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rawings/drawing1.xml" ContentType="application/vnd.openxmlformats-officedocument.drawingml.chartshapes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24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25.xml" ContentType="application/vnd.openxmlformats-officedocument.presentationml.notesSl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26.xml" ContentType="application/vnd.openxmlformats-officedocument.presentationml.notesSlid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notesSlides/notesSlide38.xml" ContentType="application/vnd.openxmlformats-officedocument.presentationml.notesSlid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theme/themeOverride1.xml" ContentType="application/vnd.openxmlformats-officedocument.themeOverride+xml"/>
  <Override PartName="/ppt/notesSlides/notesSlide71.xml" ContentType="application/vnd.openxmlformats-officedocument.presentationml.notesSlid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theme/themeOverride2.xml" ContentType="application/vnd.openxmlformats-officedocument.themeOverr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theme/themeOverride3.xml" ContentType="application/vnd.openxmlformats-officedocument.themeOverride+xml"/>
  <Override PartName="/ppt/notesSlides/notesSlide76.xml" ContentType="application/vnd.openxmlformats-officedocument.presentationml.notesSlid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theme/themeOverride4.xml" ContentType="application/vnd.openxmlformats-officedocument.themeOverride+xml"/>
  <Override PartName="/ppt/notesSlides/notesSlide77.xml" ContentType="application/vnd.openxmlformats-officedocument.presentationml.notesSlid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theme/themeOverride5.xml" ContentType="application/vnd.openxmlformats-officedocument.themeOverride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theme/themeOverride6.xml" ContentType="application/vnd.openxmlformats-officedocument.themeOverride+xml"/>
  <Override PartName="/ppt/charts/chart17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theme/themeOverride7.xml" ContentType="application/vnd.openxmlformats-officedocument.themeOverride+xml"/>
  <Override PartName="/ppt/notesSlides/notesSlide78.xml" ContentType="application/vnd.openxmlformats-officedocument.presentationml.notesSlide+xml"/>
  <Override PartName="/ppt/charts/chart18.xml" ContentType="application/vnd.openxmlformats-officedocument.drawingml.chart+xml"/>
  <Override PartName="/ppt/charts/style18.xml" ContentType="application/vnd.ms-office.chartstyle+xml"/>
  <Override PartName="/ppt/charts/colors18.xml" ContentType="application/vnd.ms-office.chartcolorstyle+xml"/>
  <Override PartName="/ppt/theme/themeOverride8.xml" ContentType="application/vnd.openxmlformats-officedocument.themeOverride+xml"/>
  <Override PartName="/ppt/charts/chart19.xml" ContentType="application/vnd.openxmlformats-officedocument.drawingml.chart+xml"/>
  <Override PartName="/ppt/charts/style19.xml" ContentType="application/vnd.ms-office.chartstyle+xml"/>
  <Override PartName="/ppt/charts/colors19.xml" ContentType="application/vnd.ms-office.chartcolorstyle+xml"/>
  <Override PartName="/ppt/theme/themeOverride9.xml" ContentType="application/vnd.openxmlformats-officedocument.themeOverride+xml"/>
  <Override PartName="/ppt/notesSlides/notesSlide79.xml" ContentType="application/vnd.openxmlformats-officedocument.presentationml.notesSlide+xml"/>
  <Override PartName="/ppt/charts/chart20.xml" ContentType="application/vnd.openxmlformats-officedocument.drawingml.chart+xml"/>
  <Override PartName="/ppt/charts/style20.xml" ContentType="application/vnd.ms-office.chartstyle+xml"/>
  <Override PartName="/ppt/charts/colors20.xml" ContentType="application/vnd.ms-office.chartcolorstyle+xml"/>
  <Override PartName="/ppt/theme/themeOverride10.xml" ContentType="application/vnd.openxmlformats-officedocument.themeOverride+xml"/>
  <Override PartName="/ppt/charts/chart21.xml" ContentType="application/vnd.openxmlformats-officedocument.drawingml.chart+xml"/>
  <Override PartName="/ppt/charts/style21.xml" ContentType="application/vnd.ms-office.chartstyle+xml"/>
  <Override PartName="/ppt/charts/colors21.xml" ContentType="application/vnd.ms-office.chartcolorstyle+xml"/>
  <Override PartName="/ppt/theme/themeOverride11.xml" ContentType="application/vnd.openxmlformats-officedocument.themeOverride+xml"/>
  <Override PartName="/ppt/notesSlides/notesSlide80.xml" ContentType="application/vnd.openxmlformats-officedocument.presentationml.notesSlide+xml"/>
  <Override PartName="/ppt/charts/chart22.xml" ContentType="application/vnd.openxmlformats-officedocument.drawingml.chart+xml"/>
  <Override PartName="/ppt/charts/style22.xml" ContentType="application/vnd.ms-office.chartstyle+xml"/>
  <Override PartName="/ppt/charts/colors22.xml" ContentType="application/vnd.ms-office.chartcolorstyle+xml"/>
  <Override PartName="/ppt/theme/themeOverride12.xml" ContentType="application/vnd.openxmlformats-officedocument.themeOverride+xml"/>
  <Override PartName="/ppt/drawings/drawing2.xml" ContentType="application/vnd.openxmlformats-officedocument.drawingml.chartshapes+xml"/>
  <Override PartName="/ppt/notesSlides/notesSlide81.xml" ContentType="application/vnd.openxmlformats-officedocument.presentationml.notesSlide+xml"/>
  <Override PartName="/ppt/charts/chart23.xml" ContentType="application/vnd.openxmlformats-officedocument.drawingml.chart+xml"/>
  <Override PartName="/ppt/charts/style23.xml" ContentType="application/vnd.ms-office.chartstyle+xml"/>
  <Override PartName="/ppt/charts/colors23.xml" ContentType="application/vnd.ms-office.chartcolorstyle+xml"/>
  <Override PartName="/ppt/theme/themeOverride13.xml" ContentType="application/vnd.openxmlformats-officedocument.themeOverride+xml"/>
  <Override PartName="/ppt/charts/chart24.xml" ContentType="application/vnd.openxmlformats-officedocument.drawingml.chart+xml"/>
  <Override PartName="/ppt/charts/style24.xml" ContentType="application/vnd.ms-office.chartstyle+xml"/>
  <Override PartName="/ppt/charts/colors24.xml" ContentType="application/vnd.ms-office.chartcolorstyle+xml"/>
  <Override PartName="/ppt/theme/themeOverride14.xml" ContentType="application/vnd.openxmlformats-officedocument.themeOverr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charts/chart25.xml" ContentType="application/vnd.openxmlformats-officedocument.drawingml.chart+xml"/>
  <Override PartName="/ppt/charts/style25.xml" ContentType="application/vnd.ms-office.chartstyle+xml"/>
  <Override PartName="/ppt/charts/colors25.xml" ContentType="application/vnd.ms-office.chartcolorstyle+xml"/>
  <Override PartName="/ppt/theme/themeOverride15.xml" ContentType="application/vnd.openxmlformats-officedocument.themeOverride+xml"/>
  <Override PartName="/ppt/charts/chart26.xml" ContentType="application/vnd.openxmlformats-officedocument.drawingml.chart+xml"/>
  <Override PartName="/ppt/charts/style26.xml" ContentType="application/vnd.ms-office.chartstyle+xml"/>
  <Override PartName="/ppt/charts/colors26.xml" ContentType="application/vnd.ms-office.chartcolorstyle+xml"/>
  <Override PartName="/ppt/theme/themeOverride16.xml" ContentType="application/vnd.openxmlformats-officedocument.themeOverride+xml"/>
  <Override PartName="/ppt/notesSlides/notesSlide88.xml" ContentType="application/vnd.openxmlformats-officedocument.presentationml.notesSlide+xml"/>
  <Override PartName="/ppt/charts/chart27.xml" ContentType="application/vnd.openxmlformats-officedocument.drawingml.chart+xml"/>
  <Override PartName="/ppt/charts/style27.xml" ContentType="application/vnd.ms-office.chartstyle+xml"/>
  <Override PartName="/ppt/charts/colors27.xml" ContentType="application/vnd.ms-office.chartcolorstyle+xml"/>
  <Override PartName="/ppt/theme/themeOverride17.xml" ContentType="application/vnd.openxmlformats-officedocument.themeOverride+xml"/>
  <Override PartName="/ppt/charts/chart28.xml" ContentType="application/vnd.openxmlformats-officedocument.drawingml.chart+xml"/>
  <Override PartName="/ppt/charts/style28.xml" ContentType="application/vnd.ms-office.chartstyle+xml"/>
  <Override PartName="/ppt/charts/colors28.xml" ContentType="application/vnd.ms-office.chartcolorstyle+xml"/>
  <Override PartName="/ppt/theme/themeOverride18.xml" ContentType="application/vnd.openxmlformats-officedocument.themeOverr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charts/chart29.xml" ContentType="application/vnd.openxmlformats-officedocument.drawingml.chart+xml"/>
  <Override PartName="/ppt/charts/style29.xml" ContentType="application/vnd.ms-office.chartstyle+xml"/>
  <Override PartName="/ppt/charts/colors29.xml" ContentType="application/vnd.ms-office.chartcolorstyle+xml"/>
  <Override PartName="/ppt/theme/themeOverride19.xml" ContentType="application/vnd.openxmlformats-officedocument.themeOverride+xml"/>
  <Override PartName="/ppt/charts/chart30.xml" ContentType="application/vnd.openxmlformats-officedocument.drawingml.chart+xml"/>
  <Override PartName="/ppt/charts/style30.xml" ContentType="application/vnd.ms-office.chartstyle+xml"/>
  <Override PartName="/ppt/charts/colors30.xml" ContentType="application/vnd.ms-office.chartcolorstyle+xml"/>
  <Override PartName="/ppt/theme/themeOverride20.xml" ContentType="application/vnd.openxmlformats-officedocument.themeOverride+xml"/>
  <Override PartName="/ppt/notesSlides/notesSlide111.xml" ContentType="application/vnd.openxmlformats-officedocument.presentationml.notesSlide+xml"/>
  <Override PartName="/ppt/charts/chart31.xml" ContentType="application/vnd.openxmlformats-officedocument.drawingml.chart+xml"/>
  <Override PartName="/ppt/charts/style31.xml" ContentType="application/vnd.ms-office.chartstyle+xml"/>
  <Override PartName="/ppt/charts/colors31.xml" ContentType="application/vnd.ms-office.chartcolorstyle+xml"/>
  <Override PartName="/ppt/theme/themeOverride21.xml" ContentType="application/vnd.openxmlformats-officedocument.themeOverride+xml"/>
  <Override PartName="/ppt/charts/chart32.xml" ContentType="application/vnd.openxmlformats-officedocument.drawingml.chart+xml"/>
  <Override PartName="/ppt/charts/style32.xml" ContentType="application/vnd.ms-office.chartstyle+xml"/>
  <Override PartName="/ppt/charts/colors32.xml" ContentType="application/vnd.ms-office.chartcolorstyle+xml"/>
  <Override PartName="/ppt/theme/themeOverride22.xml" ContentType="application/vnd.openxmlformats-officedocument.themeOverr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charts/chart33.xml" ContentType="application/vnd.openxmlformats-officedocument.drawingml.chart+xml"/>
  <Override PartName="/ppt/charts/style33.xml" ContentType="application/vnd.ms-office.chartstyle+xml"/>
  <Override PartName="/ppt/charts/colors33.xml" ContentType="application/vnd.ms-office.chartcolorstyl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charts/chart34.xml" ContentType="application/vnd.openxmlformats-officedocument.drawingml.chart+xml"/>
  <Override PartName="/ppt/charts/style34.xml" ContentType="application/vnd.ms-office.chartstyle+xml"/>
  <Override PartName="/ppt/charts/colors34.xml" ContentType="application/vnd.ms-office.chartcolorstyle+xml"/>
  <Override PartName="/ppt/charts/chart35.xml" ContentType="application/vnd.openxmlformats-officedocument.drawingml.chart+xml"/>
  <Override PartName="/ppt/charts/style35.xml" ContentType="application/vnd.ms-office.chartstyle+xml"/>
  <Override PartName="/ppt/charts/colors35.xml" ContentType="application/vnd.ms-office.chartcolorstyle+xml"/>
  <Override PartName="/ppt/charts/chart36.xml" ContentType="application/vnd.openxmlformats-officedocument.drawingml.chart+xml"/>
  <Override PartName="/ppt/charts/style36.xml" ContentType="application/vnd.ms-office.chartstyle+xml"/>
  <Override PartName="/ppt/charts/colors36.xml" ContentType="application/vnd.ms-office.chartcolorstyle+xml"/>
  <Override PartName="/ppt/notesSlides/notesSlide126.xml" ContentType="application/vnd.openxmlformats-officedocument.presentationml.notesSlide+xml"/>
  <Override PartName="/ppt/charts/chart37.xml" ContentType="application/vnd.openxmlformats-officedocument.drawingml.chart+xml"/>
  <Override PartName="/ppt/charts/style37.xml" ContentType="application/vnd.ms-office.chartstyle+xml"/>
  <Override PartName="/ppt/charts/colors37.xml" ContentType="application/vnd.ms-office.chartcolorstyle+xml"/>
  <Override PartName="/ppt/notesSlides/notesSlide127.xml" ContentType="application/vnd.openxmlformats-officedocument.presentationml.notesSlide+xml"/>
  <Override PartName="/ppt/charts/chart38.xml" ContentType="application/vnd.openxmlformats-officedocument.drawingml.chart+xml"/>
  <Override PartName="/ppt/charts/style38.xml" ContentType="application/vnd.ms-office.chartstyle+xml"/>
  <Override PartName="/ppt/charts/colors38.xml" ContentType="application/vnd.ms-office.chartcolorstyle+xml"/>
  <Override PartName="/ppt/charts/chart39.xml" ContentType="application/vnd.openxmlformats-officedocument.drawingml.chart+xml"/>
  <Override PartName="/ppt/charts/style39.xml" ContentType="application/vnd.ms-office.chartstyle+xml"/>
  <Override PartName="/ppt/charts/colors39.xml" ContentType="application/vnd.ms-office.chartcolorstyle+xml"/>
  <Override PartName="/ppt/notesSlides/notesSlide128.xml" ContentType="application/vnd.openxmlformats-officedocument.presentationml.notesSlide+xml"/>
  <Override PartName="/ppt/charts/chart40.xml" ContentType="application/vnd.openxmlformats-officedocument.drawingml.chart+xml"/>
  <Override PartName="/ppt/charts/style40.xml" ContentType="application/vnd.ms-office.chartstyle+xml"/>
  <Override PartName="/ppt/charts/colors40.xml" ContentType="application/vnd.ms-office.chartcolorstyle+xml"/>
  <Override PartName="/ppt/theme/themeOverride23.xml" ContentType="application/vnd.openxmlformats-officedocument.themeOverride+xml"/>
  <Override PartName="/ppt/charts/chart41.xml" ContentType="application/vnd.openxmlformats-officedocument.drawingml.chart+xml"/>
  <Override PartName="/ppt/charts/style41.xml" ContentType="application/vnd.ms-office.chartstyle+xml"/>
  <Override PartName="/ppt/charts/colors41.xml" ContentType="application/vnd.ms-office.chartcolorstyle+xml"/>
  <Override PartName="/ppt/theme/themeOverride24.xml" ContentType="application/vnd.openxmlformats-officedocument.themeOverride+xml"/>
  <Override PartName="/ppt/charts/chart42.xml" ContentType="application/vnd.openxmlformats-officedocument.drawingml.chart+xml"/>
  <Override PartName="/ppt/charts/style42.xml" ContentType="application/vnd.ms-office.chartstyle+xml"/>
  <Override PartName="/ppt/charts/colors42.xml" ContentType="application/vnd.ms-office.chartcolorstyle+xml"/>
  <Override PartName="/ppt/theme/themeOverride25.xml" ContentType="application/vnd.openxmlformats-officedocument.themeOverride+xml"/>
  <Override PartName="/ppt/notesSlides/notesSlide129.xml" ContentType="application/vnd.openxmlformats-officedocument.presentationml.notesSlide+xml"/>
  <Override PartName="/ppt/charts/chart43.xml" ContentType="application/vnd.openxmlformats-officedocument.drawingml.chart+xml"/>
  <Override PartName="/ppt/charts/style43.xml" ContentType="application/vnd.ms-office.chartstyle+xml"/>
  <Override PartName="/ppt/charts/colors43.xml" ContentType="application/vnd.ms-office.chartcolorstyle+xml"/>
  <Override PartName="/ppt/theme/themeOverride26.xml" ContentType="application/vnd.openxmlformats-officedocument.themeOverride+xml"/>
  <Override PartName="/ppt/charts/chart44.xml" ContentType="application/vnd.openxmlformats-officedocument.drawingml.chart+xml"/>
  <Override PartName="/ppt/charts/style44.xml" ContentType="application/vnd.ms-office.chartstyle+xml"/>
  <Override PartName="/ppt/charts/colors44.xml" ContentType="application/vnd.ms-office.chartcolorstyle+xml"/>
  <Override PartName="/ppt/theme/themeOverride27.xml" ContentType="application/vnd.openxmlformats-officedocument.themeOverride+xml"/>
  <Override PartName="/ppt/charts/chart45.xml" ContentType="application/vnd.openxmlformats-officedocument.drawingml.chart+xml"/>
  <Override PartName="/ppt/charts/style45.xml" ContentType="application/vnd.ms-office.chartstyle+xml"/>
  <Override PartName="/ppt/charts/colors45.xml" ContentType="application/vnd.ms-office.chartcolorstyle+xml"/>
  <Override PartName="/ppt/theme/themeOverride28.xml" ContentType="application/vnd.openxmlformats-officedocument.themeOverride+xml"/>
  <Override PartName="/ppt/notesSlides/notesSlide130.xml" ContentType="application/vnd.openxmlformats-officedocument.presentationml.notesSlide+xml"/>
  <Override PartName="/ppt/charts/chart46.xml" ContentType="application/vnd.openxmlformats-officedocument.drawingml.chart+xml"/>
  <Override PartName="/ppt/charts/style46.xml" ContentType="application/vnd.ms-office.chartstyle+xml"/>
  <Override PartName="/ppt/charts/colors46.xml" ContentType="application/vnd.ms-office.chartcolorstyle+xml"/>
  <Override PartName="/ppt/theme/themeOverride29.xml" ContentType="application/vnd.openxmlformats-officedocument.themeOverride+xml"/>
  <Override PartName="/ppt/charts/chart47.xml" ContentType="application/vnd.openxmlformats-officedocument.drawingml.chart+xml"/>
  <Override PartName="/ppt/charts/style47.xml" ContentType="application/vnd.ms-office.chartstyle+xml"/>
  <Override PartName="/ppt/charts/colors47.xml" ContentType="application/vnd.ms-office.chartcolorstyle+xml"/>
  <Override PartName="/ppt/theme/themeOverride30.xml" ContentType="application/vnd.openxmlformats-officedocument.themeOverride+xml"/>
  <Override PartName="/ppt/charts/chart48.xml" ContentType="application/vnd.openxmlformats-officedocument.drawingml.chart+xml"/>
  <Override PartName="/ppt/charts/style48.xml" ContentType="application/vnd.ms-office.chartstyle+xml"/>
  <Override PartName="/ppt/charts/colors48.xml" ContentType="application/vnd.ms-office.chartcolorstyle+xml"/>
  <Override PartName="/ppt/theme/themeOverride31.xml" ContentType="application/vnd.openxmlformats-officedocument.themeOverride+xml"/>
  <Override PartName="/ppt/notesSlides/notesSlide131.xml" ContentType="application/vnd.openxmlformats-officedocument.presentationml.notesSlide+xml"/>
  <Override PartName="/ppt/charts/chart49.xml" ContentType="application/vnd.openxmlformats-officedocument.drawingml.chart+xml"/>
  <Override PartName="/ppt/charts/style49.xml" ContentType="application/vnd.ms-office.chartstyle+xml"/>
  <Override PartName="/ppt/charts/colors49.xml" ContentType="application/vnd.ms-office.chartcolorstyle+xml"/>
  <Override PartName="/ppt/theme/themeOverride32.xml" ContentType="application/vnd.openxmlformats-officedocument.themeOverride+xml"/>
  <Override PartName="/ppt/charts/chart50.xml" ContentType="application/vnd.openxmlformats-officedocument.drawingml.chart+xml"/>
  <Override PartName="/ppt/charts/style50.xml" ContentType="application/vnd.ms-office.chartstyle+xml"/>
  <Override PartName="/ppt/charts/colors50.xml" ContentType="application/vnd.ms-office.chartcolorstyle+xml"/>
  <Override PartName="/ppt/theme/themeOverride33.xml" ContentType="application/vnd.openxmlformats-officedocument.themeOverride+xml"/>
  <Override PartName="/ppt/charts/chart51.xml" ContentType="application/vnd.openxmlformats-officedocument.drawingml.chart+xml"/>
  <Override PartName="/ppt/charts/style51.xml" ContentType="application/vnd.ms-office.chartstyle+xml"/>
  <Override PartName="/ppt/charts/colors51.xml" ContentType="application/vnd.ms-office.chartcolorstyle+xml"/>
  <Override PartName="/ppt/theme/themeOverride34.xml" ContentType="application/vnd.openxmlformats-officedocument.themeOverride+xml"/>
  <Override PartName="/ppt/notesSlides/notesSlide132.xml" ContentType="application/vnd.openxmlformats-officedocument.presentationml.notesSlide+xml"/>
  <Override PartName="/ppt/charts/chart52.xml" ContentType="application/vnd.openxmlformats-officedocument.drawingml.chart+xml"/>
  <Override PartName="/ppt/charts/style52.xml" ContentType="application/vnd.ms-office.chartstyle+xml"/>
  <Override PartName="/ppt/charts/colors52.xml" ContentType="application/vnd.ms-office.chartcolorstyle+xml"/>
  <Override PartName="/ppt/charts/chart53.xml" ContentType="application/vnd.openxmlformats-officedocument.drawingml.chart+xml"/>
  <Override PartName="/ppt/charts/style53.xml" ContentType="application/vnd.ms-office.chartstyle+xml"/>
  <Override PartName="/ppt/charts/colors53.xml" ContentType="application/vnd.ms-office.chartcolorstyle+xml"/>
  <Override PartName="/ppt/notesSlides/notesSlide133.xml" ContentType="application/vnd.openxmlformats-officedocument.presentationml.notesSlide+xml"/>
  <Override PartName="/ppt/charts/chart54.xml" ContentType="application/vnd.openxmlformats-officedocument.drawingml.chart+xml"/>
  <Override PartName="/ppt/charts/style54.xml" ContentType="application/vnd.ms-office.chartstyle+xml"/>
  <Override PartName="/ppt/charts/colors54.xml" ContentType="application/vnd.ms-office.chartcolorstyle+xml"/>
  <Override PartName="/ppt/theme/themeOverride35.xml" ContentType="application/vnd.openxmlformats-officedocument.themeOverride+xml"/>
  <Override PartName="/ppt/charts/chart55.xml" ContentType="application/vnd.openxmlformats-officedocument.drawingml.chart+xml"/>
  <Override PartName="/ppt/charts/style55.xml" ContentType="application/vnd.ms-office.chartstyle+xml"/>
  <Override PartName="/ppt/charts/colors55.xml" ContentType="application/vnd.ms-office.chartcolorstyle+xml"/>
  <Override PartName="/ppt/theme/themeOverride36.xml" ContentType="application/vnd.openxmlformats-officedocument.themeOverride+xml"/>
  <Override PartName="/ppt/charts/chart56.xml" ContentType="application/vnd.openxmlformats-officedocument.drawingml.chart+xml"/>
  <Override PartName="/ppt/charts/style56.xml" ContentType="application/vnd.ms-office.chartstyle+xml"/>
  <Override PartName="/ppt/charts/colors56.xml" ContentType="application/vnd.ms-office.chartcolorstyle+xml"/>
  <Override PartName="/ppt/theme/themeOverride37.xml" ContentType="application/vnd.openxmlformats-officedocument.themeOverride+xml"/>
  <Override PartName="/ppt/notesSlides/notesSlide134.xml" ContentType="application/vnd.openxmlformats-officedocument.presentationml.notesSlide+xml"/>
  <Override PartName="/ppt/charts/chart57.xml" ContentType="application/vnd.openxmlformats-officedocument.drawingml.chart+xml"/>
  <Override PartName="/ppt/charts/style57.xml" ContentType="application/vnd.ms-office.chartstyle+xml"/>
  <Override PartName="/ppt/charts/colors57.xml" ContentType="application/vnd.ms-office.chartcolorstyle+xml"/>
  <Override PartName="/ppt/theme/themeOverride38.xml" ContentType="application/vnd.openxmlformats-officedocument.themeOverride+xml"/>
  <Override PartName="/ppt/charts/chart58.xml" ContentType="application/vnd.openxmlformats-officedocument.drawingml.chart+xml"/>
  <Override PartName="/ppt/charts/style58.xml" ContentType="application/vnd.ms-office.chartstyle+xml"/>
  <Override PartName="/ppt/charts/colors58.xml" ContentType="application/vnd.ms-office.chartcolorstyle+xml"/>
  <Override PartName="/ppt/theme/themeOverride39.xml" ContentType="application/vnd.openxmlformats-officedocument.themeOverride+xml"/>
  <Override PartName="/ppt/charts/chart59.xml" ContentType="application/vnd.openxmlformats-officedocument.drawingml.chart+xml"/>
  <Override PartName="/ppt/charts/style59.xml" ContentType="application/vnd.ms-office.chartstyle+xml"/>
  <Override PartName="/ppt/charts/colors59.xml" ContentType="application/vnd.ms-office.chartcolorstyle+xml"/>
  <Override PartName="/ppt/theme/themeOverride40.xml" ContentType="application/vnd.openxmlformats-officedocument.themeOverride+xml"/>
  <Override PartName="/ppt/notesSlides/notesSlide135.xml" ContentType="application/vnd.openxmlformats-officedocument.presentationml.notesSlide+xml"/>
  <Override PartName="/ppt/charts/chart60.xml" ContentType="application/vnd.openxmlformats-officedocument.drawingml.chart+xml"/>
  <Override PartName="/ppt/charts/style60.xml" ContentType="application/vnd.ms-office.chartstyle+xml"/>
  <Override PartName="/ppt/charts/colors60.xml" ContentType="application/vnd.ms-office.chartcolorstyle+xml"/>
  <Override PartName="/ppt/theme/themeOverride41.xml" ContentType="application/vnd.openxmlformats-officedocument.themeOverride+xml"/>
  <Override PartName="/ppt/charts/chart61.xml" ContentType="application/vnd.openxmlformats-officedocument.drawingml.chart+xml"/>
  <Override PartName="/ppt/charts/style61.xml" ContentType="application/vnd.ms-office.chartstyle+xml"/>
  <Override PartName="/ppt/charts/colors61.xml" ContentType="application/vnd.ms-office.chartcolorstyle+xml"/>
  <Override PartName="/ppt/theme/themeOverride42.xml" ContentType="application/vnd.openxmlformats-officedocument.themeOverride+xml"/>
  <Override PartName="/ppt/charts/chart62.xml" ContentType="application/vnd.openxmlformats-officedocument.drawingml.chart+xml"/>
  <Override PartName="/ppt/charts/style62.xml" ContentType="application/vnd.ms-office.chartstyle+xml"/>
  <Override PartName="/ppt/charts/colors62.xml" ContentType="application/vnd.ms-office.chartcolorstyle+xml"/>
  <Override PartName="/ppt/theme/themeOverride43.xml" ContentType="application/vnd.openxmlformats-officedocument.themeOverride+xml"/>
  <Override PartName="/ppt/notesSlides/notesSlide136.xml" ContentType="application/vnd.openxmlformats-officedocument.presentationml.notesSlide+xml"/>
  <Override PartName="/ppt/charts/chart63.xml" ContentType="application/vnd.openxmlformats-officedocument.drawingml.chart+xml"/>
  <Override PartName="/ppt/charts/style63.xml" ContentType="application/vnd.ms-office.chartstyle+xml"/>
  <Override PartName="/ppt/charts/colors63.xml" ContentType="application/vnd.ms-office.chartcolorstyle+xml"/>
  <Override PartName="/ppt/theme/themeOverride44.xml" ContentType="application/vnd.openxmlformats-officedocument.themeOverride+xml"/>
  <Override PartName="/ppt/charts/chart64.xml" ContentType="application/vnd.openxmlformats-officedocument.drawingml.chart+xml"/>
  <Override PartName="/ppt/charts/style64.xml" ContentType="application/vnd.ms-office.chartstyle+xml"/>
  <Override PartName="/ppt/charts/colors64.xml" ContentType="application/vnd.ms-office.chartcolorstyle+xml"/>
  <Override PartName="/ppt/theme/themeOverride45.xml" ContentType="application/vnd.openxmlformats-officedocument.themeOverride+xml"/>
  <Override PartName="/ppt/charts/chart65.xml" ContentType="application/vnd.openxmlformats-officedocument.drawingml.chart+xml"/>
  <Override PartName="/ppt/charts/style65.xml" ContentType="application/vnd.ms-office.chartstyle+xml"/>
  <Override PartName="/ppt/charts/colors65.xml" ContentType="application/vnd.ms-office.chartcolorstyle+xml"/>
  <Override PartName="/ppt/theme/themeOverride46.xml" ContentType="application/vnd.openxmlformats-officedocument.themeOverr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 saveSubsetFonts="1">
  <p:sldMasterIdLst>
    <p:sldMasterId id="2147483648" r:id="rId4"/>
  </p:sldMasterIdLst>
  <p:notesMasterIdLst>
    <p:notesMasterId r:id="rId151"/>
  </p:notesMasterIdLst>
  <p:sldIdLst>
    <p:sldId id="256" r:id="rId5"/>
    <p:sldId id="266" r:id="rId6"/>
    <p:sldId id="267" r:id="rId7"/>
    <p:sldId id="268" r:id="rId8"/>
    <p:sldId id="270" r:id="rId9"/>
    <p:sldId id="336" r:id="rId10"/>
    <p:sldId id="271" r:id="rId11"/>
    <p:sldId id="272" r:id="rId12"/>
    <p:sldId id="273" r:id="rId13"/>
    <p:sldId id="274" r:id="rId14"/>
    <p:sldId id="337" r:id="rId15"/>
    <p:sldId id="338" r:id="rId16"/>
    <p:sldId id="340" r:id="rId17"/>
    <p:sldId id="276" r:id="rId18"/>
    <p:sldId id="275" r:id="rId19"/>
    <p:sldId id="277" r:id="rId20"/>
    <p:sldId id="278" r:id="rId21"/>
    <p:sldId id="279" r:id="rId22"/>
    <p:sldId id="280" r:id="rId23"/>
    <p:sldId id="281" r:id="rId24"/>
    <p:sldId id="304" r:id="rId25"/>
    <p:sldId id="305" r:id="rId26"/>
    <p:sldId id="287" r:id="rId27"/>
    <p:sldId id="289" r:id="rId28"/>
    <p:sldId id="291" r:id="rId29"/>
    <p:sldId id="301" r:id="rId30"/>
    <p:sldId id="303" r:id="rId31"/>
    <p:sldId id="286" r:id="rId32"/>
    <p:sldId id="294" r:id="rId33"/>
    <p:sldId id="295" r:id="rId34"/>
    <p:sldId id="293" r:id="rId35"/>
    <p:sldId id="292" r:id="rId36"/>
    <p:sldId id="296" r:id="rId37"/>
    <p:sldId id="285" r:id="rId38"/>
    <p:sldId id="288" r:id="rId39"/>
    <p:sldId id="297" r:id="rId40"/>
    <p:sldId id="299" r:id="rId41"/>
    <p:sldId id="306" r:id="rId42"/>
    <p:sldId id="302" r:id="rId43"/>
    <p:sldId id="307" r:id="rId44"/>
    <p:sldId id="308" r:id="rId45"/>
    <p:sldId id="311" r:id="rId46"/>
    <p:sldId id="334" r:id="rId47"/>
    <p:sldId id="335" r:id="rId48"/>
    <p:sldId id="313" r:id="rId49"/>
    <p:sldId id="314" r:id="rId50"/>
    <p:sldId id="315" r:id="rId51"/>
    <p:sldId id="316" r:id="rId52"/>
    <p:sldId id="317" r:id="rId53"/>
    <p:sldId id="318" r:id="rId54"/>
    <p:sldId id="319" r:id="rId55"/>
    <p:sldId id="320" r:id="rId56"/>
    <p:sldId id="322" r:id="rId57"/>
    <p:sldId id="321" r:id="rId58"/>
    <p:sldId id="323" r:id="rId59"/>
    <p:sldId id="333" r:id="rId60"/>
    <p:sldId id="324" r:id="rId61"/>
    <p:sldId id="326" r:id="rId62"/>
    <p:sldId id="329" r:id="rId63"/>
    <p:sldId id="328" r:id="rId64"/>
    <p:sldId id="330" r:id="rId65"/>
    <p:sldId id="331" r:id="rId66"/>
    <p:sldId id="332" r:id="rId67"/>
    <p:sldId id="341" r:id="rId68"/>
    <p:sldId id="343" r:id="rId69"/>
    <p:sldId id="345" r:id="rId70"/>
    <p:sldId id="344" r:id="rId71"/>
    <p:sldId id="348" r:id="rId72"/>
    <p:sldId id="349" r:id="rId73"/>
    <p:sldId id="347" r:id="rId74"/>
    <p:sldId id="346" r:id="rId75"/>
    <p:sldId id="342" r:id="rId76"/>
    <p:sldId id="350" r:id="rId77"/>
    <p:sldId id="351" r:id="rId78"/>
    <p:sldId id="355" r:id="rId79"/>
    <p:sldId id="357" r:id="rId80"/>
    <p:sldId id="358" r:id="rId81"/>
    <p:sldId id="352" r:id="rId82"/>
    <p:sldId id="353" r:id="rId83"/>
    <p:sldId id="359" r:id="rId84"/>
    <p:sldId id="360" r:id="rId85"/>
    <p:sldId id="361" r:id="rId86"/>
    <p:sldId id="354" r:id="rId87"/>
    <p:sldId id="356" r:id="rId88"/>
    <p:sldId id="362" r:id="rId89"/>
    <p:sldId id="365" r:id="rId90"/>
    <p:sldId id="371" r:id="rId91"/>
    <p:sldId id="372" r:id="rId92"/>
    <p:sldId id="370" r:id="rId93"/>
    <p:sldId id="363" r:id="rId94"/>
    <p:sldId id="364" r:id="rId95"/>
    <p:sldId id="366" r:id="rId96"/>
    <p:sldId id="373" r:id="rId97"/>
    <p:sldId id="419" r:id="rId98"/>
    <p:sldId id="374" r:id="rId99"/>
    <p:sldId id="375" r:id="rId100"/>
    <p:sldId id="376" r:id="rId101"/>
    <p:sldId id="377" r:id="rId102"/>
    <p:sldId id="378" r:id="rId103"/>
    <p:sldId id="380" r:id="rId104"/>
    <p:sldId id="382" r:id="rId105"/>
    <p:sldId id="381" r:id="rId106"/>
    <p:sldId id="258" r:id="rId107"/>
    <p:sldId id="384" r:id="rId108"/>
    <p:sldId id="385" r:id="rId109"/>
    <p:sldId id="282" r:id="rId110"/>
    <p:sldId id="284" r:id="rId111"/>
    <p:sldId id="386" r:id="rId112"/>
    <p:sldId id="387" r:id="rId113"/>
    <p:sldId id="388" r:id="rId114"/>
    <p:sldId id="389" r:id="rId115"/>
    <p:sldId id="290" r:id="rId116"/>
    <p:sldId id="390" r:id="rId117"/>
    <p:sldId id="391" r:id="rId118"/>
    <p:sldId id="392" r:id="rId119"/>
    <p:sldId id="393" r:id="rId120"/>
    <p:sldId id="394" r:id="rId121"/>
    <p:sldId id="395" r:id="rId122"/>
    <p:sldId id="396" r:id="rId123"/>
    <p:sldId id="298" r:id="rId124"/>
    <p:sldId id="397" r:id="rId125"/>
    <p:sldId id="300" r:id="rId126"/>
    <p:sldId id="398" r:id="rId127"/>
    <p:sldId id="399" r:id="rId128"/>
    <p:sldId id="400" r:id="rId129"/>
    <p:sldId id="401" r:id="rId130"/>
    <p:sldId id="402" r:id="rId131"/>
    <p:sldId id="403" r:id="rId132"/>
    <p:sldId id="404" r:id="rId133"/>
    <p:sldId id="405" r:id="rId134"/>
    <p:sldId id="309" r:id="rId135"/>
    <p:sldId id="310" r:id="rId136"/>
    <p:sldId id="406" r:id="rId137"/>
    <p:sldId id="312" r:id="rId138"/>
    <p:sldId id="407" r:id="rId139"/>
    <p:sldId id="408" r:id="rId140"/>
    <p:sldId id="409" r:id="rId141"/>
    <p:sldId id="410" r:id="rId142"/>
    <p:sldId id="411" r:id="rId143"/>
    <p:sldId id="412" r:id="rId144"/>
    <p:sldId id="413" r:id="rId145"/>
    <p:sldId id="414" r:id="rId146"/>
    <p:sldId id="415" r:id="rId147"/>
    <p:sldId id="417" r:id="rId148"/>
    <p:sldId id="418" r:id="rId149"/>
    <p:sldId id="416" r:id="rId150"/>
  </p:sldIdLst>
  <p:sldSz cx="12192000" cy="6858000"/>
  <p:notesSz cx="6858000" cy="9144000"/>
  <p:embeddedFontLst>
    <p:embeddedFont>
      <p:font typeface="Calibri" panose="020F0502020204030204" pitchFamily="34" charset="0"/>
      <p:regular r:id="rId152"/>
      <p:bold r:id="rId153"/>
      <p:italic r:id="rId154"/>
      <p:boldItalic r:id="rId155"/>
    </p:embeddedFont>
    <p:embeddedFont>
      <p:font typeface="Cambria Math" panose="02040503050406030204" pitchFamily="18" charset="0"/>
      <p:regular r:id="rId156"/>
    </p:embeddedFont>
    <p:embeddedFont>
      <p:font typeface="lato" panose="020F0502020204030203" pitchFamily="34" charset="0"/>
      <p:regular r:id="rId157"/>
      <p:bold r:id="rId158"/>
      <p:italic r:id="rId159"/>
      <p:boldItalic r:id="rId160"/>
    </p:embeddedFont>
    <p:embeddedFont>
      <p:font typeface="roboto" panose="02000000000000000000" pitchFamily="2" charset="0"/>
      <p:regular r:id="rId161"/>
      <p:bold r:id="rId162"/>
      <p:italic r:id="rId163"/>
      <p:boldItalic r:id="rId164"/>
    </p:embeddedFont>
    <p:embeddedFont>
      <p:font typeface="맑은 고딕" panose="020B0503020000020004" pitchFamily="50" charset="-127"/>
      <p:regular r:id="rId165"/>
      <p:bold r:id="rId166"/>
    </p:embeddedFont>
  </p:embeddedFontLst>
  <p:kinsoku lang="ko-KR" invalStChars="、。，．：；？！’”）〕］｝〉》」』】°℃％!%￠),.:;?]}&gt;" invalEndChars="‘“（〔［｛〈《「『【￥＄\￦￡€([{&lt;$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orient="horz" pos="2137" userDrawn="1">
          <p15:clr>
            <a:srgbClr val="A4A3A4"/>
          </p15:clr>
        </p15:guide>
        <p15:guide id="4" pos="363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만든 이" initials="오전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FBFBF"/>
    <a:srgbClr val="B1B1B1"/>
    <a:srgbClr val="767171"/>
    <a:srgbClr val="000000"/>
    <a:srgbClr val="FFFFFF"/>
    <a:srgbClr val="5B9BD5"/>
    <a:srgbClr val="990000"/>
    <a:srgbClr val="C00000"/>
    <a:srgbClr val="FF9B9B"/>
    <a:srgbClr val="00A2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52" autoAdjust="0"/>
    <p:restoredTop sz="93998" autoAdjust="0"/>
  </p:normalViewPr>
  <p:slideViewPr>
    <p:cSldViewPr snapToGrid="0" showGuides="1">
      <p:cViewPr>
        <p:scale>
          <a:sx n="33" d="100"/>
          <a:sy n="33" d="100"/>
        </p:scale>
        <p:origin x="3582" y="1650"/>
      </p:cViewPr>
      <p:guideLst>
        <p:guide orient="horz" pos="2137"/>
        <p:guide pos="3636"/>
      </p:guideLst>
    </p:cSldViewPr>
  </p:slideViewPr>
  <p:outlineViewPr>
    <p:cViewPr>
      <p:scale>
        <a:sx n="33" d="100"/>
        <a:sy n="33" d="100"/>
      </p:scale>
      <p:origin x="0" y="-20442"/>
    </p:cViewPr>
  </p:outlineViewPr>
  <p:notesTextViewPr>
    <p:cViewPr>
      <p:scale>
        <a:sx n="50" d="100"/>
        <a:sy n="50" d="100"/>
      </p:scale>
      <p:origin x="0" y="0"/>
    </p:cViewPr>
  </p:notesTextViewPr>
  <p:notesViewPr>
    <p:cSldViewPr snapToGrid="0" showGuides="1">
      <p:cViewPr>
        <p:scale>
          <a:sx n="87" d="100"/>
          <a:sy n="87" d="100"/>
        </p:scale>
        <p:origin x="1108" y="-214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3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63" Type="http://schemas.openxmlformats.org/officeDocument/2006/relationships/slide" Target="slides/slide59.xml"/><Relationship Id="rId84" Type="http://schemas.openxmlformats.org/officeDocument/2006/relationships/slide" Target="slides/slide80.xml"/><Relationship Id="rId138" Type="http://schemas.openxmlformats.org/officeDocument/2006/relationships/slide" Target="slides/slide134.xml"/><Relationship Id="rId159" Type="http://schemas.openxmlformats.org/officeDocument/2006/relationships/font" Target="fonts/font8.fntdata"/><Relationship Id="rId170" Type="http://schemas.openxmlformats.org/officeDocument/2006/relationships/theme" Target="theme/theme1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53" Type="http://schemas.openxmlformats.org/officeDocument/2006/relationships/slide" Target="slides/slide49.xml"/><Relationship Id="rId74" Type="http://schemas.openxmlformats.org/officeDocument/2006/relationships/slide" Target="slides/slide70.xml"/><Relationship Id="rId128" Type="http://schemas.openxmlformats.org/officeDocument/2006/relationships/slide" Target="slides/slide124.xml"/><Relationship Id="rId149" Type="http://schemas.openxmlformats.org/officeDocument/2006/relationships/slide" Target="slides/slide145.xml"/><Relationship Id="rId5" Type="http://schemas.openxmlformats.org/officeDocument/2006/relationships/slide" Target="slides/slide1.xml"/><Relationship Id="rId95" Type="http://schemas.openxmlformats.org/officeDocument/2006/relationships/slide" Target="slides/slide91.xml"/><Relationship Id="rId160" Type="http://schemas.openxmlformats.org/officeDocument/2006/relationships/font" Target="fonts/font9.fntdata"/><Relationship Id="rId22" Type="http://schemas.openxmlformats.org/officeDocument/2006/relationships/slide" Target="slides/slide18.xml"/><Relationship Id="rId43" Type="http://schemas.openxmlformats.org/officeDocument/2006/relationships/slide" Target="slides/slide39.xml"/><Relationship Id="rId64" Type="http://schemas.openxmlformats.org/officeDocument/2006/relationships/slide" Target="slides/slide60.xml"/><Relationship Id="rId118" Type="http://schemas.openxmlformats.org/officeDocument/2006/relationships/slide" Target="slides/slide114.xml"/><Relationship Id="rId139" Type="http://schemas.openxmlformats.org/officeDocument/2006/relationships/slide" Target="slides/slide135.xml"/><Relationship Id="rId85" Type="http://schemas.openxmlformats.org/officeDocument/2006/relationships/slide" Target="slides/slide81.xml"/><Relationship Id="rId150" Type="http://schemas.openxmlformats.org/officeDocument/2006/relationships/slide" Target="slides/slide146.xml"/><Relationship Id="rId171" Type="http://schemas.openxmlformats.org/officeDocument/2006/relationships/tableStyles" Target="tableStyles.xml"/><Relationship Id="rId12" Type="http://schemas.openxmlformats.org/officeDocument/2006/relationships/slide" Target="slides/slide8.xml"/><Relationship Id="rId33" Type="http://schemas.openxmlformats.org/officeDocument/2006/relationships/slide" Target="slides/slide29.xml"/><Relationship Id="rId108" Type="http://schemas.openxmlformats.org/officeDocument/2006/relationships/slide" Target="slides/slide104.xml"/><Relationship Id="rId129" Type="http://schemas.openxmlformats.org/officeDocument/2006/relationships/slide" Target="slides/slide125.xml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40" Type="http://schemas.openxmlformats.org/officeDocument/2006/relationships/slide" Target="slides/slide136.xml"/><Relationship Id="rId145" Type="http://schemas.openxmlformats.org/officeDocument/2006/relationships/slide" Target="slides/slide141.xml"/><Relationship Id="rId161" Type="http://schemas.openxmlformats.org/officeDocument/2006/relationships/font" Target="fonts/font10.fntdata"/><Relationship Id="rId166" Type="http://schemas.openxmlformats.org/officeDocument/2006/relationships/font" Target="fonts/font15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119" Type="http://schemas.openxmlformats.org/officeDocument/2006/relationships/slide" Target="slides/slide115.xml"/><Relationship Id="rId44" Type="http://schemas.openxmlformats.org/officeDocument/2006/relationships/slide" Target="slides/slide40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130" Type="http://schemas.openxmlformats.org/officeDocument/2006/relationships/slide" Target="slides/slide126.xml"/><Relationship Id="rId135" Type="http://schemas.openxmlformats.org/officeDocument/2006/relationships/slide" Target="slides/slide131.xml"/><Relationship Id="rId151" Type="http://schemas.openxmlformats.org/officeDocument/2006/relationships/notesMaster" Target="notesMasters/notesMaster1.xml"/><Relationship Id="rId156" Type="http://schemas.openxmlformats.org/officeDocument/2006/relationships/font" Target="fonts/font5.fntdata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120" Type="http://schemas.openxmlformats.org/officeDocument/2006/relationships/slide" Target="slides/slide116.xml"/><Relationship Id="rId125" Type="http://schemas.openxmlformats.org/officeDocument/2006/relationships/slide" Target="slides/slide121.xml"/><Relationship Id="rId141" Type="http://schemas.openxmlformats.org/officeDocument/2006/relationships/slide" Target="slides/slide137.xml"/><Relationship Id="rId146" Type="http://schemas.openxmlformats.org/officeDocument/2006/relationships/slide" Target="slides/slide142.xml"/><Relationship Id="rId167" Type="http://schemas.openxmlformats.org/officeDocument/2006/relationships/commentAuthors" Target="commentAuthor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162" Type="http://schemas.openxmlformats.org/officeDocument/2006/relationships/font" Target="fonts/font11.fntdata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slide" Target="slides/slide111.xml"/><Relationship Id="rId131" Type="http://schemas.openxmlformats.org/officeDocument/2006/relationships/slide" Target="slides/slide127.xml"/><Relationship Id="rId136" Type="http://schemas.openxmlformats.org/officeDocument/2006/relationships/slide" Target="slides/slide132.xml"/><Relationship Id="rId157" Type="http://schemas.openxmlformats.org/officeDocument/2006/relationships/font" Target="fonts/font6.fntdata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52" Type="http://schemas.openxmlformats.org/officeDocument/2006/relationships/font" Target="fonts/font1.fntdata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126" Type="http://schemas.openxmlformats.org/officeDocument/2006/relationships/slide" Target="slides/slide122.xml"/><Relationship Id="rId147" Type="http://schemas.openxmlformats.org/officeDocument/2006/relationships/slide" Target="slides/slide143.xml"/><Relationship Id="rId168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142" Type="http://schemas.openxmlformats.org/officeDocument/2006/relationships/slide" Target="slides/slide138.xml"/><Relationship Id="rId163" Type="http://schemas.openxmlformats.org/officeDocument/2006/relationships/font" Target="fonts/font12.fntdata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slide" Target="slides/slide112.xml"/><Relationship Id="rId137" Type="http://schemas.openxmlformats.org/officeDocument/2006/relationships/slide" Target="slides/slide133.xml"/><Relationship Id="rId158" Type="http://schemas.openxmlformats.org/officeDocument/2006/relationships/font" Target="fonts/font7.fntdata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32" Type="http://schemas.openxmlformats.org/officeDocument/2006/relationships/slide" Target="slides/slide128.xml"/><Relationship Id="rId153" Type="http://schemas.openxmlformats.org/officeDocument/2006/relationships/font" Target="fonts/font2.fntdata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27" Type="http://schemas.openxmlformats.org/officeDocument/2006/relationships/slide" Target="slides/slide12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slide" Target="slides/slide118.xml"/><Relationship Id="rId143" Type="http://schemas.openxmlformats.org/officeDocument/2006/relationships/slide" Target="slides/slide139.xml"/><Relationship Id="rId148" Type="http://schemas.openxmlformats.org/officeDocument/2006/relationships/slide" Target="slides/slide144.xml"/><Relationship Id="rId164" Type="http://schemas.openxmlformats.org/officeDocument/2006/relationships/font" Target="fonts/font13.fntdata"/><Relationship Id="rId16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47" Type="http://schemas.openxmlformats.org/officeDocument/2006/relationships/slide" Target="slides/slide43.xml"/><Relationship Id="rId68" Type="http://schemas.openxmlformats.org/officeDocument/2006/relationships/slide" Target="slides/slide64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33" Type="http://schemas.openxmlformats.org/officeDocument/2006/relationships/slide" Target="slides/slide129.xml"/><Relationship Id="rId154" Type="http://schemas.openxmlformats.org/officeDocument/2006/relationships/font" Target="fonts/font3.fntdata"/><Relationship Id="rId16" Type="http://schemas.openxmlformats.org/officeDocument/2006/relationships/slide" Target="slides/slide12.xml"/><Relationship Id="rId37" Type="http://schemas.openxmlformats.org/officeDocument/2006/relationships/slide" Target="slides/slide33.xml"/><Relationship Id="rId58" Type="http://schemas.openxmlformats.org/officeDocument/2006/relationships/slide" Target="slides/slide54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slide" Target="slides/slide119.xml"/><Relationship Id="rId144" Type="http://schemas.openxmlformats.org/officeDocument/2006/relationships/slide" Target="slides/slide140.xml"/><Relationship Id="rId90" Type="http://schemas.openxmlformats.org/officeDocument/2006/relationships/slide" Target="slides/slide86.xml"/><Relationship Id="rId165" Type="http://schemas.openxmlformats.org/officeDocument/2006/relationships/font" Target="fonts/font14.fntdata"/><Relationship Id="rId27" Type="http://schemas.openxmlformats.org/officeDocument/2006/relationships/slide" Target="slides/slide23.xml"/><Relationship Id="rId48" Type="http://schemas.openxmlformats.org/officeDocument/2006/relationships/slide" Target="slides/slide44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34" Type="http://schemas.openxmlformats.org/officeDocument/2006/relationships/slide" Target="slides/slide130.xml"/><Relationship Id="rId80" Type="http://schemas.openxmlformats.org/officeDocument/2006/relationships/slide" Target="slides/slide76.xml"/><Relationship Id="rId155" Type="http://schemas.openxmlformats.org/officeDocument/2006/relationships/font" Target="fonts/font4.fntdata"/><Relationship Id="rId17" Type="http://schemas.openxmlformats.org/officeDocument/2006/relationships/slide" Target="slides/slide13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24" Type="http://schemas.openxmlformats.org/officeDocument/2006/relationships/slide" Target="slides/slide120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S\Desktop\Paper_chart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1.xml"/><Relationship Id="rId1" Type="http://schemas.microsoft.com/office/2011/relationships/chartStyle" Target="style11.xml"/><Relationship Id="rId4" Type="http://schemas.openxmlformats.org/officeDocument/2006/relationships/oleObject" Target="file:///C:\Users\JS\AppData\Roaming\Microsoft\Excel\md_shuffle_plots%20(version%201).xlsb" TargetMode="Externa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12.xml"/><Relationship Id="rId1" Type="http://schemas.microsoft.com/office/2011/relationships/chartStyle" Target="style12.xml"/><Relationship Id="rId4" Type="http://schemas.openxmlformats.org/officeDocument/2006/relationships/oleObject" Target="file:///C:\Users\JS\AppData\Roaming\Microsoft\Excel\md_shuffle_plots%20(version%201).xlsb" TargetMode="Externa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.xml"/><Relationship Id="rId2" Type="http://schemas.microsoft.com/office/2011/relationships/chartColorStyle" Target="colors13.xml"/><Relationship Id="rId1" Type="http://schemas.microsoft.com/office/2011/relationships/chartStyle" Target="style13.xml"/><Relationship Id="rId4" Type="http://schemas.openxmlformats.org/officeDocument/2006/relationships/oleObject" Target="file:///C:\Users\JS\AppData\Roaming\Microsoft\Excel\md_shuffle_plots%20(version%201).xlsb" TargetMode="Externa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4.xml"/><Relationship Id="rId2" Type="http://schemas.microsoft.com/office/2011/relationships/chartColorStyle" Target="colors14.xml"/><Relationship Id="rId1" Type="http://schemas.microsoft.com/office/2011/relationships/chartStyle" Target="style14.xml"/><Relationship Id="rId4" Type="http://schemas.openxmlformats.org/officeDocument/2006/relationships/oleObject" Target="file:///C:\Users\JS\AppData\Roaming\Microsoft\Excel\md_shuffle_plots%20(version%201).xlsb" TargetMode="Externa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5.xml"/><Relationship Id="rId2" Type="http://schemas.microsoft.com/office/2011/relationships/chartColorStyle" Target="colors15.xml"/><Relationship Id="rId1" Type="http://schemas.microsoft.com/office/2011/relationships/chartStyle" Target="style15.xml"/><Relationship Id="rId4" Type="http://schemas.openxmlformats.org/officeDocument/2006/relationships/oleObject" Target="file:///C:\Users\JS\Desktop\md_shuffle_plots%20(version%201).xlsx" TargetMode="Externa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6.xml"/><Relationship Id="rId2" Type="http://schemas.microsoft.com/office/2011/relationships/chartColorStyle" Target="colors16.xml"/><Relationship Id="rId1" Type="http://schemas.microsoft.com/office/2011/relationships/chartStyle" Target="style16.xml"/><Relationship Id="rId4" Type="http://schemas.openxmlformats.org/officeDocument/2006/relationships/oleObject" Target="file:///C:\Users\JS\Desktop\md_shuffle_plots%20(version%201).xlsx" TargetMode="External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7.xml"/><Relationship Id="rId2" Type="http://schemas.microsoft.com/office/2011/relationships/chartColorStyle" Target="colors17.xml"/><Relationship Id="rId1" Type="http://schemas.microsoft.com/office/2011/relationships/chartStyle" Target="style17.xml"/><Relationship Id="rId4" Type="http://schemas.openxmlformats.org/officeDocument/2006/relationships/oleObject" Target="&#53685;&#54633;%20&#47928;&#49436;1" TargetMode="External"/></Relationships>
</file>

<file path=ppt/charts/_rels/chart18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8.xml"/><Relationship Id="rId2" Type="http://schemas.microsoft.com/office/2011/relationships/chartColorStyle" Target="colors18.xml"/><Relationship Id="rId1" Type="http://schemas.microsoft.com/office/2011/relationships/chartStyle" Target="style18.xml"/><Relationship Id="rId4" Type="http://schemas.openxmlformats.org/officeDocument/2006/relationships/oleObject" Target="file:///C:\Users\JS\Desktop\md_shuffle_plots%20(version%201).xlsx" TargetMode="External"/></Relationships>
</file>

<file path=ppt/charts/_rels/chart19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9.xml"/><Relationship Id="rId2" Type="http://schemas.microsoft.com/office/2011/relationships/chartColorStyle" Target="colors19.xml"/><Relationship Id="rId1" Type="http://schemas.microsoft.com/office/2011/relationships/chartStyle" Target="style19.xml"/><Relationship Id="rId4" Type="http://schemas.openxmlformats.org/officeDocument/2006/relationships/oleObject" Target="file:///C:\Users\JS\Desktop\md_shuffle_plots%20(version%201).xlsx" TargetMode="Externa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S\Desktop\Paper_charts.xlsx" TargetMode="Externa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chartUserShapes" Target="../drawings/drawing1.xml"/></Relationships>
</file>

<file path=ppt/charts/_rels/chart20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0.xml"/><Relationship Id="rId2" Type="http://schemas.microsoft.com/office/2011/relationships/chartColorStyle" Target="colors20.xml"/><Relationship Id="rId1" Type="http://schemas.microsoft.com/office/2011/relationships/chartStyle" Target="style20.xml"/><Relationship Id="rId4" Type="http://schemas.openxmlformats.org/officeDocument/2006/relationships/oleObject" Target="file:///C:\Users\JS\Desktop\md_shuffle_plots%20(version%201).xlsx" TargetMode="External"/></Relationships>
</file>

<file path=ppt/charts/_rels/chart2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1.xml"/><Relationship Id="rId2" Type="http://schemas.microsoft.com/office/2011/relationships/chartColorStyle" Target="colors21.xml"/><Relationship Id="rId1" Type="http://schemas.microsoft.com/office/2011/relationships/chartStyle" Target="style21.xml"/><Relationship Id="rId4" Type="http://schemas.openxmlformats.org/officeDocument/2006/relationships/oleObject" Target="file:///C:\Users\JS\Desktop\md_shuffle_plots%20(version%201).xlsx" TargetMode="External"/></Relationships>
</file>

<file path=ppt/charts/_rels/chart2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2.xml"/><Relationship Id="rId2" Type="http://schemas.microsoft.com/office/2011/relationships/chartColorStyle" Target="colors22.xml"/><Relationship Id="rId1" Type="http://schemas.microsoft.com/office/2011/relationships/chartStyle" Target="style22.xml"/><Relationship Id="rId5" Type="http://schemas.openxmlformats.org/officeDocument/2006/relationships/chartUserShapes" Target="../drawings/drawing2.xml"/><Relationship Id="rId4" Type="http://schemas.openxmlformats.org/officeDocument/2006/relationships/oleObject" Target="file:///C:\Users\JS\AppData\Roaming\Microsoft\Excel\md_shuffle_plots%20(version%201).xlsb" TargetMode="External"/></Relationships>
</file>

<file path=ppt/charts/_rels/chart2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3.xml"/><Relationship Id="rId2" Type="http://schemas.microsoft.com/office/2011/relationships/chartColorStyle" Target="colors23.xml"/><Relationship Id="rId1" Type="http://schemas.microsoft.com/office/2011/relationships/chartStyle" Target="style23.xml"/><Relationship Id="rId4" Type="http://schemas.openxmlformats.org/officeDocument/2006/relationships/oleObject" Target="file:///C:\Users\JS\Desktop\md_shuffle_plots%20(version%201).xlsx" TargetMode="External"/></Relationships>
</file>

<file path=ppt/charts/_rels/chart24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4.xml"/><Relationship Id="rId2" Type="http://schemas.microsoft.com/office/2011/relationships/chartColorStyle" Target="colors24.xml"/><Relationship Id="rId1" Type="http://schemas.microsoft.com/office/2011/relationships/chartStyle" Target="style24.xml"/><Relationship Id="rId4" Type="http://schemas.openxmlformats.org/officeDocument/2006/relationships/oleObject" Target="file:///C:\Users\JS\Desktop\md_shuffle_plots%20(version%201).xlsx" TargetMode="External"/></Relationships>
</file>

<file path=ppt/charts/_rels/chart25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5.xml"/><Relationship Id="rId2" Type="http://schemas.microsoft.com/office/2011/relationships/chartColorStyle" Target="colors25.xml"/><Relationship Id="rId1" Type="http://schemas.microsoft.com/office/2011/relationships/chartStyle" Target="style25.xml"/><Relationship Id="rId4" Type="http://schemas.openxmlformats.org/officeDocument/2006/relationships/oleObject" Target="&#53685;&#54633;%20&#47928;&#49436;1" TargetMode="External"/></Relationships>
</file>

<file path=ppt/charts/_rels/chart26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6.xml"/><Relationship Id="rId2" Type="http://schemas.microsoft.com/office/2011/relationships/chartColorStyle" Target="colors26.xml"/><Relationship Id="rId1" Type="http://schemas.microsoft.com/office/2011/relationships/chartStyle" Target="style26.xml"/><Relationship Id="rId4" Type="http://schemas.openxmlformats.org/officeDocument/2006/relationships/oleObject" Target="file:///C:\Users\JS\Desktop\md_shuffle_plots%20(version%201).xlsx" TargetMode="External"/></Relationships>
</file>

<file path=ppt/charts/_rels/chart27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7.xml"/><Relationship Id="rId2" Type="http://schemas.microsoft.com/office/2011/relationships/chartColorStyle" Target="colors27.xml"/><Relationship Id="rId1" Type="http://schemas.microsoft.com/office/2011/relationships/chartStyle" Target="style27.xml"/><Relationship Id="rId4" Type="http://schemas.openxmlformats.org/officeDocument/2006/relationships/oleObject" Target="file:///C:\Users\JS\Desktop\md_shuffle_plots%20(version%201).xlsx" TargetMode="External"/></Relationships>
</file>

<file path=ppt/charts/_rels/chart28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8.xml"/><Relationship Id="rId2" Type="http://schemas.microsoft.com/office/2011/relationships/chartColorStyle" Target="colors28.xml"/><Relationship Id="rId1" Type="http://schemas.microsoft.com/office/2011/relationships/chartStyle" Target="style28.xml"/><Relationship Id="rId4" Type="http://schemas.openxmlformats.org/officeDocument/2006/relationships/oleObject" Target="&#53685;&#54633;%20&#47928;&#49436;1" TargetMode="External"/></Relationships>
</file>

<file path=ppt/charts/_rels/chart29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9.xml"/><Relationship Id="rId2" Type="http://schemas.microsoft.com/office/2011/relationships/chartColorStyle" Target="colors29.xml"/><Relationship Id="rId1" Type="http://schemas.microsoft.com/office/2011/relationships/chartStyle" Target="style29.xml"/><Relationship Id="rId4" Type="http://schemas.openxmlformats.org/officeDocument/2006/relationships/oleObject" Target="https://o365changwon-my.sharepoint.com/personal/20183098_student_changwon_ac_kr/Documents/220210_24core_sys_exp.xlsx" TargetMode="Externa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30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0.xml"/><Relationship Id="rId2" Type="http://schemas.microsoft.com/office/2011/relationships/chartColorStyle" Target="colors30.xml"/><Relationship Id="rId1" Type="http://schemas.microsoft.com/office/2011/relationships/chartStyle" Target="style30.xml"/><Relationship Id="rId4" Type="http://schemas.openxmlformats.org/officeDocument/2006/relationships/oleObject" Target="https://o365changwon-my.sharepoint.com/personal/20183098_student_changwon_ac_kr/Documents/220210_24core_sys_exp.xlsx" TargetMode="External"/></Relationships>
</file>

<file path=ppt/charts/_rels/chart3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1.xml"/><Relationship Id="rId2" Type="http://schemas.microsoft.com/office/2011/relationships/chartColorStyle" Target="colors31.xml"/><Relationship Id="rId1" Type="http://schemas.microsoft.com/office/2011/relationships/chartStyle" Target="style31.xml"/><Relationship Id="rId4" Type="http://schemas.openxmlformats.org/officeDocument/2006/relationships/oleObject" Target="https://o365changwon-my.sharepoint.com/personal/20183098_student_changwon_ac_kr/Documents/220210_24core_sys_exp.xlsx" TargetMode="External"/></Relationships>
</file>

<file path=ppt/charts/_rels/chart3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2.xml"/><Relationship Id="rId2" Type="http://schemas.microsoft.com/office/2011/relationships/chartColorStyle" Target="colors32.xml"/><Relationship Id="rId1" Type="http://schemas.microsoft.com/office/2011/relationships/chartStyle" Target="style32.xml"/><Relationship Id="rId4" Type="http://schemas.openxmlformats.org/officeDocument/2006/relationships/oleObject" Target="https://o365changwon-my.sharepoint.com/personal/20183098_student_changwon_ac_kr/Documents/220210_24core_sys_exp.xlsx" TargetMode="External"/></Relationships>
</file>

<file path=ppt/charts/_rels/chart33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33.xml"/><Relationship Id="rId1" Type="http://schemas.microsoft.com/office/2011/relationships/chartStyle" Target="style33.xml"/></Relationships>
</file>

<file path=ppt/charts/_rels/chart34.xml.rels><?xml version="1.0" encoding="UTF-8" standalone="yes"?>
<Relationships xmlns="http://schemas.openxmlformats.org/package/2006/relationships"><Relationship Id="rId3" Type="http://schemas.openxmlformats.org/officeDocument/2006/relationships/oleObject" Target="https://o365changwon-my.sharepoint.com/personal/20183098_student_changwon_ac_kr/Documents/0218.xlsx" TargetMode="External"/><Relationship Id="rId2" Type="http://schemas.microsoft.com/office/2011/relationships/chartColorStyle" Target="colors34.xml"/><Relationship Id="rId1" Type="http://schemas.microsoft.com/office/2011/relationships/chartStyle" Target="style34.xml"/></Relationships>
</file>

<file path=ppt/charts/_rels/chart35.xml.rels><?xml version="1.0" encoding="UTF-8" standalone="yes"?>
<Relationships xmlns="http://schemas.openxmlformats.org/package/2006/relationships"><Relationship Id="rId3" Type="http://schemas.openxmlformats.org/officeDocument/2006/relationships/oleObject" Target="https://o365changwon-my.sharepoint.com/personal/20183098_student_changwon_ac_kr/Documents/0218.xlsx" TargetMode="External"/><Relationship Id="rId2" Type="http://schemas.microsoft.com/office/2011/relationships/chartColorStyle" Target="colors35.xml"/><Relationship Id="rId1" Type="http://schemas.microsoft.com/office/2011/relationships/chartStyle" Target="style35.xml"/></Relationships>
</file>

<file path=ppt/charts/_rels/chart36.xml.rels><?xml version="1.0" encoding="UTF-8" standalone="yes"?>
<Relationships xmlns="http://schemas.openxmlformats.org/package/2006/relationships"><Relationship Id="rId3" Type="http://schemas.openxmlformats.org/officeDocument/2006/relationships/oleObject" Target="https://o365changwon-my.sharepoint.com/personal/20183098_student_changwon_ac_kr/Documents/0218.xlsx" TargetMode="External"/><Relationship Id="rId2" Type="http://schemas.microsoft.com/office/2011/relationships/chartColorStyle" Target="colors36.xml"/><Relationship Id="rId1" Type="http://schemas.microsoft.com/office/2011/relationships/chartStyle" Target="style36.xml"/></Relationships>
</file>

<file path=ppt/charts/_rels/chart37.xml.rels><?xml version="1.0" encoding="UTF-8" standalone="yes"?>
<Relationships xmlns="http://schemas.openxmlformats.org/package/2006/relationships"><Relationship Id="rId3" Type="http://schemas.openxmlformats.org/officeDocument/2006/relationships/oleObject" Target="https://o365changwon-my.sharepoint.com/personal/20183098_student_changwon_ac_kr/Documents/0218.xlsx" TargetMode="External"/><Relationship Id="rId2" Type="http://schemas.microsoft.com/office/2011/relationships/chartColorStyle" Target="colors37.xml"/><Relationship Id="rId1" Type="http://schemas.microsoft.com/office/2011/relationships/chartStyle" Target="style37.xml"/></Relationships>
</file>

<file path=ppt/charts/_rels/chart38.xml.rels><?xml version="1.0" encoding="UTF-8" standalone="yes"?>
<Relationships xmlns="http://schemas.openxmlformats.org/package/2006/relationships"><Relationship Id="rId3" Type="http://schemas.openxmlformats.org/officeDocument/2006/relationships/oleObject" Target="https://o365changwon-my.sharepoint.com/personal/20183098_student_changwon_ac_kr/Documents/0218.xlsx" TargetMode="External"/><Relationship Id="rId2" Type="http://schemas.microsoft.com/office/2011/relationships/chartColorStyle" Target="colors38.xml"/><Relationship Id="rId1" Type="http://schemas.microsoft.com/office/2011/relationships/chartStyle" Target="style38.xml"/></Relationships>
</file>

<file path=ppt/charts/_rels/chart39.xml.rels><?xml version="1.0" encoding="UTF-8" standalone="yes"?>
<Relationships xmlns="http://schemas.openxmlformats.org/package/2006/relationships"><Relationship Id="rId3" Type="http://schemas.openxmlformats.org/officeDocument/2006/relationships/oleObject" Target="https://o365changwon-my.sharepoint.com/personal/20183098_student_changwon_ac_kr/Documents/0218.xlsx" TargetMode="External"/><Relationship Id="rId2" Type="http://schemas.microsoft.com/office/2011/relationships/chartColorStyle" Target="colors39.xml"/><Relationship Id="rId1" Type="http://schemas.microsoft.com/office/2011/relationships/chartStyle" Target="style39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40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3.xml"/><Relationship Id="rId2" Type="http://schemas.microsoft.com/office/2011/relationships/chartColorStyle" Target="colors40.xml"/><Relationship Id="rId1" Type="http://schemas.microsoft.com/office/2011/relationships/chartStyle" Target="style40.xml"/><Relationship Id="rId4" Type="http://schemas.openxmlformats.org/officeDocument/2006/relationships/oleObject" Target="https://o365changwon-my.sharepoint.com/personal/20183098_student_changwon_ac_kr/Documents/0218.xlsx" TargetMode="External"/></Relationships>
</file>

<file path=ppt/charts/_rels/chart4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4.xml"/><Relationship Id="rId2" Type="http://schemas.microsoft.com/office/2011/relationships/chartColorStyle" Target="colors41.xml"/><Relationship Id="rId1" Type="http://schemas.microsoft.com/office/2011/relationships/chartStyle" Target="style41.xml"/><Relationship Id="rId4" Type="http://schemas.openxmlformats.org/officeDocument/2006/relationships/oleObject" Target="https://o365changwon-my.sharepoint.com/personal/20183098_student_changwon_ac_kr/Documents/0218.xlsx" TargetMode="External"/></Relationships>
</file>

<file path=ppt/charts/_rels/chart4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5.xml"/><Relationship Id="rId2" Type="http://schemas.microsoft.com/office/2011/relationships/chartColorStyle" Target="colors42.xml"/><Relationship Id="rId1" Type="http://schemas.microsoft.com/office/2011/relationships/chartStyle" Target="style42.xml"/><Relationship Id="rId4" Type="http://schemas.openxmlformats.org/officeDocument/2006/relationships/oleObject" Target="https://o365changwon-my.sharepoint.com/personal/20183098_student_changwon_ac_kr/Documents/0218.xlsx" TargetMode="External"/></Relationships>
</file>

<file path=ppt/charts/_rels/chart4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6.xml"/><Relationship Id="rId2" Type="http://schemas.microsoft.com/office/2011/relationships/chartColorStyle" Target="colors43.xml"/><Relationship Id="rId1" Type="http://schemas.microsoft.com/office/2011/relationships/chartStyle" Target="style43.xml"/><Relationship Id="rId4" Type="http://schemas.openxmlformats.org/officeDocument/2006/relationships/oleObject" Target="https://o365changwon-my.sharepoint.com/personal/20183098_student_changwon_ac_kr/Documents/0218.xlsx" TargetMode="External"/></Relationships>
</file>

<file path=ppt/charts/_rels/chart44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7.xml"/><Relationship Id="rId2" Type="http://schemas.microsoft.com/office/2011/relationships/chartColorStyle" Target="colors44.xml"/><Relationship Id="rId1" Type="http://schemas.microsoft.com/office/2011/relationships/chartStyle" Target="style44.xml"/><Relationship Id="rId4" Type="http://schemas.openxmlformats.org/officeDocument/2006/relationships/oleObject" Target="https://o365changwon-my.sharepoint.com/personal/20183098_student_changwon_ac_kr/Documents/0218.xlsx" TargetMode="External"/></Relationships>
</file>

<file path=ppt/charts/_rels/chart45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8.xml"/><Relationship Id="rId2" Type="http://schemas.microsoft.com/office/2011/relationships/chartColorStyle" Target="colors45.xml"/><Relationship Id="rId1" Type="http://schemas.microsoft.com/office/2011/relationships/chartStyle" Target="style45.xml"/><Relationship Id="rId4" Type="http://schemas.openxmlformats.org/officeDocument/2006/relationships/oleObject" Target="https://o365changwon-my.sharepoint.com/personal/20183098_student_changwon_ac_kr/Documents/0218.xlsx" TargetMode="External"/></Relationships>
</file>

<file path=ppt/charts/_rels/chart46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9.xml"/><Relationship Id="rId2" Type="http://schemas.microsoft.com/office/2011/relationships/chartColorStyle" Target="colors46.xml"/><Relationship Id="rId1" Type="http://schemas.microsoft.com/office/2011/relationships/chartStyle" Target="style46.xml"/><Relationship Id="rId4" Type="http://schemas.openxmlformats.org/officeDocument/2006/relationships/oleObject" Target="https://o365changwon-my.sharepoint.com/personal/20183098_student_changwon_ac_kr/Documents/0218.xlsx" TargetMode="External"/></Relationships>
</file>

<file path=ppt/charts/_rels/chart47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0.xml"/><Relationship Id="rId2" Type="http://schemas.microsoft.com/office/2011/relationships/chartColorStyle" Target="colors47.xml"/><Relationship Id="rId1" Type="http://schemas.microsoft.com/office/2011/relationships/chartStyle" Target="style47.xml"/><Relationship Id="rId4" Type="http://schemas.openxmlformats.org/officeDocument/2006/relationships/oleObject" Target="https://o365changwon-my.sharepoint.com/personal/20183098_student_changwon_ac_kr/Documents/0218.xlsx" TargetMode="External"/></Relationships>
</file>

<file path=ppt/charts/_rels/chart48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1.xml"/><Relationship Id="rId2" Type="http://schemas.microsoft.com/office/2011/relationships/chartColorStyle" Target="colors48.xml"/><Relationship Id="rId1" Type="http://schemas.microsoft.com/office/2011/relationships/chartStyle" Target="style48.xml"/><Relationship Id="rId4" Type="http://schemas.openxmlformats.org/officeDocument/2006/relationships/oleObject" Target="https://o365changwon-my.sharepoint.com/personal/20183098_student_changwon_ac_kr/Documents/0218.xlsx" TargetMode="External"/></Relationships>
</file>

<file path=ppt/charts/_rels/chart49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2.xml"/><Relationship Id="rId2" Type="http://schemas.microsoft.com/office/2011/relationships/chartColorStyle" Target="colors49.xml"/><Relationship Id="rId1" Type="http://schemas.microsoft.com/office/2011/relationships/chartStyle" Target="style49.xml"/><Relationship Id="rId4" Type="http://schemas.openxmlformats.org/officeDocument/2006/relationships/oleObject" Target="https://o365changwon-my.sharepoint.com/personal/20183098_student_changwon_ac_kr/Documents/0218.xlsx" TargetMode="Externa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50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3.xml"/><Relationship Id="rId2" Type="http://schemas.microsoft.com/office/2011/relationships/chartColorStyle" Target="colors50.xml"/><Relationship Id="rId1" Type="http://schemas.microsoft.com/office/2011/relationships/chartStyle" Target="style50.xml"/><Relationship Id="rId4" Type="http://schemas.openxmlformats.org/officeDocument/2006/relationships/oleObject" Target="https://o365changwon-my.sharepoint.com/personal/20183098_student_changwon_ac_kr/Documents/0218.xlsx" TargetMode="External"/></Relationships>
</file>

<file path=ppt/charts/_rels/chart5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4.xml"/><Relationship Id="rId2" Type="http://schemas.microsoft.com/office/2011/relationships/chartColorStyle" Target="colors51.xml"/><Relationship Id="rId1" Type="http://schemas.microsoft.com/office/2011/relationships/chartStyle" Target="style51.xml"/><Relationship Id="rId4" Type="http://schemas.openxmlformats.org/officeDocument/2006/relationships/oleObject" Target="https://o365changwon-my.sharepoint.com/personal/20183098_student_changwon_ac_kr/Documents/0218.xlsx" TargetMode="External"/></Relationships>
</file>

<file path=ppt/charts/_rels/chart52.xml.rels><?xml version="1.0" encoding="UTF-8" standalone="yes"?>
<Relationships xmlns="http://schemas.openxmlformats.org/package/2006/relationships"><Relationship Id="rId3" Type="http://schemas.openxmlformats.org/officeDocument/2006/relationships/oleObject" Target="https://o365changwon-my.sharepoint.com/personal/20183098_student_changwon_ac_kr/Documents/0218.xlsx" TargetMode="External"/><Relationship Id="rId2" Type="http://schemas.microsoft.com/office/2011/relationships/chartColorStyle" Target="colors52.xml"/><Relationship Id="rId1" Type="http://schemas.microsoft.com/office/2011/relationships/chartStyle" Target="style52.xml"/></Relationships>
</file>

<file path=ppt/charts/_rels/chart53.xml.rels><?xml version="1.0" encoding="UTF-8" standalone="yes"?>
<Relationships xmlns="http://schemas.openxmlformats.org/package/2006/relationships"><Relationship Id="rId3" Type="http://schemas.openxmlformats.org/officeDocument/2006/relationships/oleObject" Target="https://o365changwon-my.sharepoint.com/personal/20183098_student_changwon_ac_kr/Documents/0218.xlsx" TargetMode="External"/><Relationship Id="rId2" Type="http://schemas.microsoft.com/office/2011/relationships/chartColorStyle" Target="colors53.xml"/><Relationship Id="rId1" Type="http://schemas.microsoft.com/office/2011/relationships/chartStyle" Target="style53.xml"/></Relationships>
</file>

<file path=ppt/charts/_rels/chart54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5.xml"/><Relationship Id="rId2" Type="http://schemas.microsoft.com/office/2011/relationships/chartColorStyle" Target="colors54.xml"/><Relationship Id="rId1" Type="http://schemas.microsoft.com/office/2011/relationships/chartStyle" Target="style54.xml"/><Relationship Id="rId4" Type="http://schemas.openxmlformats.org/officeDocument/2006/relationships/oleObject" Target="https://o365changwon-my.sharepoint.com/personal/20183098_student_changwon_ac_kr/Documents/0218.xlsx" TargetMode="External"/></Relationships>
</file>

<file path=ppt/charts/_rels/chart55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6.xml"/><Relationship Id="rId2" Type="http://schemas.microsoft.com/office/2011/relationships/chartColorStyle" Target="colors55.xml"/><Relationship Id="rId1" Type="http://schemas.microsoft.com/office/2011/relationships/chartStyle" Target="style55.xml"/><Relationship Id="rId4" Type="http://schemas.openxmlformats.org/officeDocument/2006/relationships/oleObject" Target="https://o365changwon-my.sharepoint.com/personal/20183098_student_changwon_ac_kr/Documents/0218.xlsx" TargetMode="External"/></Relationships>
</file>

<file path=ppt/charts/_rels/chart56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7.xml"/><Relationship Id="rId2" Type="http://schemas.microsoft.com/office/2011/relationships/chartColorStyle" Target="colors56.xml"/><Relationship Id="rId1" Type="http://schemas.microsoft.com/office/2011/relationships/chartStyle" Target="style56.xml"/><Relationship Id="rId4" Type="http://schemas.openxmlformats.org/officeDocument/2006/relationships/oleObject" Target="https://o365changwon-my.sharepoint.com/personal/20183098_student_changwon_ac_kr/Documents/0218.xlsx" TargetMode="External"/></Relationships>
</file>

<file path=ppt/charts/_rels/chart57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8.xml"/><Relationship Id="rId2" Type="http://schemas.microsoft.com/office/2011/relationships/chartColorStyle" Target="colors57.xml"/><Relationship Id="rId1" Type="http://schemas.microsoft.com/office/2011/relationships/chartStyle" Target="style57.xml"/><Relationship Id="rId4" Type="http://schemas.openxmlformats.org/officeDocument/2006/relationships/oleObject" Target="https://o365changwon-my.sharepoint.com/personal/20183098_student_changwon_ac_kr/Documents/0218.xlsx" TargetMode="External"/></Relationships>
</file>

<file path=ppt/charts/_rels/chart58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9.xml"/><Relationship Id="rId2" Type="http://schemas.microsoft.com/office/2011/relationships/chartColorStyle" Target="colors58.xml"/><Relationship Id="rId1" Type="http://schemas.microsoft.com/office/2011/relationships/chartStyle" Target="style58.xml"/><Relationship Id="rId4" Type="http://schemas.openxmlformats.org/officeDocument/2006/relationships/oleObject" Target="https://o365changwon-my.sharepoint.com/personal/20183098_student_changwon_ac_kr/Documents/0218.xlsx" TargetMode="External"/></Relationships>
</file>

<file path=ppt/charts/_rels/chart59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40.xml"/><Relationship Id="rId2" Type="http://schemas.microsoft.com/office/2011/relationships/chartColorStyle" Target="colors59.xml"/><Relationship Id="rId1" Type="http://schemas.microsoft.com/office/2011/relationships/chartStyle" Target="style59.xml"/><Relationship Id="rId4" Type="http://schemas.openxmlformats.org/officeDocument/2006/relationships/oleObject" Target="https://o365changwon-my.sharepoint.com/personal/20183098_student_changwon_ac_kr/Documents/0218.xlsx" TargetMode="Externa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60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41.xml"/><Relationship Id="rId2" Type="http://schemas.microsoft.com/office/2011/relationships/chartColorStyle" Target="colors60.xml"/><Relationship Id="rId1" Type="http://schemas.microsoft.com/office/2011/relationships/chartStyle" Target="style60.xml"/><Relationship Id="rId4" Type="http://schemas.openxmlformats.org/officeDocument/2006/relationships/oleObject" Target="https://o365changwon-my.sharepoint.com/personal/20183098_student_changwon_ac_kr/Documents/0218.xlsx" TargetMode="External"/></Relationships>
</file>

<file path=ppt/charts/_rels/chart6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42.xml"/><Relationship Id="rId2" Type="http://schemas.microsoft.com/office/2011/relationships/chartColorStyle" Target="colors61.xml"/><Relationship Id="rId1" Type="http://schemas.microsoft.com/office/2011/relationships/chartStyle" Target="style61.xml"/><Relationship Id="rId4" Type="http://schemas.openxmlformats.org/officeDocument/2006/relationships/oleObject" Target="https://o365changwon-my.sharepoint.com/personal/20183098_student_changwon_ac_kr/Documents/0218.xlsx" TargetMode="External"/></Relationships>
</file>

<file path=ppt/charts/_rels/chart6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43.xml"/><Relationship Id="rId2" Type="http://schemas.microsoft.com/office/2011/relationships/chartColorStyle" Target="colors62.xml"/><Relationship Id="rId1" Type="http://schemas.microsoft.com/office/2011/relationships/chartStyle" Target="style62.xml"/><Relationship Id="rId4" Type="http://schemas.openxmlformats.org/officeDocument/2006/relationships/oleObject" Target="https://o365changwon-my.sharepoint.com/personal/20183098_student_changwon_ac_kr/Documents/0218.xlsx" TargetMode="External"/></Relationships>
</file>

<file path=ppt/charts/_rels/chart6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44.xml"/><Relationship Id="rId2" Type="http://schemas.microsoft.com/office/2011/relationships/chartColorStyle" Target="colors63.xml"/><Relationship Id="rId1" Type="http://schemas.microsoft.com/office/2011/relationships/chartStyle" Target="style63.xml"/><Relationship Id="rId4" Type="http://schemas.openxmlformats.org/officeDocument/2006/relationships/oleObject" Target="https://o365changwon-my.sharepoint.com/personal/20183098_student_changwon_ac_kr/Documents/0218.xlsx" TargetMode="External"/></Relationships>
</file>

<file path=ppt/charts/_rels/chart64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45.xml"/><Relationship Id="rId2" Type="http://schemas.microsoft.com/office/2011/relationships/chartColorStyle" Target="colors64.xml"/><Relationship Id="rId1" Type="http://schemas.microsoft.com/office/2011/relationships/chartStyle" Target="style64.xml"/><Relationship Id="rId4" Type="http://schemas.openxmlformats.org/officeDocument/2006/relationships/oleObject" Target="https://o365changwon-my.sharepoint.com/personal/20183098_student_changwon_ac_kr/Documents/0218.xlsx" TargetMode="External"/></Relationships>
</file>

<file path=ppt/charts/_rels/chart65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46.xml"/><Relationship Id="rId2" Type="http://schemas.microsoft.com/office/2011/relationships/chartColorStyle" Target="colors65.xml"/><Relationship Id="rId1" Type="http://schemas.microsoft.com/office/2011/relationships/chartStyle" Target="style65.xml"/><Relationship Id="rId4" Type="http://schemas.openxmlformats.org/officeDocument/2006/relationships/oleObject" Target="https://o365changwon-my.sharepoint.com/personal/20183098_student_changwon_ac_kr/Documents/0218.xlsx" TargetMode="Externa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https://o365changwon-my.sharepoint.com/personal/20183098_student_changwon_ac_kr/Documents/&#53685;&#54633;%20&#47928;&#49436;1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 b="1"/>
              <a:t>1GB Mnist</a:t>
            </a:r>
            <a:r>
              <a:rPr lang="en-US" altLang="ko-KR" b="1" baseline="0"/>
              <a:t> data Training CPU Utilization(Numpy shuffle)</a:t>
            </a:r>
            <a:endParaRPr lang="en-US" altLang="ko-KR" b="1"/>
          </a:p>
        </c:rich>
      </c:tx>
      <c:layout>
        <c:manualLayout>
          <c:xMode val="edge"/>
          <c:yMode val="edge"/>
          <c:x val="0.28223880536516993"/>
          <c:y val="2.547818955378594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9.7969303553398737E-2"/>
          <c:y val="0.16957252592526884"/>
          <c:w val="0.77732415845959479"/>
          <c:h val="0.7159864990058175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Sheet1!$A$1:$A$2</c:f>
              <c:strCache>
                <c:ptCount val="2"/>
                <c:pt idx="1">
                  <c:v>SATA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val>
            <c:numRef>
              <c:f>Sheet1!$A$3:$A$758</c:f>
              <c:numCache>
                <c:formatCode>General</c:formatCode>
                <c:ptCount val="756"/>
                <c:pt idx="1">
                  <c:v>15.75</c:v>
                </c:pt>
                <c:pt idx="2">
                  <c:v>15.38</c:v>
                </c:pt>
                <c:pt idx="3">
                  <c:v>16.03</c:v>
                </c:pt>
                <c:pt idx="4">
                  <c:v>15.33</c:v>
                </c:pt>
                <c:pt idx="5">
                  <c:v>15.41</c:v>
                </c:pt>
                <c:pt idx="6">
                  <c:v>16.39</c:v>
                </c:pt>
                <c:pt idx="7">
                  <c:v>14.69</c:v>
                </c:pt>
                <c:pt idx="8">
                  <c:v>15.95</c:v>
                </c:pt>
                <c:pt idx="9">
                  <c:v>15.33</c:v>
                </c:pt>
                <c:pt idx="10">
                  <c:v>15.83</c:v>
                </c:pt>
                <c:pt idx="11">
                  <c:v>5.75</c:v>
                </c:pt>
                <c:pt idx="12">
                  <c:v>15.38</c:v>
                </c:pt>
                <c:pt idx="13">
                  <c:v>16.03</c:v>
                </c:pt>
                <c:pt idx="14">
                  <c:v>15.33</c:v>
                </c:pt>
                <c:pt idx="15">
                  <c:v>15.41</c:v>
                </c:pt>
                <c:pt idx="16">
                  <c:v>16.39</c:v>
                </c:pt>
                <c:pt idx="17">
                  <c:v>14.69</c:v>
                </c:pt>
                <c:pt idx="18">
                  <c:v>15.95</c:v>
                </c:pt>
                <c:pt idx="19">
                  <c:v>15.33</c:v>
                </c:pt>
                <c:pt idx="20">
                  <c:v>15.83</c:v>
                </c:pt>
                <c:pt idx="21">
                  <c:v>20.74</c:v>
                </c:pt>
                <c:pt idx="22">
                  <c:v>14.5</c:v>
                </c:pt>
                <c:pt idx="23">
                  <c:v>14.07</c:v>
                </c:pt>
                <c:pt idx="24">
                  <c:v>18.59</c:v>
                </c:pt>
                <c:pt idx="25">
                  <c:v>16.39</c:v>
                </c:pt>
                <c:pt idx="26">
                  <c:v>16.64</c:v>
                </c:pt>
                <c:pt idx="27">
                  <c:v>19.87</c:v>
                </c:pt>
                <c:pt idx="28">
                  <c:v>10.32</c:v>
                </c:pt>
                <c:pt idx="29">
                  <c:v>4.82</c:v>
                </c:pt>
                <c:pt idx="30">
                  <c:v>2.15</c:v>
                </c:pt>
                <c:pt idx="31">
                  <c:v>2.87</c:v>
                </c:pt>
                <c:pt idx="32">
                  <c:v>4.21</c:v>
                </c:pt>
                <c:pt idx="33">
                  <c:v>8.51</c:v>
                </c:pt>
                <c:pt idx="34">
                  <c:v>17.399999999999999</c:v>
                </c:pt>
                <c:pt idx="35">
                  <c:v>17.09</c:v>
                </c:pt>
                <c:pt idx="36">
                  <c:v>20.100000000000001</c:v>
                </c:pt>
                <c:pt idx="37">
                  <c:v>18.21</c:v>
                </c:pt>
                <c:pt idx="38">
                  <c:v>23.91</c:v>
                </c:pt>
                <c:pt idx="39">
                  <c:v>18.86</c:v>
                </c:pt>
                <c:pt idx="40">
                  <c:v>18.71</c:v>
                </c:pt>
                <c:pt idx="41">
                  <c:v>23.04</c:v>
                </c:pt>
                <c:pt idx="42">
                  <c:v>13.42</c:v>
                </c:pt>
                <c:pt idx="43">
                  <c:v>9.26</c:v>
                </c:pt>
                <c:pt idx="44">
                  <c:v>6.93</c:v>
                </c:pt>
                <c:pt idx="45">
                  <c:v>5.57</c:v>
                </c:pt>
                <c:pt idx="46">
                  <c:v>3.48</c:v>
                </c:pt>
                <c:pt idx="47">
                  <c:v>4.0999999999999996</c:v>
                </c:pt>
                <c:pt idx="48">
                  <c:v>4.29</c:v>
                </c:pt>
                <c:pt idx="49">
                  <c:v>3.08</c:v>
                </c:pt>
                <c:pt idx="50">
                  <c:v>4.29</c:v>
                </c:pt>
                <c:pt idx="51">
                  <c:v>11.66</c:v>
                </c:pt>
                <c:pt idx="52">
                  <c:v>20.170000000000002</c:v>
                </c:pt>
                <c:pt idx="53">
                  <c:v>18.32</c:v>
                </c:pt>
                <c:pt idx="54">
                  <c:v>18.010000000000002</c:v>
                </c:pt>
                <c:pt idx="55">
                  <c:v>20.440000000000001</c:v>
                </c:pt>
                <c:pt idx="56">
                  <c:v>19.93</c:v>
                </c:pt>
                <c:pt idx="57">
                  <c:v>19.03</c:v>
                </c:pt>
                <c:pt idx="58">
                  <c:v>19.63</c:v>
                </c:pt>
                <c:pt idx="59">
                  <c:v>19.03</c:v>
                </c:pt>
                <c:pt idx="60">
                  <c:v>19.5</c:v>
                </c:pt>
                <c:pt idx="61">
                  <c:v>19.8</c:v>
                </c:pt>
                <c:pt idx="62">
                  <c:v>18.86</c:v>
                </c:pt>
                <c:pt idx="63">
                  <c:v>19.53</c:v>
                </c:pt>
                <c:pt idx="64">
                  <c:v>19.260000000000002</c:v>
                </c:pt>
                <c:pt idx="65">
                  <c:v>18.75</c:v>
                </c:pt>
                <c:pt idx="66">
                  <c:v>20.53</c:v>
                </c:pt>
                <c:pt idx="67">
                  <c:v>18.100000000000001</c:v>
                </c:pt>
                <c:pt idx="68">
                  <c:v>21.12</c:v>
                </c:pt>
                <c:pt idx="69">
                  <c:v>19.53</c:v>
                </c:pt>
                <c:pt idx="70">
                  <c:v>20.03</c:v>
                </c:pt>
                <c:pt idx="71">
                  <c:v>18.79</c:v>
                </c:pt>
                <c:pt idx="72">
                  <c:v>20.53</c:v>
                </c:pt>
                <c:pt idx="73">
                  <c:v>20.16</c:v>
                </c:pt>
                <c:pt idx="74">
                  <c:v>19.57</c:v>
                </c:pt>
                <c:pt idx="75">
                  <c:v>19.29</c:v>
                </c:pt>
                <c:pt idx="76">
                  <c:v>19.37</c:v>
                </c:pt>
                <c:pt idx="77">
                  <c:v>20.170000000000002</c:v>
                </c:pt>
                <c:pt idx="78">
                  <c:v>19.260000000000002</c:v>
                </c:pt>
                <c:pt idx="79">
                  <c:v>20.2</c:v>
                </c:pt>
                <c:pt idx="80">
                  <c:v>18.52</c:v>
                </c:pt>
                <c:pt idx="81">
                  <c:v>19.77</c:v>
                </c:pt>
                <c:pt idx="82">
                  <c:v>19.87</c:v>
                </c:pt>
                <c:pt idx="83">
                  <c:v>18.73</c:v>
                </c:pt>
                <c:pt idx="84">
                  <c:v>19.190000000000001</c:v>
                </c:pt>
                <c:pt idx="85">
                  <c:v>18.86</c:v>
                </c:pt>
                <c:pt idx="86">
                  <c:v>18.489999999999998</c:v>
                </c:pt>
                <c:pt idx="87">
                  <c:v>18.850000000000001</c:v>
                </c:pt>
                <c:pt idx="88">
                  <c:v>19.399999999999999</c:v>
                </c:pt>
                <c:pt idx="89">
                  <c:v>19.36</c:v>
                </c:pt>
                <c:pt idx="90">
                  <c:v>19.77</c:v>
                </c:pt>
                <c:pt idx="91">
                  <c:v>20.43</c:v>
                </c:pt>
                <c:pt idx="92">
                  <c:v>19.190000000000001</c:v>
                </c:pt>
                <c:pt idx="93">
                  <c:v>19.829999999999998</c:v>
                </c:pt>
                <c:pt idx="94">
                  <c:v>20.67</c:v>
                </c:pt>
                <c:pt idx="95">
                  <c:v>19.829999999999998</c:v>
                </c:pt>
                <c:pt idx="96">
                  <c:v>19.53</c:v>
                </c:pt>
                <c:pt idx="97">
                  <c:v>20</c:v>
                </c:pt>
                <c:pt idx="98">
                  <c:v>19.43</c:v>
                </c:pt>
                <c:pt idx="99">
                  <c:v>19.899999999999999</c:v>
                </c:pt>
                <c:pt idx="100">
                  <c:v>19.66</c:v>
                </c:pt>
                <c:pt idx="101">
                  <c:v>20.13</c:v>
                </c:pt>
                <c:pt idx="102">
                  <c:v>18.79</c:v>
                </c:pt>
                <c:pt idx="103">
                  <c:v>19.829999999999998</c:v>
                </c:pt>
                <c:pt idx="104">
                  <c:v>19.93</c:v>
                </c:pt>
                <c:pt idx="105">
                  <c:v>18.86</c:v>
                </c:pt>
                <c:pt idx="106">
                  <c:v>19.77</c:v>
                </c:pt>
                <c:pt idx="107">
                  <c:v>18.989999999999998</c:v>
                </c:pt>
                <c:pt idx="108">
                  <c:v>19.43</c:v>
                </c:pt>
                <c:pt idx="109">
                  <c:v>19.22</c:v>
                </c:pt>
                <c:pt idx="110">
                  <c:v>19.829999999999998</c:v>
                </c:pt>
                <c:pt idx="111">
                  <c:v>19.36</c:v>
                </c:pt>
                <c:pt idx="112">
                  <c:v>19.53</c:v>
                </c:pt>
                <c:pt idx="113">
                  <c:v>18.18</c:v>
                </c:pt>
                <c:pt idx="114">
                  <c:v>16.16</c:v>
                </c:pt>
                <c:pt idx="115">
                  <c:v>20.5</c:v>
                </c:pt>
                <c:pt idx="116">
                  <c:v>20.81</c:v>
                </c:pt>
                <c:pt idx="117">
                  <c:v>20.81</c:v>
                </c:pt>
                <c:pt idx="118">
                  <c:v>21.32</c:v>
                </c:pt>
                <c:pt idx="119">
                  <c:v>20.100000000000001</c:v>
                </c:pt>
                <c:pt idx="120">
                  <c:v>21.6</c:v>
                </c:pt>
                <c:pt idx="121">
                  <c:v>20.07</c:v>
                </c:pt>
                <c:pt idx="122">
                  <c:v>19.7</c:v>
                </c:pt>
                <c:pt idx="123">
                  <c:v>18.670000000000002</c:v>
                </c:pt>
                <c:pt idx="124">
                  <c:v>19.46</c:v>
                </c:pt>
                <c:pt idx="125">
                  <c:v>20.23</c:v>
                </c:pt>
                <c:pt idx="126">
                  <c:v>19.63</c:v>
                </c:pt>
                <c:pt idx="127">
                  <c:v>19.059999999999999</c:v>
                </c:pt>
                <c:pt idx="128">
                  <c:v>19.760000000000002</c:v>
                </c:pt>
                <c:pt idx="129">
                  <c:v>19.77</c:v>
                </c:pt>
                <c:pt idx="130">
                  <c:v>18.78</c:v>
                </c:pt>
                <c:pt idx="131">
                  <c:v>18.100000000000001</c:v>
                </c:pt>
                <c:pt idx="132">
                  <c:v>20.74</c:v>
                </c:pt>
                <c:pt idx="133">
                  <c:v>19</c:v>
                </c:pt>
                <c:pt idx="134">
                  <c:v>18.95</c:v>
                </c:pt>
                <c:pt idx="135">
                  <c:v>19.260000000000002</c:v>
                </c:pt>
                <c:pt idx="136">
                  <c:v>20.27</c:v>
                </c:pt>
                <c:pt idx="137">
                  <c:v>19.63</c:v>
                </c:pt>
                <c:pt idx="138">
                  <c:v>20.13</c:v>
                </c:pt>
                <c:pt idx="139">
                  <c:v>19.29</c:v>
                </c:pt>
                <c:pt idx="140">
                  <c:v>19.93</c:v>
                </c:pt>
                <c:pt idx="141">
                  <c:v>19.87</c:v>
                </c:pt>
                <c:pt idx="142">
                  <c:v>19.46</c:v>
                </c:pt>
                <c:pt idx="143">
                  <c:v>19.63</c:v>
                </c:pt>
                <c:pt idx="144">
                  <c:v>20.13</c:v>
                </c:pt>
                <c:pt idx="145">
                  <c:v>19.73</c:v>
                </c:pt>
                <c:pt idx="146">
                  <c:v>19.36</c:v>
                </c:pt>
                <c:pt idx="147">
                  <c:v>19.29</c:v>
                </c:pt>
                <c:pt idx="148">
                  <c:v>20.03</c:v>
                </c:pt>
                <c:pt idx="149">
                  <c:v>20.2</c:v>
                </c:pt>
                <c:pt idx="150">
                  <c:v>20.98</c:v>
                </c:pt>
                <c:pt idx="151">
                  <c:v>19.670000000000002</c:v>
                </c:pt>
                <c:pt idx="152">
                  <c:v>19.22</c:v>
                </c:pt>
                <c:pt idx="153">
                  <c:v>19.670000000000002</c:v>
                </c:pt>
                <c:pt idx="154">
                  <c:v>19.399999999999999</c:v>
                </c:pt>
                <c:pt idx="155">
                  <c:v>19.77</c:v>
                </c:pt>
                <c:pt idx="156">
                  <c:v>19.77</c:v>
                </c:pt>
                <c:pt idx="157">
                  <c:v>19.87</c:v>
                </c:pt>
                <c:pt idx="158">
                  <c:v>18.18</c:v>
                </c:pt>
                <c:pt idx="159">
                  <c:v>19.53</c:v>
                </c:pt>
                <c:pt idx="160">
                  <c:v>20.23</c:v>
                </c:pt>
                <c:pt idx="161">
                  <c:v>20.100000000000001</c:v>
                </c:pt>
                <c:pt idx="162">
                  <c:v>19.5</c:v>
                </c:pt>
                <c:pt idx="163">
                  <c:v>18.86</c:v>
                </c:pt>
                <c:pt idx="164">
                  <c:v>20.2</c:v>
                </c:pt>
                <c:pt idx="165">
                  <c:v>19.22</c:v>
                </c:pt>
                <c:pt idx="166">
                  <c:v>19.829999999999998</c:v>
                </c:pt>
                <c:pt idx="167">
                  <c:v>20.13</c:v>
                </c:pt>
                <c:pt idx="168">
                  <c:v>19.600000000000001</c:v>
                </c:pt>
                <c:pt idx="169">
                  <c:v>20.37</c:v>
                </c:pt>
                <c:pt idx="170">
                  <c:v>18.920000000000002</c:v>
                </c:pt>
                <c:pt idx="171">
                  <c:v>19.36</c:v>
                </c:pt>
                <c:pt idx="172">
                  <c:v>19.87</c:v>
                </c:pt>
                <c:pt idx="173">
                  <c:v>18.579999999999998</c:v>
                </c:pt>
                <c:pt idx="174">
                  <c:v>19.02</c:v>
                </c:pt>
                <c:pt idx="175">
                  <c:v>20.399999999999999</c:v>
                </c:pt>
                <c:pt idx="176">
                  <c:v>19.489999999999998</c:v>
                </c:pt>
                <c:pt idx="177">
                  <c:v>19.97</c:v>
                </c:pt>
                <c:pt idx="178">
                  <c:v>19.39</c:v>
                </c:pt>
                <c:pt idx="179">
                  <c:v>20.03</c:v>
                </c:pt>
                <c:pt idx="180">
                  <c:v>20.56</c:v>
                </c:pt>
                <c:pt idx="181">
                  <c:v>19.34</c:v>
                </c:pt>
                <c:pt idx="182">
                  <c:v>19.77</c:v>
                </c:pt>
                <c:pt idx="183">
                  <c:v>21.18</c:v>
                </c:pt>
                <c:pt idx="184">
                  <c:v>20.77</c:v>
                </c:pt>
                <c:pt idx="185">
                  <c:v>21.24</c:v>
                </c:pt>
                <c:pt idx="186">
                  <c:v>22.24</c:v>
                </c:pt>
                <c:pt idx="187">
                  <c:v>19.63</c:v>
                </c:pt>
                <c:pt idx="188">
                  <c:v>21.68</c:v>
                </c:pt>
                <c:pt idx="189">
                  <c:v>21.8</c:v>
                </c:pt>
                <c:pt idx="190">
                  <c:v>20.56</c:v>
                </c:pt>
                <c:pt idx="191">
                  <c:v>18.32</c:v>
                </c:pt>
                <c:pt idx="192">
                  <c:v>20.2</c:v>
                </c:pt>
                <c:pt idx="193">
                  <c:v>18.91</c:v>
                </c:pt>
                <c:pt idx="194">
                  <c:v>18.79</c:v>
                </c:pt>
                <c:pt idx="195">
                  <c:v>18.96</c:v>
                </c:pt>
                <c:pt idx="196">
                  <c:v>19.22</c:v>
                </c:pt>
                <c:pt idx="197">
                  <c:v>19.190000000000001</c:v>
                </c:pt>
                <c:pt idx="198">
                  <c:v>20.07</c:v>
                </c:pt>
                <c:pt idx="199">
                  <c:v>19.66</c:v>
                </c:pt>
                <c:pt idx="200">
                  <c:v>19.760000000000002</c:v>
                </c:pt>
                <c:pt idx="201">
                  <c:v>19.5</c:v>
                </c:pt>
                <c:pt idx="202">
                  <c:v>20.27</c:v>
                </c:pt>
                <c:pt idx="203">
                  <c:v>20.07</c:v>
                </c:pt>
                <c:pt idx="204">
                  <c:v>19.93</c:v>
                </c:pt>
                <c:pt idx="205">
                  <c:v>18.690000000000001</c:v>
                </c:pt>
                <c:pt idx="206">
                  <c:v>19.43</c:v>
                </c:pt>
                <c:pt idx="207">
                  <c:v>19.899999999999999</c:v>
                </c:pt>
                <c:pt idx="208">
                  <c:v>19.77</c:v>
                </c:pt>
                <c:pt idx="209">
                  <c:v>19.829999999999998</c:v>
                </c:pt>
                <c:pt idx="210">
                  <c:v>19.7</c:v>
                </c:pt>
                <c:pt idx="211">
                  <c:v>18.52</c:v>
                </c:pt>
                <c:pt idx="212">
                  <c:v>19.53</c:v>
                </c:pt>
                <c:pt idx="213">
                  <c:v>18.75</c:v>
                </c:pt>
                <c:pt idx="214">
                  <c:v>18.89</c:v>
                </c:pt>
                <c:pt idx="215">
                  <c:v>18.8</c:v>
                </c:pt>
                <c:pt idx="216">
                  <c:v>18.09</c:v>
                </c:pt>
                <c:pt idx="217">
                  <c:v>19.5</c:v>
                </c:pt>
                <c:pt idx="218">
                  <c:v>18.86</c:v>
                </c:pt>
                <c:pt idx="219">
                  <c:v>19.829999999999998</c:v>
                </c:pt>
                <c:pt idx="220">
                  <c:v>19.059999999999999</c:v>
                </c:pt>
                <c:pt idx="221">
                  <c:v>19.829999999999998</c:v>
                </c:pt>
                <c:pt idx="222">
                  <c:v>19.100000000000001</c:v>
                </c:pt>
                <c:pt idx="223">
                  <c:v>19.37</c:v>
                </c:pt>
                <c:pt idx="224">
                  <c:v>19.059999999999999</c:v>
                </c:pt>
                <c:pt idx="225">
                  <c:v>19.43</c:v>
                </c:pt>
                <c:pt idx="226">
                  <c:v>19.8</c:v>
                </c:pt>
                <c:pt idx="227">
                  <c:v>18.04</c:v>
                </c:pt>
                <c:pt idx="228">
                  <c:v>19.13</c:v>
                </c:pt>
                <c:pt idx="229">
                  <c:v>20.13</c:v>
                </c:pt>
                <c:pt idx="230">
                  <c:v>19.46</c:v>
                </c:pt>
                <c:pt idx="231">
                  <c:v>18.899999999999999</c:v>
                </c:pt>
                <c:pt idx="232">
                  <c:v>18.09</c:v>
                </c:pt>
                <c:pt idx="233">
                  <c:v>19.02</c:v>
                </c:pt>
                <c:pt idx="234">
                  <c:v>20.13</c:v>
                </c:pt>
                <c:pt idx="235">
                  <c:v>19.190000000000001</c:v>
                </c:pt>
                <c:pt idx="236">
                  <c:v>20.399999999999999</c:v>
                </c:pt>
                <c:pt idx="237">
                  <c:v>19.329999999999998</c:v>
                </c:pt>
                <c:pt idx="238">
                  <c:v>20.53</c:v>
                </c:pt>
                <c:pt idx="239">
                  <c:v>19.600000000000001</c:v>
                </c:pt>
                <c:pt idx="240">
                  <c:v>18.62</c:v>
                </c:pt>
                <c:pt idx="241">
                  <c:v>19.63</c:v>
                </c:pt>
                <c:pt idx="242">
                  <c:v>19.77</c:v>
                </c:pt>
                <c:pt idx="243">
                  <c:v>18.920000000000002</c:v>
                </c:pt>
                <c:pt idx="244">
                  <c:v>19.87</c:v>
                </c:pt>
                <c:pt idx="245">
                  <c:v>18.86</c:v>
                </c:pt>
                <c:pt idx="246">
                  <c:v>20.53</c:v>
                </c:pt>
                <c:pt idx="247">
                  <c:v>20</c:v>
                </c:pt>
                <c:pt idx="248">
                  <c:v>20.27</c:v>
                </c:pt>
                <c:pt idx="249">
                  <c:v>19.899999999999999</c:v>
                </c:pt>
                <c:pt idx="250">
                  <c:v>18.350000000000001</c:v>
                </c:pt>
                <c:pt idx="251">
                  <c:v>18.54</c:v>
                </c:pt>
                <c:pt idx="252">
                  <c:v>20.2</c:v>
                </c:pt>
                <c:pt idx="253">
                  <c:v>20.58</c:v>
                </c:pt>
                <c:pt idx="254">
                  <c:v>21.63</c:v>
                </c:pt>
                <c:pt idx="255">
                  <c:v>21.2</c:v>
                </c:pt>
                <c:pt idx="256">
                  <c:v>21.43</c:v>
                </c:pt>
                <c:pt idx="257">
                  <c:v>20.57</c:v>
                </c:pt>
                <c:pt idx="258">
                  <c:v>20.37</c:v>
                </c:pt>
                <c:pt idx="259">
                  <c:v>19.899999999999999</c:v>
                </c:pt>
                <c:pt idx="260">
                  <c:v>19.57</c:v>
                </c:pt>
                <c:pt idx="261">
                  <c:v>19.57</c:v>
                </c:pt>
                <c:pt idx="262">
                  <c:v>19.5</c:v>
                </c:pt>
                <c:pt idx="263">
                  <c:v>19.8</c:v>
                </c:pt>
                <c:pt idx="264">
                  <c:v>20.9</c:v>
                </c:pt>
                <c:pt idx="265">
                  <c:v>19.5</c:v>
                </c:pt>
                <c:pt idx="266">
                  <c:v>20.170000000000002</c:v>
                </c:pt>
                <c:pt idx="267">
                  <c:v>20.03</c:v>
                </c:pt>
                <c:pt idx="268">
                  <c:v>19</c:v>
                </c:pt>
                <c:pt idx="269">
                  <c:v>19.329999999999998</c:v>
                </c:pt>
                <c:pt idx="270">
                  <c:v>19.059999999999999</c:v>
                </c:pt>
                <c:pt idx="271">
                  <c:v>18.64</c:v>
                </c:pt>
                <c:pt idx="272">
                  <c:v>19.899999999999999</c:v>
                </c:pt>
                <c:pt idx="273">
                  <c:v>19.93</c:v>
                </c:pt>
                <c:pt idx="274">
                  <c:v>20.100000000000001</c:v>
                </c:pt>
                <c:pt idx="275">
                  <c:v>20.440000000000001</c:v>
                </c:pt>
                <c:pt idx="276">
                  <c:v>19.829999999999998</c:v>
                </c:pt>
                <c:pt idx="277">
                  <c:v>20.13</c:v>
                </c:pt>
                <c:pt idx="278">
                  <c:v>19.29</c:v>
                </c:pt>
                <c:pt idx="279">
                  <c:v>19.260000000000002</c:v>
                </c:pt>
                <c:pt idx="280">
                  <c:v>19.63</c:v>
                </c:pt>
                <c:pt idx="281">
                  <c:v>21.46</c:v>
                </c:pt>
                <c:pt idx="282">
                  <c:v>23.21</c:v>
                </c:pt>
                <c:pt idx="283">
                  <c:v>22.17</c:v>
                </c:pt>
                <c:pt idx="284">
                  <c:v>22.76</c:v>
                </c:pt>
                <c:pt idx="285">
                  <c:v>17.579999999999998</c:v>
                </c:pt>
                <c:pt idx="286">
                  <c:v>20.37</c:v>
                </c:pt>
                <c:pt idx="287">
                  <c:v>18.89</c:v>
                </c:pt>
                <c:pt idx="288">
                  <c:v>19.53</c:v>
                </c:pt>
                <c:pt idx="289">
                  <c:v>20.100000000000001</c:v>
                </c:pt>
                <c:pt idx="290">
                  <c:v>19.059999999999999</c:v>
                </c:pt>
                <c:pt idx="291">
                  <c:v>19.46</c:v>
                </c:pt>
                <c:pt idx="292">
                  <c:v>19.87</c:v>
                </c:pt>
                <c:pt idx="293">
                  <c:v>19.7</c:v>
                </c:pt>
                <c:pt idx="294">
                  <c:v>19.8</c:v>
                </c:pt>
                <c:pt idx="295">
                  <c:v>19.37</c:v>
                </c:pt>
                <c:pt idx="296">
                  <c:v>20.94</c:v>
                </c:pt>
                <c:pt idx="297">
                  <c:v>19.77</c:v>
                </c:pt>
                <c:pt idx="298">
                  <c:v>19.8</c:v>
                </c:pt>
                <c:pt idx="299">
                  <c:v>19.47</c:v>
                </c:pt>
                <c:pt idx="300">
                  <c:v>19.53</c:v>
                </c:pt>
                <c:pt idx="301">
                  <c:v>18.989999999999998</c:v>
                </c:pt>
                <c:pt idx="302">
                  <c:v>19.36</c:v>
                </c:pt>
                <c:pt idx="303">
                  <c:v>19.600000000000001</c:v>
                </c:pt>
                <c:pt idx="304">
                  <c:v>18.86</c:v>
                </c:pt>
                <c:pt idx="305">
                  <c:v>20.399999999999999</c:v>
                </c:pt>
                <c:pt idx="306">
                  <c:v>20.74</c:v>
                </c:pt>
                <c:pt idx="307">
                  <c:v>19.93</c:v>
                </c:pt>
                <c:pt idx="308">
                  <c:v>20.03</c:v>
                </c:pt>
                <c:pt idx="309">
                  <c:v>19.559999999999999</c:v>
                </c:pt>
                <c:pt idx="310">
                  <c:v>18.72</c:v>
                </c:pt>
                <c:pt idx="311">
                  <c:v>19.7</c:v>
                </c:pt>
                <c:pt idx="312">
                  <c:v>20.329999999999998</c:v>
                </c:pt>
                <c:pt idx="313">
                  <c:v>18.989999999999998</c:v>
                </c:pt>
                <c:pt idx="314">
                  <c:v>19.93</c:v>
                </c:pt>
                <c:pt idx="315">
                  <c:v>19.7</c:v>
                </c:pt>
                <c:pt idx="316">
                  <c:v>19.059999999999999</c:v>
                </c:pt>
                <c:pt idx="317">
                  <c:v>19.63</c:v>
                </c:pt>
                <c:pt idx="318">
                  <c:v>20.3</c:v>
                </c:pt>
                <c:pt idx="319">
                  <c:v>18.75</c:v>
                </c:pt>
                <c:pt idx="320">
                  <c:v>21.55</c:v>
                </c:pt>
                <c:pt idx="321">
                  <c:v>20</c:v>
                </c:pt>
                <c:pt idx="322">
                  <c:v>20.81</c:v>
                </c:pt>
                <c:pt idx="323">
                  <c:v>21.61</c:v>
                </c:pt>
                <c:pt idx="324">
                  <c:v>20.27</c:v>
                </c:pt>
                <c:pt idx="325">
                  <c:v>20.9</c:v>
                </c:pt>
                <c:pt idx="326">
                  <c:v>20.8</c:v>
                </c:pt>
                <c:pt idx="327">
                  <c:v>19.3</c:v>
                </c:pt>
                <c:pt idx="328">
                  <c:v>19.46</c:v>
                </c:pt>
                <c:pt idx="329">
                  <c:v>19.7</c:v>
                </c:pt>
                <c:pt idx="330">
                  <c:v>19.5</c:v>
                </c:pt>
                <c:pt idx="331">
                  <c:v>19.5</c:v>
                </c:pt>
                <c:pt idx="332">
                  <c:v>20.6</c:v>
                </c:pt>
                <c:pt idx="333">
                  <c:v>18.55</c:v>
                </c:pt>
                <c:pt idx="334">
                  <c:v>18.86</c:v>
                </c:pt>
                <c:pt idx="335">
                  <c:v>19.059999999999999</c:v>
                </c:pt>
                <c:pt idx="336">
                  <c:v>21.03</c:v>
                </c:pt>
                <c:pt idx="337">
                  <c:v>20.07</c:v>
                </c:pt>
                <c:pt idx="338">
                  <c:v>19.7</c:v>
                </c:pt>
                <c:pt idx="339">
                  <c:v>18.98</c:v>
                </c:pt>
                <c:pt idx="340">
                  <c:v>20.2</c:v>
                </c:pt>
                <c:pt idx="341">
                  <c:v>18.989999999999998</c:v>
                </c:pt>
                <c:pt idx="342">
                  <c:v>19.46</c:v>
                </c:pt>
                <c:pt idx="343">
                  <c:v>19.600000000000001</c:v>
                </c:pt>
                <c:pt idx="344">
                  <c:v>19.39</c:v>
                </c:pt>
                <c:pt idx="345">
                  <c:v>19.97</c:v>
                </c:pt>
                <c:pt idx="346">
                  <c:v>19.16</c:v>
                </c:pt>
                <c:pt idx="347">
                  <c:v>19.059999999999999</c:v>
                </c:pt>
                <c:pt idx="348">
                  <c:v>18.57</c:v>
                </c:pt>
                <c:pt idx="349">
                  <c:v>19.600000000000001</c:v>
                </c:pt>
                <c:pt idx="350">
                  <c:v>18.86</c:v>
                </c:pt>
                <c:pt idx="351">
                  <c:v>19.36</c:v>
                </c:pt>
                <c:pt idx="352">
                  <c:v>18.989999999999998</c:v>
                </c:pt>
                <c:pt idx="353">
                  <c:v>18.579999999999998</c:v>
                </c:pt>
                <c:pt idx="354">
                  <c:v>19.190000000000001</c:v>
                </c:pt>
                <c:pt idx="355">
                  <c:v>19.16</c:v>
                </c:pt>
                <c:pt idx="356">
                  <c:v>20.3</c:v>
                </c:pt>
                <c:pt idx="357">
                  <c:v>20.27</c:v>
                </c:pt>
                <c:pt idx="358">
                  <c:v>18.95</c:v>
                </c:pt>
                <c:pt idx="359">
                  <c:v>20.67</c:v>
                </c:pt>
                <c:pt idx="360">
                  <c:v>20.2</c:v>
                </c:pt>
                <c:pt idx="361">
                  <c:v>20.2</c:v>
                </c:pt>
                <c:pt idx="362">
                  <c:v>19.23</c:v>
                </c:pt>
                <c:pt idx="363">
                  <c:v>19.3</c:v>
                </c:pt>
                <c:pt idx="364">
                  <c:v>19.27</c:v>
                </c:pt>
                <c:pt idx="365">
                  <c:v>19.16</c:v>
                </c:pt>
                <c:pt idx="366">
                  <c:v>19.66</c:v>
                </c:pt>
                <c:pt idx="367">
                  <c:v>18.78</c:v>
                </c:pt>
                <c:pt idx="368">
                  <c:v>19.670000000000002</c:v>
                </c:pt>
                <c:pt idx="369">
                  <c:v>19.329999999999998</c:v>
                </c:pt>
                <c:pt idx="370">
                  <c:v>19.8</c:v>
                </c:pt>
                <c:pt idx="371">
                  <c:v>20.399999999999999</c:v>
                </c:pt>
                <c:pt idx="372">
                  <c:v>19.53</c:v>
                </c:pt>
                <c:pt idx="373">
                  <c:v>18.690000000000001</c:v>
                </c:pt>
                <c:pt idx="374">
                  <c:v>19.53</c:v>
                </c:pt>
                <c:pt idx="375">
                  <c:v>20.13</c:v>
                </c:pt>
                <c:pt idx="376">
                  <c:v>20.67</c:v>
                </c:pt>
                <c:pt idx="377">
                  <c:v>20</c:v>
                </c:pt>
                <c:pt idx="378">
                  <c:v>19.260000000000002</c:v>
                </c:pt>
                <c:pt idx="379">
                  <c:v>20</c:v>
                </c:pt>
                <c:pt idx="380">
                  <c:v>19.29</c:v>
                </c:pt>
                <c:pt idx="381">
                  <c:v>19.53</c:v>
                </c:pt>
                <c:pt idx="382">
                  <c:v>19.36</c:v>
                </c:pt>
                <c:pt idx="383">
                  <c:v>20.56</c:v>
                </c:pt>
                <c:pt idx="384">
                  <c:v>19.46</c:v>
                </c:pt>
                <c:pt idx="385">
                  <c:v>19.079999999999998</c:v>
                </c:pt>
                <c:pt idx="386">
                  <c:v>19.829999999999998</c:v>
                </c:pt>
                <c:pt idx="387">
                  <c:v>18.78</c:v>
                </c:pt>
                <c:pt idx="388">
                  <c:v>18.989999999999998</c:v>
                </c:pt>
                <c:pt idx="389">
                  <c:v>20.5</c:v>
                </c:pt>
                <c:pt idx="390">
                  <c:v>21.72</c:v>
                </c:pt>
                <c:pt idx="391">
                  <c:v>20.14</c:v>
                </c:pt>
                <c:pt idx="392">
                  <c:v>20.51</c:v>
                </c:pt>
                <c:pt idx="393">
                  <c:v>20.239999999999998</c:v>
                </c:pt>
                <c:pt idx="394">
                  <c:v>20.6</c:v>
                </c:pt>
                <c:pt idx="395">
                  <c:v>21.34</c:v>
                </c:pt>
                <c:pt idx="396">
                  <c:v>19.93</c:v>
                </c:pt>
                <c:pt idx="397">
                  <c:v>19.600000000000001</c:v>
                </c:pt>
                <c:pt idx="398">
                  <c:v>19.43</c:v>
                </c:pt>
                <c:pt idx="399">
                  <c:v>18.899999999999999</c:v>
                </c:pt>
                <c:pt idx="400">
                  <c:v>18.96</c:v>
                </c:pt>
                <c:pt idx="401">
                  <c:v>19.399999999999999</c:v>
                </c:pt>
                <c:pt idx="402">
                  <c:v>21.8</c:v>
                </c:pt>
                <c:pt idx="403">
                  <c:v>20.77</c:v>
                </c:pt>
                <c:pt idx="404">
                  <c:v>23.26</c:v>
                </c:pt>
                <c:pt idx="405">
                  <c:v>10.23</c:v>
                </c:pt>
                <c:pt idx="406">
                  <c:v>10.87</c:v>
                </c:pt>
                <c:pt idx="407">
                  <c:v>19.77</c:v>
                </c:pt>
                <c:pt idx="408">
                  <c:v>23.78</c:v>
                </c:pt>
                <c:pt idx="409">
                  <c:v>17.88</c:v>
                </c:pt>
                <c:pt idx="410">
                  <c:v>10.82</c:v>
                </c:pt>
                <c:pt idx="411">
                  <c:v>15.95</c:v>
                </c:pt>
                <c:pt idx="412">
                  <c:v>19.760000000000002</c:v>
                </c:pt>
                <c:pt idx="413">
                  <c:v>18.89</c:v>
                </c:pt>
                <c:pt idx="414">
                  <c:v>18.510000000000002</c:v>
                </c:pt>
                <c:pt idx="415">
                  <c:v>19.97</c:v>
                </c:pt>
                <c:pt idx="416">
                  <c:v>19.329999999999998</c:v>
                </c:pt>
                <c:pt idx="417">
                  <c:v>19.8</c:v>
                </c:pt>
                <c:pt idx="418">
                  <c:v>19.7</c:v>
                </c:pt>
                <c:pt idx="419">
                  <c:v>20.37</c:v>
                </c:pt>
                <c:pt idx="420">
                  <c:v>19.77</c:v>
                </c:pt>
                <c:pt idx="421">
                  <c:v>19.829999999999998</c:v>
                </c:pt>
                <c:pt idx="422">
                  <c:v>19.760000000000002</c:v>
                </c:pt>
                <c:pt idx="423">
                  <c:v>19.77</c:v>
                </c:pt>
                <c:pt idx="424">
                  <c:v>18.75</c:v>
                </c:pt>
                <c:pt idx="425">
                  <c:v>20.56</c:v>
                </c:pt>
                <c:pt idx="426">
                  <c:v>20.57</c:v>
                </c:pt>
                <c:pt idx="427">
                  <c:v>19.059999999999999</c:v>
                </c:pt>
                <c:pt idx="428">
                  <c:v>18.920000000000002</c:v>
                </c:pt>
                <c:pt idx="429">
                  <c:v>20.03</c:v>
                </c:pt>
                <c:pt idx="430">
                  <c:v>19.559999999999999</c:v>
                </c:pt>
                <c:pt idx="431">
                  <c:v>19.46</c:v>
                </c:pt>
                <c:pt idx="432">
                  <c:v>19.899999999999999</c:v>
                </c:pt>
                <c:pt idx="433">
                  <c:v>19.190000000000001</c:v>
                </c:pt>
                <c:pt idx="434">
                  <c:v>19.670000000000002</c:v>
                </c:pt>
                <c:pt idx="435">
                  <c:v>19.670000000000002</c:v>
                </c:pt>
                <c:pt idx="436">
                  <c:v>19.63</c:v>
                </c:pt>
                <c:pt idx="437">
                  <c:v>19.329999999999998</c:v>
                </c:pt>
                <c:pt idx="438">
                  <c:v>19.5</c:v>
                </c:pt>
                <c:pt idx="439">
                  <c:v>19.97</c:v>
                </c:pt>
                <c:pt idx="440">
                  <c:v>19.8</c:v>
                </c:pt>
                <c:pt idx="441">
                  <c:v>19.57</c:v>
                </c:pt>
                <c:pt idx="442">
                  <c:v>19.63</c:v>
                </c:pt>
                <c:pt idx="443">
                  <c:v>20.329999999999998</c:v>
                </c:pt>
                <c:pt idx="444">
                  <c:v>19.7</c:v>
                </c:pt>
                <c:pt idx="445">
                  <c:v>18.86</c:v>
                </c:pt>
                <c:pt idx="446">
                  <c:v>19.57</c:v>
                </c:pt>
                <c:pt idx="447">
                  <c:v>18.27</c:v>
                </c:pt>
                <c:pt idx="448">
                  <c:v>20.63</c:v>
                </c:pt>
                <c:pt idx="449">
                  <c:v>19.93</c:v>
                </c:pt>
                <c:pt idx="450">
                  <c:v>20.100000000000001</c:v>
                </c:pt>
                <c:pt idx="451">
                  <c:v>19.5</c:v>
                </c:pt>
                <c:pt idx="452">
                  <c:v>18.95</c:v>
                </c:pt>
                <c:pt idx="453">
                  <c:v>18.75</c:v>
                </c:pt>
                <c:pt idx="454">
                  <c:v>20.03</c:v>
                </c:pt>
                <c:pt idx="455">
                  <c:v>20.99</c:v>
                </c:pt>
                <c:pt idx="456">
                  <c:v>21.54</c:v>
                </c:pt>
                <c:pt idx="457">
                  <c:v>20.37</c:v>
                </c:pt>
                <c:pt idx="458">
                  <c:v>20.100000000000001</c:v>
                </c:pt>
                <c:pt idx="459">
                  <c:v>20.74</c:v>
                </c:pt>
                <c:pt idx="460">
                  <c:v>22.26</c:v>
                </c:pt>
                <c:pt idx="461">
                  <c:v>20.5</c:v>
                </c:pt>
                <c:pt idx="462">
                  <c:v>20.100000000000001</c:v>
                </c:pt>
                <c:pt idx="463">
                  <c:v>19.59</c:v>
                </c:pt>
                <c:pt idx="464">
                  <c:v>20.399999999999999</c:v>
                </c:pt>
                <c:pt idx="465">
                  <c:v>19.5</c:v>
                </c:pt>
                <c:pt idx="466">
                  <c:v>19.46</c:v>
                </c:pt>
                <c:pt idx="467">
                  <c:v>19.53</c:v>
                </c:pt>
                <c:pt idx="468">
                  <c:v>19.57</c:v>
                </c:pt>
                <c:pt idx="469">
                  <c:v>20.27</c:v>
                </c:pt>
                <c:pt idx="470">
                  <c:v>20.07</c:v>
                </c:pt>
                <c:pt idx="471">
                  <c:v>19.899999999999999</c:v>
                </c:pt>
                <c:pt idx="472">
                  <c:v>19.600000000000001</c:v>
                </c:pt>
                <c:pt idx="473">
                  <c:v>19.399999999999999</c:v>
                </c:pt>
                <c:pt idx="474">
                  <c:v>19.43</c:v>
                </c:pt>
                <c:pt idx="475">
                  <c:v>19.43</c:v>
                </c:pt>
                <c:pt idx="476">
                  <c:v>19.16</c:v>
                </c:pt>
                <c:pt idx="477">
                  <c:v>20.37</c:v>
                </c:pt>
                <c:pt idx="478">
                  <c:v>19.7</c:v>
                </c:pt>
                <c:pt idx="479">
                  <c:v>20.2</c:v>
                </c:pt>
                <c:pt idx="480">
                  <c:v>19.600000000000001</c:v>
                </c:pt>
                <c:pt idx="481">
                  <c:v>19.670000000000002</c:v>
                </c:pt>
                <c:pt idx="482">
                  <c:v>19.760000000000002</c:v>
                </c:pt>
                <c:pt idx="483">
                  <c:v>19.43</c:v>
                </c:pt>
                <c:pt idx="484">
                  <c:v>19.16</c:v>
                </c:pt>
                <c:pt idx="485">
                  <c:v>20.2</c:v>
                </c:pt>
                <c:pt idx="486">
                  <c:v>19.7</c:v>
                </c:pt>
                <c:pt idx="487">
                  <c:v>19.09</c:v>
                </c:pt>
                <c:pt idx="488">
                  <c:v>20.37</c:v>
                </c:pt>
                <c:pt idx="489">
                  <c:v>19.93</c:v>
                </c:pt>
                <c:pt idx="490">
                  <c:v>20.2</c:v>
                </c:pt>
                <c:pt idx="491">
                  <c:v>20.170000000000002</c:v>
                </c:pt>
                <c:pt idx="492">
                  <c:v>19.8</c:v>
                </c:pt>
                <c:pt idx="493">
                  <c:v>19.59</c:v>
                </c:pt>
                <c:pt idx="494">
                  <c:v>19.93</c:v>
                </c:pt>
                <c:pt idx="495">
                  <c:v>20.100000000000001</c:v>
                </c:pt>
                <c:pt idx="496">
                  <c:v>19.39</c:v>
                </c:pt>
                <c:pt idx="497">
                  <c:v>18.739999999999998</c:v>
                </c:pt>
                <c:pt idx="498">
                  <c:v>19.899999999999999</c:v>
                </c:pt>
                <c:pt idx="499">
                  <c:v>19.8</c:v>
                </c:pt>
                <c:pt idx="500">
                  <c:v>20.440000000000001</c:v>
                </c:pt>
                <c:pt idx="501">
                  <c:v>19.8</c:v>
                </c:pt>
                <c:pt idx="502">
                  <c:v>19.73</c:v>
                </c:pt>
                <c:pt idx="503">
                  <c:v>19.73</c:v>
                </c:pt>
                <c:pt idx="504">
                  <c:v>19.8</c:v>
                </c:pt>
                <c:pt idx="505">
                  <c:v>19.63</c:v>
                </c:pt>
                <c:pt idx="506">
                  <c:v>19.36</c:v>
                </c:pt>
                <c:pt idx="507">
                  <c:v>20.03</c:v>
                </c:pt>
                <c:pt idx="508">
                  <c:v>18.920000000000002</c:v>
                </c:pt>
                <c:pt idx="509">
                  <c:v>20.23</c:v>
                </c:pt>
                <c:pt idx="510">
                  <c:v>20.13</c:v>
                </c:pt>
                <c:pt idx="511">
                  <c:v>18.489999999999998</c:v>
                </c:pt>
                <c:pt idx="512">
                  <c:v>19.440000000000001</c:v>
                </c:pt>
                <c:pt idx="513">
                  <c:v>19.87</c:v>
                </c:pt>
                <c:pt idx="514">
                  <c:v>19.7</c:v>
                </c:pt>
                <c:pt idx="515">
                  <c:v>18.989999999999998</c:v>
                </c:pt>
                <c:pt idx="516">
                  <c:v>19.8</c:v>
                </c:pt>
                <c:pt idx="517">
                  <c:v>19.829999999999998</c:v>
                </c:pt>
                <c:pt idx="518">
                  <c:v>18.71</c:v>
                </c:pt>
                <c:pt idx="519">
                  <c:v>18.98</c:v>
                </c:pt>
                <c:pt idx="520">
                  <c:v>19.53</c:v>
                </c:pt>
                <c:pt idx="521">
                  <c:v>19.16</c:v>
                </c:pt>
                <c:pt idx="522">
                  <c:v>18.57</c:v>
                </c:pt>
                <c:pt idx="523">
                  <c:v>19.63</c:v>
                </c:pt>
                <c:pt idx="524">
                  <c:v>21.07</c:v>
                </c:pt>
                <c:pt idx="525">
                  <c:v>21.11</c:v>
                </c:pt>
                <c:pt idx="526">
                  <c:v>21.63</c:v>
                </c:pt>
                <c:pt idx="527">
                  <c:v>21.85</c:v>
                </c:pt>
                <c:pt idx="528">
                  <c:v>21.4</c:v>
                </c:pt>
                <c:pt idx="529">
                  <c:v>21.48</c:v>
                </c:pt>
                <c:pt idx="530">
                  <c:v>19.77</c:v>
                </c:pt>
                <c:pt idx="531">
                  <c:v>19.7</c:v>
                </c:pt>
                <c:pt idx="532">
                  <c:v>20.03</c:v>
                </c:pt>
                <c:pt idx="533">
                  <c:v>18.89</c:v>
                </c:pt>
                <c:pt idx="534">
                  <c:v>19.8</c:v>
                </c:pt>
                <c:pt idx="535">
                  <c:v>19.8</c:v>
                </c:pt>
                <c:pt idx="536">
                  <c:v>18.78</c:v>
                </c:pt>
                <c:pt idx="537">
                  <c:v>18.77</c:v>
                </c:pt>
                <c:pt idx="538">
                  <c:v>19.329999999999998</c:v>
                </c:pt>
                <c:pt idx="539">
                  <c:v>19.77</c:v>
                </c:pt>
                <c:pt idx="540">
                  <c:v>19.600000000000001</c:v>
                </c:pt>
                <c:pt idx="541">
                  <c:v>19.5</c:v>
                </c:pt>
                <c:pt idx="542">
                  <c:v>18.86</c:v>
                </c:pt>
                <c:pt idx="543">
                  <c:v>19.600000000000001</c:v>
                </c:pt>
                <c:pt idx="544">
                  <c:v>19.329999999999998</c:v>
                </c:pt>
                <c:pt idx="545">
                  <c:v>20.43</c:v>
                </c:pt>
                <c:pt idx="546">
                  <c:v>20.100000000000001</c:v>
                </c:pt>
                <c:pt idx="547">
                  <c:v>19.47</c:v>
                </c:pt>
                <c:pt idx="548">
                  <c:v>19.100000000000001</c:v>
                </c:pt>
                <c:pt idx="549">
                  <c:v>19.260000000000002</c:v>
                </c:pt>
                <c:pt idx="550">
                  <c:v>18.93</c:v>
                </c:pt>
                <c:pt idx="551">
                  <c:v>19.600000000000001</c:v>
                </c:pt>
                <c:pt idx="552">
                  <c:v>19.600000000000001</c:v>
                </c:pt>
                <c:pt idx="553">
                  <c:v>20.100000000000001</c:v>
                </c:pt>
                <c:pt idx="554">
                  <c:v>20.56</c:v>
                </c:pt>
                <c:pt idx="555">
                  <c:v>20</c:v>
                </c:pt>
                <c:pt idx="556">
                  <c:v>20.440000000000001</c:v>
                </c:pt>
                <c:pt idx="557">
                  <c:v>19.73</c:v>
                </c:pt>
                <c:pt idx="558">
                  <c:v>19.22</c:v>
                </c:pt>
                <c:pt idx="559">
                  <c:v>19.7</c:v>
                </c:pt>
                <c:pt idx="560">
                  <c:v>19.53</c:v>
                </c:pt>
                <c:pt idx="561">
                  <c:v>19.22</c:v>
                </c:pt>
                <c:pt idx="562">
                  <c:v>19.63</c:v>
                </c:pt>
                <c:pt idx="563">
                  <c:v>20.170000000000002</c:v>
                </c:pt>
                <c:pt idx="564">
                  <c:v>19.57</c:v>
                </c:pt>
                <c:pt idx="565">
                  <c:v>20.329999999999998</c:v>
                </c:pt>
                <c:pt idx="566">
                  <c:v>20.07</c:v>
                </c:pt>
                <c:pt idx="567">
                  <c:v>19.489999999999998</c:v>
                </c:pt>
                <c:pt idx="568">
                  <c:v>20.5</c:v>
                </c:pt>
                <c:pt idx="569">
                  <c:v>19.899999999999999</c:v>
                </c:pt>
                <c:pt idx="570">
                  <c:v>18.95</c:v>
                </c:pt>
                <c:pt idx="571">
                  <c:v>19.59</c:v>
                </c:pt>
                <c:pt idx="572">
                  <c:v>19.440000000000001</c:v>
                </c:pt>
                <c:pt idx="573">
                  <c:v>18.100000000000001</c:v>
                </c:pt>
                <c:pt idx="574">
                  <c:v>20.7</c:v>
                </c:pt>
                <c:pt idx="575">
                  <c:v>18.82</c:v>
                </c:pt>
                <c:pt idx="576">
                  <c:v>19.73</c:v>
                </c:pt>
                <c:pt idx="577">
                  <c:v>19.57</c:v>
                </c:pt>
                <c:pt idx="578">
                  <c:v>19.5</c:v>
                </c:pt>
                <c:pt idx="579">
                  <c:v>18.61</c:v>
                </c:pt>
                <c:pt idx="580">
                  <c:v>18.32</c:v>
                </c:pt>
                <c:pt idx="581">
                  <c:v>18.61</c:v>
                </c:pt>
                <c:pt idx="582">
                  <c:v>19.13</c:v>
                </c:pt>
                <c:pt idx="583">
                  <c:v>19.22</c:v>
                </c:pt>
                <c:pt idx="584">
                  <c:v>18.46</c:v>
                </c:pt>
                <c:pt idx="585">
                  <c:v>19.63</c:v>
                </c:pt>
                <c:pt idx="586">
                  <c:v>19.600000000000001</c:v>
                </c:pt>
                <c:pt idx="587">
                  <c:v>19.5</c:v>
                </c:pt>
                <c:pt idx="588">
                  <c:v>19.829999999999998</c:v>
                </c:pt>
                <c:pt idx="589">
                  <c:v>19.46</c:v>
                </c:pt>
                <c:pt idx="590">
                  <c:v>18.64</c:v>
                </c:pt>
                <c:pt idx="591">
                  <c:v>19.7</c:v>
                </c:pt>
                <c:pt idx="592">
                  <c:v>19.559999999999999</c:v>
                </c:pt>
                <c:pt idx="593">
                  <c:v>20.94</c:v>
                </c:pt>
                <c:pt idx="594">
                  <c:v>20.77</c:v>
                </c:pt>
                <c:pt idx="595">
                  <c:v>20.57</c:v>
                </c:pt>
                <c:pt idx="596">
                  <c:v>21.02</c:v>
                </c:pt>
                <c:pt idx="597">
                  <c:v>20.84</c:v>
                </c:pt>
                <c:pt idx="598">
                  <c:v>20.54</c:v>
                </c:pt>
                <c:pt idx="599">
                  <c:v>20.8</c:v>
                </c:pt>
                <c:pt idx="600">
                  <c:v>20.13</c:v>
                </c:pt>
                <c:pt idx="601">
                  <c:v>19.399999999999999</c:v>
                </c:pt>
                <c:pt idx="602">
                  <c:v>20.3</c:v>
                </c:pt>
                <c:pt idx="603">
                  <c:v>20.329999999999998</c:v>
                </c:pt>
                <c:pt idx="604">
                  <c:v>18.96</c:v>
                </c:pt>
                <c:pt idx="605">
                  <c:v>18.920000000000002</c:v>
                </c:pt>
                <c:pt idx="606">
                  <c:v>20.03</c:v>
                </c:pt>
                <c:pt idx="607">
                  <c:v>18.86</c:v>
                </c:pt>
                <c:pt idx="608">
                  <c:v>18.89</c:v>
                </c:pt>
                <c:pt idx="609">
                  <c:v>18.89</c:v>
                </c:pt>
                <c:pt idx="610">
                  <c:v>19.399999999999999</c:v>
                </c:pt>
                <c:pt idx="611">
                  <c:v>19.600000000000001</c:v>
                </c:pt>
                <c:pt idx="612">
                  <c:v>19.13</c:v>
                </c:pt>
                <c:pt idx="613">
                  <c:v>19.53</c:v>
                </c:pt>
                <c:pt idx="614">
                  <c:v>18.98</c:v>
                </c:pt>
                <c:pt idx="615">
                  <c:v>19.13</c:v>
                </c:pt>
                <c:pt idx="616">
                  <c:v>19.63</c:v>
                </c:pt>
                <c:pt idx="617">
                  <c:v>19.43</c:v>
                </c:pt>
                <c:pt idx="618">
                  <c:v>17.54</c:v>
                </c:pt>
                <c:pt idx="619">
                  <c:v>20.100000000000001</c:v>
                </c:pt>
                <c:pt idx="620">
                  <c:v>19.46</c:v>
                </c:pt>
                <c:pt idx="621">
                  <c:v>19.46</c:v>
                </c:pt>
                <c:pt idx="622">
                  <c:v>19.53</c:v>
                </c:pt>
                <c:pt idx="623">
                  <c:v>19.829999999999998</c:v>
                </c:pt>
                <c:pt idx="624">
                  <c:v>19.329999999999998</c:v>
                </c:pt>
                <c:pt idx="625">
                  <c:v>20.5</c:v>
                </c:pt>
                <c:pt idx="626">
                  <c:v>20.13</c:v>
                </c:pt>
                <c:pt idx="627">
                  <c:v>17.97</c:v>
                </c:pt>
                <c:pt idx="628">
                  <c:v>19.059999999999999</c:v>
                </c:pt>
                <c:pt idx="629">
                  <c:v>19.760000000000002</c:v>
                </c:pt>
                <c:pt idx="630">
                  <c:v>20.07</c:v>
                </c:pt>
                <c:pt idx="631">
                  <c:v>18.89</c:v>
                </c:pt>
                <c:pt idx="632">
                  <c:v>20</c:v>
                </c:pt>
                <c:pt idx="633">
                  <c:v>18.100000000000001</c:v>
                </c:pt>
                <c:pt idx="634">
                  <c:v>20.07</c:v>
                </c:pt>
                <c:pt idx="635">
                  <c:v>19.39</c:v>
                </c:pt>
                <c:pt idx="636">
                  <c:v>20.03</c:v>
                </c:pt>
                <c:pt idx="637">
                  <c:v>19.63</c:v>
                </c:pt>
                <c:pt idx="638">
                  <c:v>19.5</c:v>
                </c:pt>
                <c:pt idx="639">
                  <c:v>18.510000000000002</c:v>
                </c:pt>
                <c:pt idx="640">
                  <c:v>20.83</c:v>
                </c:pt>
                <c:pt idx="641">
                  <c:v>19.3</c:v>
                </c:pt>
                <c:pt idx="642">
                  <c:v>20</c:v>
                </c:pt>
                <c:pt idx="643">
                  <c:v>20.03</c:v>
                </c:pt>
                <c:pt idx="644">
                  <c:v>20.329999999999998</c:v>
                </c:pt>
                <c:pt idx="645">
                  <c:v>19.63</c:v>
                </c:pt>
                <c:pt idx="646">
                  <c:v>18.79</c:v>
                </c:pt>
                <c:pt idx="647">
                  <c:v>20</c:v>
                </c:pt>
                <c:pt idx="648">
                  <c:v>20.170000000000002</c:v>
                </c:pt>
                <c:pt idx="649">
                  <c:v>20.399999999999999</c:v>
                </c:pt>
                <c:pt idx="650">
                  <c:v>19.329999999999998</c:v>
                </c:pt>
                <c:pt idx="651">
                  <c:v>20.2</c:v>
                </c:pt>
                <c:pt idx="652">
                  <c:v>19.059999999999999</c:v>
                </c:pt>
                <c:pt idx="653">
                  <c:v>19.63</c:v>
                </c:pt>
                <c:pt idx="654">
                  <c:v>18.989999999999998</c:v>
                </c:pt>
                <c:pt idx="655">
                  <c:v>19.600000000000001</c:v>
                </c:pt>
                <c:pt idx="656">
                  <c:v>19.690000000000001</c:v>
                </c:pt>
                <c:pt idx="657">
                  <c:v>19.63</c:v>
                </c:pt>
                <c:pt idx="658">
                  <c:v>19.27</c:v>
                </c:pt>
                <c:pt idx="659">
                  <c:v>19.7</c:v>
                </c:pt>
                <c:pt idx="660">
                  <c:v>19.63</c:v>
                </c:pt>
                <c:pt idx="661">
                  <c:v>18.690000000000001</c:v>
                </c:pt>
                <c:pt idx="662">
                  <c:v>20.94</c:v>
                </c:pt>
                <c:pt idx="663">
                  <c:v>21.44</c:v>
                </c:pt>
                <c:pt idx="664">
                  <c:v>21.83</c:v>
                </c:pt>
                <c:pt idx="665">
                  <c:v>20.58</c:v>
                </c:pt>
                <c:pt idx="666">
                  <c:v>20.51</c:v>
                </c:pt>
                <c:pt idx="667">
                  <c:v>20.9</c:v>
                </c:pt>
                <c:pt idx="668">
                  <c:v>18.64</c:v>
                </c:pt>
                <c:pt idx="669">
                  <c:v>19.77</c:v>
                </c:pt>
                <c:pt idx="670">
                  <c:v>19.12</c:v>
                </c:pt>
                <c:pt idx="671">
                  <c:v>19.73</c:v>
                </c:pt>
                <c:pt idx="672">
                  <c:v>20.329999999999998</c:v>
                </c:pt>
                <c:pt idx="673">
                  <c:v>19.3</c:v>
                </c:pt>
                <c:pt idx="674">
                  <c:v>19.8</c:v>
                </c:pt>
                <c:pt idx="675">
                  <c:v>19.829999999999998</c:v>
                </c:pt>
                <c:pt idx="676">
                  <c:v>19.16</c:v>
                </c:pt>
                <c:pt idx="677">
                  <c:v>19.190000000000001</c:v>
                </c:pt>
                <c:pt idx="678">
                  <c:v>18.440000000000001</c:v>
                </c:pt>
                <c:pt idx="679">
                  <c:v>19.260000000000002</c:v>
                </c:pt>
                <c:pt idx="680">
                  <c:v>19.22</c:v>
                </c:pt>
                <c:pt idx="681">
                  <c:v>19.399999999999999</c:v>
                </c:pt>
                <c:pt idx="682">
                  <c:v>19.57</c:v>
                </c:pt>
                <c:pt idx="683">
                  <c:v>20.5</c:v>
                </c:pt>
                <c:pt idx="684">
                  <c:v>19.440000000000001</c:v>
                </c:pt>
                <c:pt idx="685">
                  <c:v>20.27</c:v>
                </c:pt>
                <c:pt idx="686">
                  <c:v>19.7</c:v>
                </c:pt>
                <c:pt idx="687">
                  <c:v>19.059999999999999</c:v>
                </c:pt>
                <c:pt idx="688">
                  <c:v>20</c:v>
                </c:pt>
                <c:pt idx="689">
                  <c:v>19.54</c:v>
                </c:pt>
                <c:pt idx="690">
                  <c:v>18.72</c:v>
                </c:pt>
                <c:pt idx="691">
                  <c:v>18.95</c:v>
                </c:pt>
                <c:pt idx="692">
                  <c:v>18.23</c:v>
                </c:pt>
                <c:pt idx="693">
                  <c:v>20.47</c:v>
                </c:pt>
                <c:pt idx="694">
                  <c:v>20.03</c:v>
                </c:pt>
                <c:pt idx="695">
                  <c:v>19.46</c:v>
                </c:pt>
                <c:pt idx="696">
                  <c:v>22.58</c:v>
                </c:pt>
                <c:pt idx="697">
                  <c:v>23.57</c:v>
                </c:pt>
                <c:pt idx="698">
                  <c:v>20.74</c:v>
                </c:pt>
                <c:pt idx="699">
                  <c:v>20.77</c:v>
                </c:pt>
                <c:pt idx="700">
                  <c:v>21</c:v>
                </c:pt>
                <c:pt idx="701">
                  <c:v>19.600000000000001</c:v>
                </c:pt>
                <c:pt idx="702">
                  <c:v>19.190000000000001</c:v>
                </c:pt>
                <c:pt idx="703">
                  <c:v>19.77</c:v>
                </c:pt>
                <c:pt idx="704">
                  <c:v>19.43</c:v>
                </c:pt>
                <c:pt idx="705">
                  <c:v>20.27</c:v>
                </c:pt>
                <c:pt idx="706">
                  <c:v>20.100000000000001</c:v>
                </c:pt>
                <c:pt idx="707">
                  <c:v>19.57</c:v>
                </c:pt>
                <c:pt idx="708">
                  <c:v>20.03</c:v>
                </c:pt>
                <c:pt idx="709">
                  <c:v>19.39</c:v>
                </c:pt>
                <c:pt idx="710">
                  <c:v>20.83</c:v>
                </c:pt>
                <c:pt idx="711">
                  <c:v>19.66</c:v>
                </c:pt>
                <c:pt idx="712">
                  <c:v>20.6</c:v>
                </c:pt>
                <c:pt idx="713">
                  <c:v>18.850000000000001</c:v>
                </c:pt>
                <c:pt idx="714">
                  <c:v>21.52</c:v>
                </c:pt>
                <c:pt idx="715">
                  <c:v>19.53</c:v>
                </c:pt>
                <c:pt idx="716">
                  <c:v>19.97</c:v>
                </c:pt>
                <c:pt idx="717">
                  <c:v>19.829999999999998</c:v>
                </c:pt>
                <c:pt idx="718">
                  <c:v>19.399999999999999</c:v>
                </c:pt>
                <c:pt idx="719">
                  <c:v>19.260000000000002</c:v>
                </c:pt>
                <c:pt idx="720">
                  <c:v>19.73</c:v>
                </c:pt>
                <c:pt idx="721">
                  <c:v>19.760000000000002</c:v>
                </c:pt>
                <c:pt idx="722">
                  <c:v>19.260000000000002</c:v>
                </c:pt>
                <c:pt idx="723">
                  <c:v>19.63</c:v>
                </c:pt>
                <c:pt idx="724">
                  <c:v>18.86</c:v>
                </c:pt>
                <c:pt idx="725">
                  <c:v>18.87</c:v>
                </c:pt>
                <c:pt idx="726">
                  <c:v>19.57</c:v>
                </c:pt>
                <c:pt idx="727">
                  <c:v>19.93</c:v>
                </c:pt>
                <c:pt idx="728">
                  <c:v>18.899999999999999</c:v>
                </c:pt>
                <c:pt idx="729">
                  <c:v>19.63</c:v>
                </c:pt>
                <c:pt idx="730">
                  <c:v>19.39</c:v>
                </c:pt>
                <c:pt idx="731">
                  <c:v>20.37</c:v>
                </c:pt>
                <c:pt idx="732">
                  <c:v>19.63</c:v>
                </c:pt>
                <c:pt idx="733">
                  <c:v>20.3</c:v>
                </c:pt>
                <c:pt idx="734">
                  <c:v>20.95</c:v>
                </c:pt>
                <c:pt idx="735">
                  <c:v>21.24</c:v>
                </c:pt>
                <c:pt idx="736">
                  <c:v>23.19</c:v>
                </c:pt>
                <c:pt idx="737">
                  <c:v>1.02</c:v>
                </c:pt>
                <c:pt idx="738">
                  <c:v>3.89</c:v>
                </c:pt>
                <c:pt idx="739">
                  <c:v>2.0299999999999998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6D6-42F4-A6FE-96F47E75E10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932571056"/>
        <c:axId val="815514704"/>
      </c:barChart>
      <c:catAx>
        <c:axId val="93257105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ko-KR" sz="1100" b="1" baseline="0"/>
                  <a:t>Time(Sec)</a:t>
                </a:r>
                <a:endParaRPr lang="ko-KR" altLang="en-US" sz="1100" b="1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815514704"/>
        <c:crosses val="autoZero"/>
        <c:auto val="0"/>
        <c:lblAlgn val="ctr"/>
        <c:lblOffset val="100"/>
        <c:noMultiLvlLbl val="0"/>
      </c:catAx>
      <c:valAx>
        <c:axId val="815514704"/>
        <c:scaling>
          <c:orientation val="minMax"/>
          <c:max val="27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ko-KR" sz="1100" b="1"/>
                  <a:t>Util(%)</a:t>
                </a:r>
                <a:endParaRPr lang="ko-KR" altLang="en-US" sz="1100" b="1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93257105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dirty="0" err="1"/>
              <a:t>tfdata+multishuffle</a:t>
            </a:r>
            <a:r>
              <a:rPr lang="en-US" dirty="0"/>
              <a:t> per</a:t>
            </a:r>
            <a:r>
              <a:rPr lang="en-US" baseline="0" dirty="0"/>
              <a:t> Epoch CPU Utilization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Sheet1!$B$97</c:f>
              <c:strCache>
                <c:ptCount val="1"/>
                <c:pt idx="0">
                  <c:v>CPU</c:v>
                </c:pt>
              </c:strCache>
            </c:strRef>
          </c:tx>
          <c:spPr>
            <a:solidFill>
              <a:schemeClr val="tx1"/>
            </a:solidFill>
            <a:ln>
              <a:noFill/>
            </a:ln>
            <a:effectLst/>
          </c:spPr>
          <c:invertIfNegative val="0"/>
          <c:val>
            <c:numRef>
              <c:f>Sheet1!$B$98:$B$839</c:f>
              <c:numCache>
                <c:formatCode>General</c:formatCode>
                <c:ptCount val="742"/>
                <c:pt idx="0">
                  <c:v>8.11</c:v>
                </c:pt>
                <c:pt idx="1">
                  <c:v>19.399999999999999</c:v>
                </c:pt>
                <c:pt idx="2">
                  <c:v>8.3800000000000008</c:v>
                </c:pt>
                <c:pt idx="3">
                  <c:v>11.3</c:v>
                </c:pt>
                <c:pt idx="4">
                  <c:v>15.69</c:v>
                </c:pt>
                <c:pt idx="5">
                  <c:v>16.03</c:v>
                </c:pt>
                <c:pt idx="6">
                  <c:v>15.64</c:v>
                </c:pt>
                <c:pt idx="7">
                  <c:v>15.22</c:v>
                </c:pt>
                <c:pt idx="8">
                  <c:v>14.74</c:v>
                </c:pt>
                <c:pt idx="9">
                  <c:v>15.81</c:v>
                </c:pt>
                <c:pt idx="10">
                  <c:v>15.36</c:v>
                </c:pt>
                <c:pt idx="11">
                  <c:v>15</c:v>
                </c:pt>
                <c:pt idx="12">
                  <c:v>15.22</c:v>
                </c:pt>
                <c:pt idx="13">
                  <c:v>15.61</c:v>
                </c:pt>
                <c:pt idx="14">
                  <c:v>15.38</c:v>
                </c:pt>
                <c:pt idx="15">
                  <c:v>14.69</c:v>
                </c:pt>
                <c:pt idx="16">
                  <c:v>23.03</c:v>
                </c:pt>
                <c:pt idx="17">
                  <c:v>21.74</c:v>
                </c:pt>
                <c:pt idx="18">
                  <c:v>17.7</c:v>
                </c:pt>
                <c:pt idx="19">
                  <c:v>18.66</c:v>
                </c:pt>
                <c:pt idx="20">
                  <c:v>18.32</c:v>
                </c:pt>
                <c:pt idx="21">
                  <c:v>17.420000000000002</c:v>
                </c:pt>
                <c:pt idx="22">
                  <c:v>14.38</c:v>
                </c:pt>
                <c:pt idx="23">
                  <c:v>13</c:v>
                </c:pt>
                <c:pt idx="24">
                  <c:v>13.57</c:v>
                </c:pt>
                <c:pt idx="25">
                  <c:v>15.78</c:v>
                </c:pt>
                <c:pt idx="26">
                  <c:v>16.190000000000001</c:v>
                </c:pt>
                <c:pt idx="27">
                  <c:v>14.67</c:v>
                </c:pt>
                <c:pt idx="28">
                  <c:v>7.86</c:v>
                </c:pt>
                <c:pt idx="29">
                  <c:v>4.13</c:v>
                </c:pt>
                <c:pt idx="30">
                  <c:v>45.71</c:v>
                </c:pt>
                <c:pt idx="31">
                  <c:v>82.97</c:v>
                </c:pt>
                <c:pt idx="32">
                  <c:v>31.77</c:v>
                </c:pt>
                <c:pt idx="33">
                  <c:v>4.5199999999999996</c:v>
                </c:pt>
                <c:pt idx="34">
                  <c:v>4.03</c:v>
                </c:pt>
                <c:pt idx="35">
                  <c:v>6.73</c:v>
                </c:pt>
                <c:pt idx="36">
                  <c:v>4.37</c:v>
                </c:pt>
                <c:pt idx="37">
                  <c:v>6.19</c:v>
                </c:pt>
                <c:pt idx="38">
                  <c:v>5.42</c:v>
                </c:pt>
                <c:pt idx="39">
                  <c:v>5.07</c:v>
                </c:pt>
                <c:pt idx="40">
                  <c:v>14.9</c:v>
                </c:pt>
                <c:pt idx="41">
                  <c:v>17.059999999999999</c:v>
                </c:pt>
                <c:pt idx="42">
                  <c:v>19.02</c:v>
                </c:pt>
                <c:pt idx="43">
                  <c:v>18.82</c:v>
                </c:pt>
                <c:pt idx="44">
                  <c:v>19.670000000000002</c:v>
                </c:pt>
                <c:pt idx="45">
                  <c:v>20.3</c:v>
                </c:pt>
                <c:pt idx="46">
                  <c:v>20.170000000000002</c:v>
                </c:pt>
                <c:pt idx="47">
                  <c:v>18.72</c:v>
                </c:pt>
                <c:pt idx="48">
                  <c:v>20.399999999999999</c:v>
                </c:pt>
                <c:pt idx="49">
                  <c:v>19.73</c:v>
                </c:pt>
                <c:pt idx="50">
                  <c:v>19.27</c:v>
                </c:pt>
                <c:pt idx="51">
                  <c:v>17.88</c:v>
                </c:pt>
                <c:pt idx="52">
                  <c:v>18.149999999999999</c:v>
                </c:pt>
                <c:pt idx="53">
                  <c:v>19.87</c:v>
                </c:pt>
                <c:pt idx="54">
                  <c:v>19.27</c:v>
                </c:pt>
                <c:pt idx="55">
                  <c:v>18.809999999999999</c:v>
                </c:pt>
                <c:pt idx="56">
                  <c:v>18.670000000000002</c:v>
                </c:pt>
                <c:pt idx="57">
                  <c:v>20.53</c:v>
                </c:pt>
                <c:pt idx="58">
                  <c:v>19.02</c:v>
                </c:pt>
                <c:pt idx="59">
                  <c:v>21.37</c:v>
                </c:pt>
                <c:pt idx="60">
                  <c:v>20.2</c:v>
                </c:pt>
                <c:pt idx="61">
                  <c:v>19.399999999999999</c:v>
                </c:pt>
                <c:pt idx="62">
                  <c:v>20.34</c:v>
                </c:pt>
                <c:pt idx="63">
                  <c:v>19.5</c:v>
                </c:pt>
                <c:pt idx="64">
                  <c:v>18.920000000000002</c:v>
                </c:pt>
                <c:pt idx="65">
                  <c:v>21.94</c:v>
                </c:pt>
                <c:pt idx="66">
                  <c:v>20.170000000000002</c:v>
                </c:pt>
                <c:pt idx="67">
                  <c:v>18.940000000000001</c:v>
                </c:pt>
                <c:pt idx="68">
                  <c:v>19.8</c:v>
                </c:pt>
                <c:pt idx="69">
                  <c:v>20.71</c:v>
                </c:pt>
                <c:pt idx="70">
                  <c:v>19.66</c:v>
                </c:pt>
                <c:pt idx="71">
                  <c:v>19.5</c:v>
                </c:pt>
                <c:pt idx="72">
                  <c:v>19.63</c:v>
                </c:pt>
                <c:pt idx="73">
                  <c:v>19.670000000000002</c:v>
                </c:pt>
                <c:pt idx="74">
                  <c:v>19.829999999999998</c:v>
                </c:pt>
                <c:pt idx="75">
                  <c:v>20.2</c:v>
                </c:pt>
                <c:pt idx="76">
                  <c:v>19.53</c:v>
                </c:pt>
                <c:pt idx="77">
                  <c:v>19.87</c:v>
                </c:pt>
                <c:pt idx="78">
                  <c:v>19.059999999999999</c:v>
                </c:pt>
                <c:pt idx="79">
                  <c:v>19.600000000000001</c:v>
                </c:pt>
                <c:pt idx="80">
                  <c:v>19.3</c:v>
                </c:pt>
                <c:pt idx="81">
                  <c:v>20.6</c:v>
                </c:pt>
                <c:pt idx="82">
                  <c:v>19.36</c:v>
                </c:pt>
                <c:pt idx="83">
                  <c:v>20.13</c:v>
                </c:pt>
                <c:pt idx="84">
                  <c:v>18.73</c:v>
                </c:pt>
                <c:pt idx="85">
                  <c:v>17.920000000000002</c:v>
                </c:pt>
                <c:pt idx="86">
                  <c:v>18.559999999999999</c:v>
                </c:pt>
                <c:pt idx="87">
                  <c:v>19.47</c:v>
                </c:pt>
                <c:pt idx="88">
                  <c:v>19.77</c:v>
                </c:pt>
                <c:pt idx="89">
                  <c:v>19.059999999999999</c:v>
                </c:pt>
                <c:pt idx="90">
                  <c:v>19.57</c:v>
                </c:pt>
                <c:pt idx="91">
                  <c:v>19.829999999999998</c:v>
                </c:pt>
                <c:pt idx="92">
                  <c:v>18.37</c:v>
                </c:pt>
                <c:pt idx="93">
                  <c:v>20</c:v>
                </c:pt>
                <c:pt idx="94">
                  <c:v>19.760000000000002</c:v>
                </c:pt>
                <c:pt idx="95">
                  <c:v>20</c:v>
                </c:pt>
                <c:pt idx="96">
                  <c:v>19.97</c:v>
                </c:pt>
                <c:pt idx="97">
                  <c:v>19.260000000000002</c:v>
                </c:pt>
                <c:pt idx="98">
                  <c:v>19.16</c:v>
                </c:pt>
                <c:pt idx="99">
                  <c:v>19.260000000000002</c:v>
                </c:pt>
                <c:pt idx="100">
                  <c:v>19.46</c:v>
                </c:pt>
                <c:pt idx="101">
                  <c:v>19.260000000000002</c:v>
                </c:pt>
                <c:pt idx="102">
                  <c:v>19.13</c:v>
                </c:pt>
                <c:pt idx="103">
                  <c:v>19.47</c:v>
                </c:pt>
                <c:pt idx="104">
                  <c:v>4.05</c:v>
                </c:pt>
                <c:pt idx="105">
                  <c:v>1.52</c:v>
                </c:pt>
                <c:pt idx="106">
                  <c:v>16.670000000000002</c:v>
                </c:pt>
                <c:pt idx="107">
                  <c:v>19.899999999999999</c:v>
                </c:pt>
                <c:pt idx="108">
                  <c:v>20.76</c:v>
                </c:pt>
                <c:pt idx="109">
                  <c:v>19.73</c:v>
                </c:pt>
                <c:pt idx="110">
                  <c:v>19.46</c:v>
                </c:pt>
                <c:pt idx="111">
                  <c:v>20.07</c:v>
                </c:pt>
                <c:pt idx="112">
                  <c:v>30.72</c:v>
                </c:pt>
                <c:pt idx="113">
                  <c:v>87.98</c:v>
                </c:pt>
                <c:pt idx="114">
                  <c:v>64.540000000000006</c:v>
                </c:pt>
                <c:pt idx="115">
                  <c:v>18.78</c:v>
                </c:pt>
                <c:pt idx="116">
                  <c:v>19.260000000000002</c:v>
                </c:pt>
                <c:pt idx="117">
                  <c:v>17.66</c:v>
                </c:pt>
                <c:pt idx="118">
                  <c:v>19.57</c:v>
                </c:pt>
                <c:pt idx="119">
                  <c:v>19.899999999999999</c:v>
                </c:pt>
                <c:pt idx="120">
                  <c:v>18.43</c:v>
                </c:pt>
                <c:pt idx="121">
                  <c:v>19.399999999999999</c:v>
                </c:pt>
                <c:pt idx="122">
                  <c:v>19.829999999999998</c:v>
                </c:pt>
                <c:pt idx="123">
                  <c:v>19.440000000000001</c:v>
                </c:pt>
                <c:pt idx="124">
                  <c:v>18.57</c:v>
                </c:pt>
                <c:pt idx="125">
                  <c:v>19.53</c:v>
                </c:pt>
                <c:pt idx="126">
                  <c:v>18.920000000000002</c:v>
                </c:pt>
                <c:pt idx="127">
                  <c:v>19.260000000000002</c:v>
                </c:pt>
                <c:pt idx="128">
                  <c:v>18.68</c:v>
                </c:pt>
                <c:pt idx="129">
                  <c:v>20.170000000000002</c:v>
                </c:pt>
                <c:pt idx="130">
                  <c:v>20.03</c:v>
                </c:pt>
                <c:pt idx="131">
                  <c:v>20.329999999999998</c:v>
                </c:pt>
                <c:pt idx="132">
                  <c:v>18.57</c:v>
                </c:pt>
                <c:pt idx="133">
                  <c:v>19.5</c:v>
                </c:pt>
                <c:pt idx="134">
                  <c:v>19.93</c:v>
                </c:pt>
                <c:pt idx="135">
                  <c:v>19</c:v>
                </c:pt>
                <c:pt idx="136">
                  <c:v>18.86</c:v>
                </c:pt>
                <c:pt idx="137">
                  <c:v>19.2</c:v>
                </c:pt>
                <c:pt idx="138">
                  <c:v>18.59</c:v>
                </c:pt>
                <c:pt idx="139">
                  <c:v>20.13</c:v>
                </c:pt>
                <c:pt idx="140">
                  <c:v>18.899999999999999</c:v>
                </c:pt>
                <c:pt idx="141">
                  <c:v>19.97</c:v>
                </c:pt>
                <c:pt idx="142">
                  <c:v>20.36</c:v>
                </c:pt>
                <c:pt idx="143">
                  <c:v>18.27</c:v>
                </c:pt>
                <c:pt idx="144">
                  <c:v>19.39</c:v>
                </c:pt>
                <c:pt idx="145">
                  <c:v>18.39</c:v>
                </c:pt>
                <c:pt idx="146">
                  <c:v>19.260000000000002</c:v>
                </c:pt>
                <c:pt idx="147">
                  <c:v>20.100000000000001</c:v>
                </c:pt>
                <c:pt idx="148">
                  <c:v>20.34</c:v>
                </c:pt>
                <c:pt idx="149">
                  <c:v>22.13</c:v>
                </c:pt>
                <c:pt idx="150">
                  <c:v>19.8</c:v>
                </c:pt>
                <c:pt idx="151">
                  <c:v>20.23</c:v>
                </c:pt>
                <c:pt idx="152">
                  <c:v>19.8</c:v>
                </c:pt>
                <c:pt idx="153">
                  <c:v>19.57</c:v>
                </c:pt>
                <c:pt idx="154">
                  <c:v>20.170000000000002</c:v>
                </c:pt>
                <c:pt idx="155">
                  <c:v>20.07</c:v>
                </c:pt>
                <c:pt idx="156">
                  <c:v>19.670000000000002</c:v>
                </c:pt>
                <c:pt idx="157">
                  <c:v>19.8</c:v>
                </c:pt>
                <c:pt idx="158">
                  <c:v>19.12</c:v>
                </c:pt>
                <c:pt idx="159">
                  <c:v>18.989999999999998</c:v>
                </c:pt>
                <c:pt idx="160">
                  <c:v>19.63</c:v>
                </c:pt>
                <c:pt idx="161">
                  <c:v>19.03</c:v>
                </c:pt>
                <c:pt idx="162">
                  <c:v>20.03</c:v>
                </c:pt>
                <c:pt idx="163">
                  <c:v>19.46</c:v>
                </c:pt>
                <c:pt idx="164">
                  <c:v>19.190000000000001</c:v>
                </c:pt>
                <c:pt idx="165">
                  <c:v>19.239999999999998</c:v>
                </c:pt>
                <c:pt idx="166">
                  <c:v>19.73</c:v>
                </c:pt>
                <c:pt idx="167">
                  <c:v>19.16</c:v>
                </c:pt>
                <c:pt idx="168">
                  <c:v>19.37</c:v>
                </c:pt>
                <c:pt idx="169">
                  <c:v>19.059999999999999</c:v>
                </c:pt>
                <c:pt idx="170">
                  <c:v>20.2</c:v>
                </c:pt>
                <c:pt idx="171">
                  <c:v>19.23</c:v>
                </c:pt>
                <c:pt idx="172">
                  <c:v>18.690000000000001</c:v>
                </c:pt>
                <c:pt idx="173">
                  <c:v>18.72</c:v>
                </c:pt>
                <c:pt idx="174">
                  <c:v>19.73</c:v>
                </c:pt>
                <c:pt idx="175">
                  <c:v>23.12</c:v>
                </c:pt>
                <c:pt idx="176">
                  <c:v>20.88</c:v>
                </c:pt>
                <c:pt idx="177">
                  <c:v>19.97</c:v>
                </c:pt>
                <c:pt idx="178">
                  <c:v>20.13</c:v>
                </c:pt>
                <c:pt idx="179">
                  <c:v>20.13</c:v>
                </c:pt>
                <c:pt idx="180">
                  <c:v>20.37</c:v>
                </c:pt>
                <c:pt idx="181">
                  <c:v>20.67</c:v>
                </c:pt>
                <c:pt idx="182">
                  <c:v>20.3</c:v>
                </c:pt>
                <c:pt idx="183">
                  <c:v>27</c:v>
                </c:pt>
                <c:pt idx="184">
                  <c:v>17.260000000000002</c:v>
                </c:pt>
                <c:pt idx="185">
                  <c:v>41.39</c:v>
                </c:pt>
                <c:pt idx="186">
                  <c:v>96.49</c:v>
                </c:pt>
                <c:pt idx="187">
                  <c:v>39.07</c:v>
                </c:pt>
                <c:pt idx="188">
                  <c:v>19.46</c:v>
                </c:pt>
                <c:pt idx="189">
                  <c:v>20.37</c:v>
                </c:pt>
                <c:pt idx="190">
                  <c:v>19.87</c:v>
                </c:pt>
                <c:pt idx="191">
                  <c:v>18.850000000000001</c:v>
                </c:pt>
                <c:pt idx="192">
                  <c:v>20.100000000000001</c:v>
                </c:pt>
                <c:pt idx="193">
                  <c:v>19.559999999999999</c:v>
                </c:pt>
                <c:pt idx="194">
                  <c:v>19.22</c:v>
                </c:pt>
                <c:pt idx="195">
                  <c:v>20.14</c:v>
                </c:pt>
                <c:pt idx="196">
                  <c:v>19.22</c:v>
                </c:pt>
                <c:pt idx="197">
                  <c:v>19.190000000000001</c:v>
                </c:pt>
                <c:pt idx="198">
                  <c:v>19.43</c:v>
                </c:pt>
                <c:pt idx="199">
                  <c:v>19.43</c:v>
                </c:pt>
                <c:pt idx="200">
                  <c:v>19.23</c:v>
                </c:pt>
                <c:pt idx="201">
                  <c:v>18.53</c:v>
                </c:pt>
                <c:pt idx="202">
                  <c:v>19.53</c:v>
                </c:pt>
                <c:pt idx="203">
                  <c:v>19.8</c:v>
                </c:pt>
                <c:pt idx="204">
                  <c:v>19.899999999999999</c:v>
                </c:pt>
                <c:pt idx="205">
                  <c:v>19.899999999999999</c:v>
                </c:pt>
                <c:pt idx="206">
                  <c:v>20.47</c:v>
                </c:pt>
                <c:pt idx="207">
                  <c:v>18.399999999999999</c:v>
                </c:pt>
                <c:pt idx="208">
                  <c:v>18.62</c:v>
                </c:pt>
                <c:pt idx="209">
                  <c:v>20.03</c:v>
                </c:pt>
                <c:pt idx="210">
                  <c:v>20.37</c:v>
                </c:pt>
                <c:pt idx="211">
                  <c:v>19.09</c:v>
                </c:pt>
                <c:pt idx="212">
                  <c:v>19.53</c:v>
                </c:pt>
                <c:pt idx="213">
                  <c:v>19.39</c:v>
                </c:pt>
                <c:pt idx="214">
                  <c:v>19.53</c:v>
                </c:pt>
                <c:pt idx="215">
                  <c:v>19.170000000000002</c:v>
                </c:pt>
                <c:pt idx="216">
                  <c:v>19.260000000000002</c:v>
                </c:pt>
                <c:pt idx="217">
                  <c:v>19.329999999999998</c:v>
                </c:pt>
                <c:pt idx="218">
                  <c:v>19.12</c:v>
                </c:pt>
                <c:pt idx="219">
                  <c:v>18.309999999999999</c:v>
                </c:pt>
                <c:pt idx="220">
                  <c:v>18</c:v>
                </c:pt>
                <c:pt idx="221">
                  <c:v>19.600000000000001</c:v>
                </c:pt>
                <c:pt idx="222">
                  <c:v>19.7</c:v>
                </c:pt>
                <c:pt idx="223">
                  <c:v>18.989999999999998</c:v>
                </c:pt>
                <c:pt idx="224">
                  <c:v>21.31</c:v>
                </c:pt>
                <c:pt idx="225">
                  <c:v>20.74</c:v>
                </c:pt>
                <c:pt idx="226">
                  <c:v>20.3</c:v>
                </c:pt>
                <c:pt idx="227">
                  <c:v>19.46</c:v>
                </c:pt>
                <c:pt idx="228">
                  <c:v>18.350000000000001</c:v>
                </c:pt>
                <c:pt idx="229">
                  <c:v>20.399999999999999</c:v>
                </c:pt>
                <c:pt idx="230">
                  <c:v>19.329999999999998</c:v>
                </c:pt>
                <c:pt idx="231">
                  <c:v>19.43</c:v>
                </c:pt>
                <c:pt idx="232">
                  <c:v>19.77</c:v>
                </c:pt>
                <c:pt idx="233">
                  <c:v>19.670000000000002</c:v>
                </c:pt>
                <c:pt idx="234">
                  <c:v>19.37</c:v>
                </c:pt>
                <c:pt idx="235">
                  <c:v>19.440000000000001</c:v>
                </c:pt>
                <c:pt idx="236">
                  <c:v>19.47</c:v>
                </c:pt>
                <c:pt idx="237">
                  <c:v>18.72</c:v>
                </c:pt>
                <c:pt idx="238">
                  <c:v>19.13</c:v>
                </c:pt>
                <c:pt idx="239">
                  <c:v>18.579999999999998</c:v>
                </c:pt>
                <c:pt idx="240">
                  <c:v>19.329999999999998</c:v>
                </c:pt>
                <c:pt idx="241">
                  <c:v>19.5</c:v>
                </c:pt>
                <c:pt idx="242">
                  <c:v>19.399999999999999</c:v>
                </c:pt>
                <c:pt idx="243">
                  <c:v>19.600000000000001</c:v>
                </c:pt>
                <c:pt idx="244">
                  <c:v>18.96</c:v>
                </c:pt>
                <c:pt idx="245">
                  <c:v>19.899999999999999</c:v>
                </c:pt>
                <c:pt idx="246">
                  <c:v>20.100000000000001</c:v>
                </c:pt>
                <c:pt idx="247">
                  <c:v>23.37</c:v>
                </c:pt>
                <c:pt idx="248">
                  <c:v>20.8</c:v>
                </c:pt>
                <c:pt idx="249">
                  <c:v>20.2</c:v>
                </c:pt>
                <c:pt idx="250">
                  <c:v>19.93</c:v>
                </c:pt>
                <c:pt idx="251">
                  <c:v>19.57</c:v>
                </c:pt>
                <c:pt idx="252">
                  <c:v>20.27</c:v>
                </c:pt>
                <c:pt idx="253">
                  <c:v>22.54</c:v>
                </c:pt>
                <c:pt idx="254">
                  <c:v>21.06</c:v>
                </c:pt>
                <c:pt idx="255">
                  <c:v>61.58</c:v>
                </c:pt>
                <c:pt idx="256">
                  <c:v>96.05</c:v>
                </c:pt>
                <c:pt idx="257">
                  <c:v>44.52</c:v>
                </c:pt>
                <c:pt idx="258">
                  <c:v>25.29</c:v>
                </c:pt>
                <c:pt idx="259">
                  <c:v>25.25</c:v>
                </c:pt>
                <c:pt idx="260">
                  <c:v>23.26</c:v>
                </c:pt>
                <c:pt idx="261">
                  <c:v>22.97</c:v>
                </c:pt>
                <c:pt idx="262">
                  <c:v>24.3</c:v>
                </c:pt>
                <c:pt idx="263">
                  <c:v>21.32</c:v>
                </c:pt>
                <c:pt idx="264">
                  <c:v>19.97</c:v>
                </c:pt>
                <c:pt idx="265">
                  <c:v>21.56</c:v>
                </c:pt>
                <c:pt idx="266">
                  <c:v>22.05</c:v>
                </c:pt>
                <c:pt idx="267">
                  <c:v>20.399999999999999</c:v>
                </c:pt>
                <c:pt idx="268">
                  <c:v>17.239999999999998</c:v>
                </c:pt>
                <c:pt idx="269">
                  <c:v>22.47</c:v>
                </c:pt>
                <c:pt idx="270">
                  <c:v>21.85</c:v>
                </c:pt>
                <c:pt idx="271">
                  <c:v>21.76</c:v>
                </c:pt>
                <c:pt idx="272">
                  <c:v>20.88</c:v>
                </c:pt>
                <c:pt idx="273">
                  <c:v>21.3</c:v>
                </c:pt>
                <c:pt idx="274">
                  <c:v>21.65</c:v>
                </c:pt>
                <c:pt idx="275">
                  <c:v>22.55</c:v>
                </c:pt>
                <c:pt idx="276">
                  <c:v>22.92</c:v>
                </c:pt>
                <c:pt idx="277">
                  <c:v>20.440000000000001</c:v>
                </c:pt>
                <c:pt idx="278">
                  <c:v>22.18</c:v>
                </c:pt>
                <c:pt idx="279">
                  <c:v>19.77</c:v>
                </c:pt>
                <c:pt idx="280">
                  <c:v>19.260000000000002</c:v>
                </c:pt>
                <c:pt idx="281">
                  <c:v>19.2</c:v>
                </c:pt>
                <c:pt idx="282">
                  <c:v>19.100000000000001</c:v>
                </c:pt>
                <c:pt idx="283">
                  <c:v>20.72</c:v>
                </c:pt>
                <c:pt idx="284">
                  <c:v>20.53</c:v>
                </c:pt>
                <c:pt idx="285">
                  <c:v>19.899999999999999</c:v>
                </c:pt>
                <c:pt idx="286">
                  <c:v>18.52</c:v>
                </c:pt>
                <c:pt idx="287">
                  <c:v>18.03</c:v>
                </c:pt>
                <c:pt idx="288">
                  <c:v>19.670000000000002</c:v>
                </c:pt>
                <c:pt idx="289">
                  <c:v>19.5</c:v>
                </c:pt>
                <c:pt idx="290">
                  <c:v>20.73</c:v>
                </c:pt>
                <c:pt idx="291">
                  <c:v>22.28</c:v>
                </c:pt>
                <c:pt idx="292">
                  <c:v>22</c:v>
                </c:pt>
                <c:pt idx="293">
                  <c:v>21.5</c:v>
                </c:pt>
                <c:pt idx="294">
                  <c:v>22.08</c:v>
                </c:pt>
                <c:pt idx="295">
                  <c:v>21.88</c:v>
                </c:pt>
                <c:pt idx="296">
                  <c:v>18.989999999999998</c:v>
                </c:pt>
                <c:pt idx="297">
                  <c:v>19.53</c:v>
                </c:pt>
                <c:pt idx="298">
                  <c:v>21</c:v>
                </c:pt>
                <c:pt idx="299">
                  <c:v>22.06</c:v>
                </c:pt>
                <c:pt idx="300">
                  <c:v>22.57</c:v>
                </c:pt>
                <c:pt idx="301">
                  <c:v>26.7</c:v>
                </c:pt>
                <c:pt idx="302">
                  <c:v>19.22</c:v>
                </c:pt>
                <c:pt idx="303">
                  <c:v>19.16</c:v>
                </c:pt>
                <c:pt idx="304">
                  <c:v>18.739999999999998</c:v>
                </c:pt>
                <c:pt idx="305">
                  <c:v>19.93</c:v>
                </c:pt>
                <c:pt idx="306">
                  <c:v>20.3</c:v>
                </c:pt>
                <c:pt idx="307">
                  <c:v>19.97</c:v>
                </c:pt>
                <c:pt idx="308">
                  <c:v>18.23</c:v>
                </c:pt>
                <c:pt idx="309">
                  <c:v>19.93</c:v>
                </c:pt>
                <c:pt idx="310">
                  <c:v>20.66</c:v>
                </c:pt>
                <c:pt idx="311">
                  <c:v>19.53</c:v>
                </c:pt>
                <c:pt idx="312">
                  <c:v>19.53</c:v>
                </c:pt>
                <c:pt idx="313">
                  <c:v>20.43</c:v>
                </c:pt>
                <c:pt idx="314">
                  <c:v>19.03</c:v>
                </c:pt>
                <c:pt idx="315">
                  <c:v>19.66</c:v>
                </c:pt>
                <c:pt idx="316">
                  <c:v>19.600000000000001</c:v>
                </c:pt>
                <c:pt idx="317">
                  <c:v>18.63</c:v>
                </c:pt>
                <c:pt idx="318">
                  <c:v>19.12</c:v>
                </c:pt>
                <c:pt idx="319">
                  <c:v>20.100000000000001</c:v>
                </c:pt>
                <c:pt idx="320">
                  <c:v>19.53</c:v>
                </c:pt>
                <c:pt idx="321">
                  <c:v>19.350000000000001</c:v>
                </c:pt>
                <c:pt idx="322">
                  <c:v>19.489999999999998</c:v>
                </c:pt>
                <c:pt idx="323">
                  <c:v>22.9</c:v>
                </c:pt>
                <c:pt idx="324">
                  <c:v>21.98</c:v>
                </c:pt>
                <c:pt idx="325">
                  <c:v>52.36</c:v>
                </c:pt>
                <c:pt idx="326">
                  <c:v>96.32</c:v>
                </c:pt>
                <c:pt idx="327">
                  <c:v>55.7</c:v>
                </c:pt>
                <c:pt idx="328">
                  <c:v>20.97</c:v>
                </c:pt>
                <c:pt idx="329">
                  <c:v>19.87</c:v>
                </c:pt>
                <c:pt idx="330">
                  <c:v>20.81</c:v>
                </c:pt>
                <c:pt idx="331">
                  <c:v>19.8</c:v>
                </c:pt>
                <c:pt idx="332">
                  <c:v>18.989999999999998</c:v>
                </c:pt>
                <c:pt idx="333">
                  <c:v>19.63</c:v>
                </c:pt>
                <c:pt idx="334">
                  <c:v>20.41</c:v>
                </c:pt>
                <c:pt idx="335">
                  <c:v>19.7</c:v>
                </c:pt>
                <c:pt idx="336">
                  <c:v>19.77</c:v>
                </c:pt>
                <c:pt idx="337">
                  <c:v>18.260000000000002</c:v>
                </c:pt>
                <c:pt idx="338">
                  <c:v>19.22</c:v>
                </c:pt>
                <c:pt idx="339">
                  <c:v>20.07</c:v>
                </c:pt>
                <c:pt idx="340">
                  <c:v>18.760000000000002</c:v>
                </c:pt>
                <c:pt idx="341">
                  <c:v>19.600000000000001</c:v>
                </c:pt>
                <c:pt idx="342">
                  <c:v>18.27</c:v>
                </c:pt>
                <c:pt idx="343">
                  <c:v>18.82</c:v>
                </c:pt>
                <c:pt idx="344">
                  <c:v>19.329999999999998</c:v>
                </c:pt>
                <c:pt idx="345">
                  <c:v>19.059999999999999</c:v>
                </c:pt>
                <c:pt idx="346">
                  <c:v>19.600000000000001</c:v>
                </c:pt>
                <c:pt idx="347">
                  <c:v>20.23</c:v>
                </c:pt>
                <c:pt idx="348">
                  <c:v>19.93</c:v>
                </c:pt>
                <c:pt idx="349">
                  <c:v>19.36</c:v>
                </c:pt>
                <c:pt idx="350">
                  <c:v>18.510000000000002</c:v>
                </c:pt>
                <c:pt idx="351">
                  <c:v>19.600000000000001</c:v>
                </c:pt>
                <c:pt idx="352">
                  <c:v>19.079999999999998</c:v>
                </c:pt>
                <c:pt idx="353">
                  <c:v>20.23</c:v>
                </c:pt>
                <c:pt idx="354">
                  <c:v>18.98</c:v>
                </c:pt>
                <c:pt idx="355">
                  <c:v>20.2</c:v>
                </c:pt>
                <c:pt idx="356">
                  <c:v>19.73</c:v>
                </c:pt>
                <c:pt idx="357">
                  <c:v>18.690000000000001</c:v>
                </c:pt>
                <c:pt idx="358">
                  <c:v>19.53</c:v>
                </c:pt>
                <c:pt idx="359">
                  <c:v>19.5</c:v>
                </c:pt>
                <c:pt idx="360">
                  <c:v>18.78</c:v>
                </c:pt>
                <c:pt idx="361">
                  <c:v>18.47</c:v>
                </c:pt>
                <c:pt idx="362">
                  <c:v>19.5</c:v>
                </c:pt>
                <c:pt idx="363">
                  <c:v>20.3</c:v>
                </c:pt>
                <c:pt idx="364">
                  <c:v>19.09</c:v>
                </c:pt>
                <c:pt idx="365">
                  <c:v>19.22</c:v>
                </c:pt>
                <c:pt idx="366">
                  <c:v>18.989999999999998</c:v>
                </c:pt>
                <c:pt idx="367">
                  <c:v>19.559999999999999</c:v>
                </c:pt>
                <c:pt idx="368">
                  <c:v>18.86</c:v>
                </c:pt>
                <c:pt idx="369">
                  <c:v>19.3</c:v>
                </c:pt>
                <c:pt idx="370">
                  <c:v>20.399999999999999</c:v>
                </c:pt>
                <c:pt idx="371">
                  <c:v>19.149999999999999</c:v>
                </c:pt>
                <c:pt idx="372">
                  <c:v>19.23</c:v>
                </c:pt>
                <c:pt idx="373">
                  <c:v>20.329999999999998</c:v>
                </c:pt>
                <c:pt idx="374">
                  <c:v>19.399999999999999</c:v>
                </c:pt>
                <c:pt idx="375">
                  <c:v>18.37</c:v>
                </c:pt>
                <c:pt idx="376">
                  <c:v>20.13</c:v>
                </c:pt>
                <c:pt idx="377">
                  <c:v>18.350000000000001</c:v>
                </c:pt>
                <c:pt idx="378">
                  <c:v>17.88</c:v>
                </c:pt>
                <c:pt idx="379">
                  <c:v>18.75</c:v>
                </c:pt>
                <c:pt idx="380">
                  <c:v>19.190000000000001</c:v>
                </c:pt>
                <c:pt idx="381">
                  <c:v>19.5</c:v>
                </c:pt>
                <c:pt idx="382">
                  <c:v>20</c:v>
                </c:pt>
                <c:pt idx="383">
                  <c:v>25.63</c:v>
                </c:pt>
                <c:pt idx="384">
                  <c:v>24.49</c:v>
                </c:pt>
                <c:pt idx="385">
                  <c:v>23.21</c:v>
                </c:pt>
                <c:pt idx="386">
                  <c:v>22.2</c:v>
                </c:pt>
                <c:pt idx="387">
                  <c:v>22.13</c:v>
                </c:pt>
                <c:pt idx="388">
                  <c:v>22.11</c:v>
                </c:pt>
                <c:pt idx="389">
                  <c:v>23.58</c:v>
                </c:pt>
                <c:pt idx="390">
                  <c:v>21.8</c:v>
                </c:pt>
                <c:pt idx="391">
                  <c:v>20.84</c:v>
                </c:pt>
                <c:pt idx="392">
                  <c:v>23.91</c:v>
                </c:pt>
                <c:pt idx="393">
                  <c:v>22.95</c:v>
                </c:pt>
                <c:pt idx="394">
                  <c:v>20.87</c:v>
                </c:pt>
                <c:pt idx="395">
                  <c:v>19.63</c:v>
                </c:pt>
                <c:pt idx="396">
                  <c:v>19.66</c:v>
                </c:pt>
                <c:pt idx="397">
                  <c:v>93.83</c:v>
                </c:pt>
                <c:pt idx="398">
                  <c:v>92.27</c:v>
                </c:pt>
                <c:pt idx="399">
                  <c:v>19.32</c:v>
                </c:pt>
                <c:pt idx="400">
                  <c:v>20.36</c:v>
                </c:pt>
                <c:pt idx="401">
                  <c:v>18.47</c:v>
                </c:pt>
                <c:pt idx="402">
                  <c:v>19.2</c:v>
                </c:pt>
                <c:pt idx="403">
                  <c:v>18.68</c:v>
                </c:pt>
                <c:pt idx="404">
                  <c:v>18.989999999999998</c:v>
                </c:pt>
                <c:pt idx="405">
                  <c:v>19.46</c:v>
                </c:pt>
                <c:pt idx="406">
                  <c:v>19.53</c:v>
                </c:pt>
                <c:pt idx="407">
                  <c:v>20.23</c:v>
                </c:pt>
                <c:pt idx="408">
                  <c:v>19.43</c:v>
                </c:pt>
                <c:pt idx="409">
                  <c:v>18.86</c:v>
                </c:pt>
                <c:pt idx="410">
                  <c:v>19.059999999999999</c:v>
                </c:pt>
                <c:pt idx="411">
                  <c:v>19.3</c:v>
                </c:pt>
                <c:pt idx="412">
                  <c:v>19.260000000000002</c:v>
                </c:pt>
                <c:pt idx="413">
                  <c:v>20.3</c:v>
                </c:pt>
                <c:pt idx="414">
                  <c:v>19.670000000000002</c:v>
                </c:pt>
                <c:pt idx="415">
                  <c:v>19.63</c:v>
                </c:pt>
                <c:pt idx="416">
                  <c:v>19.16</c:v>
                </c:pt>
                <c:pt idx="417">
                  <c:v>19.5</c:v>
                </c:pt>
                <c:pt idx="418">
                  <c:v>19.37</c:v>
                </c:pt>
                <c:pt idx="419">
                  <c:v>19.059999999999999</c:v>
                </c:pt>
                <c:pt idx="420">
                  <c:v>18.46</c:v>
                </c:pt>
                <c:pt idx="421">
                  <c:v>19.22</c:v>
                </c:pt>
                <c:pt idx="422">
                  <c:v>18.989999999999998</c:v>
                </c:pt>
                <c:pt idx="423">
                  <c:v>19.77</c:v>
                </c:pt>
                <c:pt idx="424">
                  <c:v>20.100000000000001</c:v>
                </c:pt>
                <c:pt idx="425">
                  <c:v>20.170000000000002</c:v>
                </c:pt>
                <c:pt idx="426">
                  <c:v>18.72</c:v>
                </c:pt>
                <c:pt idx="427">
                  <c:v>18.96</c:v>
                </c:pt>
                <c:pt idx="428">
                  <c:v>18.73</c:v>
                </c:pt>
                <c:pt idx="429">
                  <c:v>19.93</c:v>
                </c:pt>
                <c:pt idx="430">
                  <c:v>19.7</c:v>
                </c:pt>
                <c:pt idx="431">
                  <c:v>18.78</c:v>
                </c:pt>
                <c:pt idx="432">
                  <c:v>19.39</c:v>
                </c:pt>
                <c:pt idx="433">
                  <c:v>19.5</c:v>
                </c:pt>
                <c:pt idx="434">
                  <c:v>19.239999999999998</c:v>
                </c:pt>
                <c:pt idx="435">
                  <c:v>19.2</c:v>
                </c:pt>
                <c:pt idx="436">
                  <c:v>19.54</c:v>
                </c:pt>
                <c:pt idx="437">
                  <c:v>17.88</c:v>
                </c:pt>
                <c:pt idx="438">
                  <c:v>19.260000000000002</c:v>
                </c:pt>
                <c:pt idx="439">
                  <c:v>19.53</c:v>
                </c:pt>
                <c:pt idx="440">
                  <c:v>19.73</c:v>
                </c:pt>
                <c:pt idx="441">
                  <c:v>19.16</c:v>
                </c:pt>
                <c:pt idx="442">
                  <c:v>18.55</c:v>
                </c:pt>
                <c:pt idx="443">
                  <c:v>19.97</c:v>
                </c:pt>
                <c:pt idx="444">
                  <c:v>19.399999999999999</c:v>
                </c:pt>
                <c:pt idx="445">
                  <c:v>19.93</c:v>
                </c:pt>
                <c:pt idx="446">
                  <c:v>19.36</c:v>
                </c:pt>
                <c:pt idx="447">
                  <c:v>18.64</c:v>
                </c:pt>
                <c:pt idx="448">
                  <c:v>20.03</c:v>
                </c:pt>
                <c:pt idx="449">
                  <c:v>18.690000000000001</c:v>
                </c:pt>
                <c:pt idx="450">
                  <c:v>19.77</c:v>
                </c:pt>
                <c:pt idx="451">
                  <c:v>19.73</c:v>
                </c:pt>
                <c:pt idx="452">
                  <c:v>19.399999999999999</c:v>
                </c:pt>
                <c:pt idx="453">
                  <c:v>20.3</c:v>
                </c:pt>
                <c:pt idx="454">
                  <c:v>19.29</c:v>
                </c:pt>
                <c:pt idx="455">
                  <c:v>19.829999999999998</c:v>
                </c:pt>
                <c:pt idx="456">
                  <c:v>18.440000000000001</c:v>
                </c:pt>
                <c:pt idx="457">
                  <c:v>18.59</c:v>
                </c:pt>
                <c:pt idx="458">
                  <c:v>18.43</c:v>
                </c:pt>
                <c:pt idx="459">
                  <c:v>20.13</c:v>
                </c:pt>
                <c:pt idx="460">
                  <c:v>19.77</c:v>
                </c:pt>
                <c:pt idx="461">
                  <c:v>20.47</c:v>
                </c:pt>
                <c:pt idx="462">
                  <c:v>19.149999999999999</c:v>
                </c:pt>
                <c:pt idx="463">
                  <c:v>20.56</c:v>
                </c:pt>
                <c:pt idx="464">
                  <c:v>19.8</c:v>
                </c:pt>
                <c:pt idx="465">
                  <c:v>20.23</c:v>
                </c:pt>
                <c:pt idx="466">
                  <c:v>19.7</c:v>
                </c:pt>
                <c:pt idx="467">
                  <c:v>74.67</c:v>
                </c:pt>
                <c:pt idx="468">
                  <c:v>95.82</c:v>
                </c:pt>
                <c:pt idx="469">
                  <c:v>32.770000000000003</c:v>
                </c:pt>
                <c:pt idx="470">
                  <c:v>19.53</c:v>
                </c:pt>
                <c:pt idx="471">
                  <c:v>18.64</c:v>
                </c:pt>
                <c:pt idx="472">
                  <c:v>20.329999999999998</c:v>
                </c:pt>
                <c:pt idx="473">
                  <c:v>20.46</c:v>
                </c:pt>
                <c:pt idx="474">
                  <c:v>19.66</c:v>
                </c:pt>
                <c:pt idx="475">
                  <c:v>19.059999999999999</c:v>
                </c:pt>
                <c:pt idx="476">
                  <c:v>18.350000000000001</c:v>
                </c:pt>
                <c:pt idx="477">
                  <c:v>18.059999999999999</c:v>
                </c:pt>
                <c:pt idx="478">
                  <c:v>18.32</c:v>
                </c:pt>
                <c:pt idx="479">
                  <c:v>18.62</c:v>
                </c:pt>
                <c:pt idx="480">
                  <c:v>19.7</c:v>
                </c:pt>
                <c:pt idx="481">
                  <c:v>19.53</c:v>
                </c:pt>
                <c:pt idx="482">
                  <c:v>19.23</c:v>
                </c:pt>
                <c:pt idx="483">
                  <c:v>20.63</c:v>
                </c:pt>
                <c:pt idx="484">
                  <c:v>20</c:v>
                </c:pt>
                <c:pt idx="485">
                  <c:v>20</c:v>
                </c:pt>
                <c:pt idx="486">
                  <c:v>18.100000000000001</c:v>
                </c:pt>
                <c:pt idx="487">
                  <c:v>18.72</c:v>
                </c:pt>
                <c:pt idx="488">
                  <c:v>18.93</c:v>
                </c:pt>
                <c:pt idx="489">
                  <c:v>19.32</c:v>
                </c:pt>
                <c:pt idx="490">
                  <c:v>19.13</c:v>
                </c:pt>
                <c:pt idx="491">
                  <c:v>19.100000000000001</c:v>
                </c:pt>
                <c:pt idx="492">
                  <c:v>20.100000000000001</c:v>
                </c:pt>
                <c:pt idx="493">
                  <c:v>19.23</c:v>
                </c:pt>
                <c:pt idx="494">
                  <c:v>19.260000000000002</c:v>
                </c:pt>
                <c:pt idx="495">
                  <c:v>19.7</c:v>
                </c:pt>
                <c:pt idx="496">
                  <c:v>19.13</c:v>
                </c:pt>
                <c:pt idx="497">
                  <c:v>19.899999999999999</c:v>
                </c:pt>
                <c:pt idx="498">
                  <c:v>19.399999999999999</c:v>
                </c:pt>
                <c:pt idx="499">
                  <c:v>18.71</c:v>
                </c:pt>
                <c:pt idx="500">
                  <c:v>19.97</c:v>
                </c:pt>
                <c:pt idx="501">
                  <c:v>19.53</c:v>
                </c:pt>
                <c:pt idx="502">
                  <c:v>20.53</c:v>
                </c:pt>
                <c:pt idx="503">
                  <c:v>19.09</c:v>
                </c:pt>
                <c:pt idx="504">
                  <c:v>18.760000000000002</c:v>
                </c:pt>
                <c:pt idx="505">
                  <c:v>17.95</c:v>
                </c:pt>
                <c:pt idx="506">
                  <c:v>18.93</c:v>
                </c:pt>
                <c:pt idx="507">
                  <c:v>18.170000000000002</c:v>
                </c:pt>
                <c:pt idx="508">
                  <c:v>19.77</c:v>
                </c:pt>
                <c:pt idx="509">
                  <c:v>20</c:v>
                </c:pt>
                <c:pt idx="510">
                  <c:v>20.39</c:v>
                </c:pt>
                <c:pt idx="511">
                  <c:v>18.95</c:v>
                </c:pt>
                <c:pt idx="512">
                  <c:v>19.2</c:v>
                </c:pt>
                <c:pt idx="513">
                  <c:v>19.05</c:v>
                </c:pt>
                <c:pt idx="514">
                  <c:v>19.87</c:v>
                </c:pt>
                <c:pt idx="515">
                  <c:v>19.66</c:v>
                </c:pt>
                <c:pt idx="516">
                  <c:v>20</c:v>
                </c:pt>
                <c:pt idx="517">
                  <c:v>19.63</c:v>
                </c:pt>
                <c:pt idx="518">
                  <c:v>18.53</c:v>
                </c:pt>
                <c:pt idx="519">
                  <c:v>19.059999999999999</c:v>
                </c:pt>
                <c:pt idx="520">
                  <c:v>19.600000000000001</c:v>
                </c:pt>
                <c:pt idx="521">
                  <c:v>20.53</c:v>
                </c:pt>
                <c:pt idx="522">
                  <c:v>19.46</c:v>
                </c:pt>
                <c:pt idx="523">
                  <c:v>17.53</c:v>
                </c:pt>
                <c:pt idx="524">
                  <c:v>19.63</c:v>
                </c:pt>
                <c:pt idx="525">
                  <c:v>24.54</c:v>
                </c:pt>
                <c:pt idx="526">
                  <c:v>19.5</c:v>
                </c:pt>
                <c:pt idx="527">
                  <c:v>19.829999999999998</c:v>
                </c:pt>
                <c:pt idx="528">
                  <c:v>19.5</c:v>
                </c:pt>
                <c:pt idx="529">
                  <c:v>19.77</c:v>
                </c:pt>
                <c:pt idx="530">
                  <c:v>19.329999999999998</c:v>
                </c:pt>
                <c:pt idx="531">
                  <c:v>19.57</c:v>
                </c:pt>
                <c:pt idx="532">
                  <c:v>20.170000000000002</c:v>
                </c:pt>
                <c:pt idx="533">
                  <c:v>19.93</c:v>
                </c:pt>
                <c:pt idx="534">
                  <c:v>19.87</c:v>
                </c:pt>
                <c:pt idx="535">
                  <c:v>19.63</c:v>
                </c:pt>
                <c:pt idx="536">
                  <c:v>41.29</c:v>
                </c:pt>
                <c:pt idx="537">
                  <c:v>97.5</c:v>
                </c:pt>
                <c:pt idx="538">
                  <c:v>66.61</c:v>
                </c:pt>
                <c:pt idx="539">
                  <c:v>18.71</c:v>
                </c:pt>
                <c:pt idx="540">
                  <c:v>20.399999999999999</c:v>
                </c:pt>
                <c:pt idx="541">
                  <c:v>19.59</c:v>
                </c:pt>
                <c:pt idx="542">
                  <c:v>20.03</c:v>
                </c:pt>
                <c:pt idx="543">
                  <c:v>18.850000000000001</c:v>
                </c:pt>
                <c:pt idx="544">
                  <c:v>18.690000000000001</c:v>
                </c:pt>
                <c:pt idx="545">
                  <c:v>18.579999999999998</c:v>
                </c:pt>
                <c:pt idx="546">
                  <c:v>18.95</c:v>
                </c:pt>
                <c:pt idx="547">
                  <c:v>20.43</c:v>
                </c:pt>
                <c:pt idx="548">
                  <c:v>19.46</c:v>
                </c:pt>
                <c:pt idx="549">
                  <c:v>19.87</c:v>
                </c:pt>
                <c:pt idx="550">
                  <c:v>19.3</c:v>
                </c:pt>
                <c:pt idx="551">
                  <c:v>18.52</c:v>
                </c:pt>
                <c:pt idx="552">
                  <c:v>19.329999999999998</c:v>
                </c:pt>
                <c:pt idx="553">
                  <c:v>19.440000000000001</c:v>
                </c:pt>
                <c:pt idx="554">
                  <c:v>19.600000000000001</c:v>
                </c:pt>
                <c:pt idx="555">
                  <c:v>18.690000000000001</c:v>
                </c:pt>
                <c:pt idx="556">
                  <c:v>19.260000000000002</c:v>
                </c:pt>
                <c:pt idx="557">
                  <c:v>18.68</c:v>
                </c:pt>
                <c:pt idx="558">
                  <c:v>19.5</c:v>
                </c:pt>
                <c:pt idx="559">
                  <c:v>19.39</c:v>
                </c:pt>
                <c:pt idx="560">
                  <c:v>19.329999999999998</c:v>
                </c:pt>
                <c:pt idx="561">
                  <c:v>19.329999999999998</c:v>
                </c:pt>
                <c:pt idx="562">
                  <c:v>19.03</c:v>
                </c:pt>
                <c:pt idx="563">
                  <c:v>19.22</c:v>
                </c:pt>
                <c:pt idx="564">
                  <c:v>18.97</c:v>
                </c:pt>
                <c:pt idx="565">
                  <c:v>19.2</c:v>
                </c:pt>
                <c:pt idx="566">
                  <c:v>19.77</c:v>
                </c:pt>
                <c:pt idx="567">
                  <c:v>20.399999999999999</c:v>
                </c:pt>
                <c:pt idx="568">
                  <c:v>18.61</c:v>
                </c:pt>
                <c:pt idx="569">
                  <c:v>19.02</c:v>
                </c:pt>
                <c:pt idx="570">
                  <c:v>19.2</c:v>
                </c:pt>
                <c:pt idx="571">
                  <c:v>19.5</c:v>
                </c:pt>
                <c:pt idx="572">
                  <c:v>19.93</c:v>
                </c:pt>
                <c:pt idx="573">
                  <c:v>19.59</c:v>
                </c:pt>
                <c:pt idx="574">
                  <c:v>19.02</c:v>
                </c:pt>
                <c:pt idx="575">
                  <c:v>18.579999999999998</c:v>
                </c:pt>
                <c:pt idx="576">
                  <c:v>18.41</c:v>
                </c:pt>
                <c:pt idx="577">
                  <c:v>20.2</c:v>
                </c:pt>
                <c:pt idx="578">
                  <c:v>19.02</c:v>
                </c:pt>
                <c:pt idx="579">
                  <c:v>20.07</c:v>
                </c:pt>
                <c:pt idx="580">
                  <c:v>18.55</c:v>
                </c:pt>
                <c:pt idx="581">
                  <c:v>18.440000000000001</c:v>
                </c:pt>
                <c:pt idx="582">
                  <c:v>19.43</c:v>
                </c:pt>
                <c:pt idx="583">
                  <c:v>20.13</c:v>
                </c:pt>
                <c:pt idx="584">
                  <c:v>18.95</c:v>
                </c:pt>
                <c:pt idx="585">
                  <c:v>19.63</c:v>
                </c:pt>
                <c:pt idx="586">
                  <c:v>19.190000000000001</c:v>
                </c:pt>
                <c:pt idx="587">
                  <c:v>18.989999999999998</c:v>
                </c:pt>
                <c:pt idx="588">
                  <c:v>19.39</c:v>
                </c:pt>
                <c:pt idx="589">
                  <c:v>17.72</c:v>
                </c:pt>
                <c:pt idx="590">
                  <c:v>19.63</c:v>
                </c:pt>
                <c:pt idx="591">
                  <c:v>20.53</c:v>
                </c:pt>
                <c:pt idx="592">
                  <c:v>19.73</c:v>
                </c:pt>
                <c:pt idx="593">
                  <c:v>20.13</c:v>
                </c:pt>
                <c:pt idx="594">
                  <c:v>18.82</c:v>
                </c:pt>
                <c:pt idx="595">
                  <c:v>18.97</c:v>
                </c:pt>
                <c:pt idx="596">
                  <c:v>19.829999999999998</c:v>
                </c:pt>
                <c:pt idx="597">
                  <c:v>18.309999999999999</c:v>
                </c:pt>
                <c:pt idx="598">
                  <c:v>20.13</c:v>
                </c:pt>
                <c:pt idx="599">
                  <c:v>20.53</c:v>
                </c:pt>
                <c:pt idx="600">
                  <c:v>19.329999999999998</c:v>
                </c:pt>
                <c:pt idx="601">
                  <c:v>20</c:v>
                </c:pt>
                <c:pt idx="602">
                  <c:v>20.83</c:v>
                </c:pt>
                <c:pt idx="603">
                  <c:v>20.27</c:v>
                </c:pt>
                <c:pt idx="604">
                  <c:v>20.100000000000001</c:v>
                </c:pt>
                <c:pt idx="605">
                  <c:v>20.2</c:v>
                </c:pt>
                <c:pt idx="606">
                  <c:v>30.99</c:v>
                </c:pt>
                <c:pt idx="607">
                  <c:v>96.34</c:v>
                </c:pt>
                <c:pt idx="608">
                  <c:v>76.52</c:v>
                </c:pt>
                <c:pt idx="609">
                  <c:v>18.809999999999999</c:v>
                </c:pt>
                <c:pt idx="610">
                  <c:v>18.920000000000002</c:v>
                </c:pt>
                <c:pt idx="611">
                  <c:v>19.32</c:v>
                </c:pt>
                <c:pt idx="612">
                  <c:v>19.600000000000001</c:v>
                </c:pt>
                <c:pt idx="613">
                  <c:v>19.73</c:v>
                </c:pt>
                <c:pt idx="614">
                  <c:v>19.059999999999999</c:v>
                </c:pt>
                <c:pt idx="615">
                  <c:v>18.14</c:v>
                </c:pt>
                <c:pt idx="616">
                  <c:v>19.13</c:v>
                </c:pt>
                <c:pt idx="617">
                  <c:v>18.600000000000001</c:v>
                </c:pt>
                <c:pt idx="618">
                  <c:v>19.59</c:v>
                </c:pt>
                <c:pt idx="619">
                  <c:v>19.02</c:v>
                </c:pt>
                <c:pt idx="620">
                  <c:v>18.66</c:v>
                </c:pt>
                <c:pt idx="621">
                  <c:v>18.260000000000002</c:v>
                </c:pt>
                <c:pt idx="622">
                  <c:v>19.46</c:v>
                </c:pt>
                <c:pt idx="623">
                  <c:v>19.02</c:v>
                </c:pt>
                <c:pt idx="624">
                  <c:v>19.23</c:v>
                </c:pt>
                <c:pt idx="625">
                  <c:v>18.59</c:v>
                </c:pt>
                <c:pt idx="626">
                  <c:v>19.190000000000001</c:v>
                </c:pt>
                <c:pt idx="627">
                  <c:v>20.07</c:v>
                </c:pt>
                <c:pt idx="628">
                  <c:v>19.37</c:v>
                </c:pt>
                <c:pt idx="629">
                  <c:v>19.02</c:v>
                </c:pt>
                <c:pt idx="630">
                  <c:v>18.920000000000002</c:v>
                </c:pt>
                <c:pt idx="631">
                  <c:v>19.87</c:v>
                </c:pt>
                <c:pt idx="632">
                  <c:v>20.329999999999998</c:v>
                </c:pt>
                <c:pt idx="633">
                  <c:v>19.059999999999999</c:v>
                </c:pt>
                <c:pt idx="634">
                  <c:v>18.59</c:v>
                </c:pt>
                <c:pt idx="635">
                  <c:v>20.23</c:v>
                </c:pt>
                <c:pt idx="636">
                  <c:v>19.440000000000001</c:v>
                </c:pt>
                <c:pt idx="637">
                  <c:v>19.100000000000001</c:v>
                </c:pt>
                <c:pt idx="638">
                  <c:v>19.100000000000001</c:v>
                </c:pt>
                <c:pt idx="639">
                  <c:v>18.54</c:v>
                </c:pt>
                <c:pt idx="640">
                  <c:v>20.5</c:v>
                </c:pt>
                <c:pt idx="641">
                  <c:v>19.3</c:v>
                </c:pt>
                <c:pt idx="642">
                  <c:v>19.73</c:v>
                </c:pt>
                <c:pt idx="643">
                  <c:v>20.399999999999999</c:v>
                </c:pt>
                <c:pt idx="644">
                  <c:v>18.54</c:v>
                </c:pt>
                <c:pt idx="645">
                  <c:v>20.03</c:v>
                </c:pt>
                <c:pt idx="646">
                  <c:v>18.690000000000001</c:v>
                </c:pt>
                <c:pt idx="647">
                  <c:v>19.53</c:v>
                </c:pt>
                <c:pt idx="648">
                  <c:v>19.43</c:v>
                </c:pt>
                <c:pt idx="649">
                  <c:v>19.37</c:v>
                </c:pt>
                <c:pt idx="650">
                  <c:v>19.5</c:v>
                </c:pt>
                <c:pt idx="651">
                  <c:v>18.18</c:v>
                </c:pt>
                <c:pt idx="652">
                  <c:v>19.47</c:v>
                </c:pt>
                <c:pt idx="653">
                  <c:v>19.57</c:v>
                </c:pt>
                <c:pt idx="654">
                  <c:v>19.43</c:v>
                </c:pt>
                <c:pt idx="655">
                  <c:v>18.170000000000002</c:v>
                </c:pt>
                <c:pt idx="656">
                  <c:v>19.97</c:v>
                </c:pt>
                <c:pt idx="657">
                  <c:v>18.47</c:v>
                </c:pt>
                <c:pt idx="658">
                  <c:v>18.809999999999999</c:v>
                </c:pt>
                <c:pt idx="659">
                  <c:v>20.03</c:v>
                </c:pt>
                <c:pt idx="660">
                  <c:v>18.34</c:v>
                </c:pt>
                <c:pt idx="661">
                  <c:v>19.22</c:v>
                </c:pt>
                <c:pt idx="662">
                  <c:v>19.600000000000001</c:v>
                </c:pt>
                <c:pt idx="663">
                  <c:v>18.64</c:v>
                </c:pt>
                <c:pt idx="664">
                  <c:v>19.46</c:v>
                </c:pt>
                <c:pt idx="665">
                  <c:v>20.100000000000001</c:v>
                </c:pt>
                <c:pt idx="666">
                  <c:v>19.46</c:v>
                </c:pt>
                <c:pt idx="667">
                  <c:v>19.46</c:v>
                </c:pt>
                <c:pt idx="668">
                  <c:v>19.02</c:v>
                </c:pt>
                <c:pt idx="669">
                  <c:v>19.87</c:v>
                </c:pt>
                <c:pt idx="670">
                  <c:v>19.53</c:v>
                </c:pt>
                <c:pt idx="671">
                  <c:v>20.3</c:v>
                </c:pt>
                <c:pt idx="672">
                  <c:v>19.73</c:v>
                </c:pt>
                <c:pt idx="673">
                  <c:v>19.57</c:v>
                </c:pt>
                <c:pt idx="674">
                  <c:v>20.54</c:v>
                </c:pt>
                <c:pt idx="675">
                  <c:v>20</c:v>
                </c:pt>
                <c:pt idx="676">
                  <c:v>19.829999999999998</c:v>
                </c:pt>
                <c:pt idx="677">
                  <c:v>94.67</c:v>
                </c:pt>
                <c:pt idx="678">
                  <c:v>91.95</c:v>
                </c:pt>
                <c:pt idx="679">
                  <c:v>18.62</c:v>
                </c:pt>
                <c:pt idx="680">
                  <c:v>19.46</c:v>
                </c:pt>
                <c:pt idx="681">
                  <c:v>20.43</c:v>
                </c:pt>
                <c:pt idx="682">
                  <c:v>18.52</c:v>
                </c:pt>
                <c:pt idx="683">
                  <c:v>19.97</c:v>
                </c:pt>
                <c:pt idx="684">
                  <c:v>20.79</c:v>
                </c:pt>
                <c:pt idx="685">
                  <c:v>19.07</c:v>
                </c:pt>
                <c:pt idx="686">
                  <c:v>18.98</c:v>
                </c:pt>
                <c:pt idx="687">
                  <c:v>19.57</c:v>
                </c:pt>
                <c:pt idx="688">
                  <c:v>19.23</c:v>
                </c:pt>
                <c:pt idx="689">
                  <c:v>19.3</c:v>
                </c:pt>
                <c:pt idx="690">
                  <c:v>19.57</c:v>
                </c:pt>
                <c:pt idx="691">
                  <c:v>20.03</c:v>
                </c:pt>
                <c:pt idx="692">
                  <c:v>19.53</c:v>
                </c:pt>
                <c:pt idx="693">
                  <c:v>20.23</c:v>
                </c:pt>
                <c:pt idx="694">
                  <c:v>19.600000000000001</c:v>
                </c:pt>
                <c:pt idx="695">
                  <c:v>19.23</c:v>
                </c:pt>
                <c:pt idx="696">
                  <c:v>19.53</c:v>
                </c:pt>
                <c:pt idx="697">
                  <c:v>19.899999999999999</c:v>
                </c:pt>
                <c:pt idx="698">
                  <c:v>19.16</c:v>
                </c:pt>
                <c:pt idx="699">
                  <c:v>19.190000000000001</c:v>
                </c:pt>
                <c:pt idx="700">
                  <c:v>19.77</c:v>
                </c:pt>
                <c:pt idx="701">
                  <c:v>20.07</c:v>
                </c:pt>
                <c:pt idx="702">
                  <c:v>19.100000000000001</c:v>
                </c:pt>
                <c:pt idx="703">
                  <c:v>18.920000000000002</c:v>
                </c:pt>
                <c:pt idx="704">
                  <c:v>19.46</c:v>
                </c:pt>
                <c:pt idx="705">
                  <c:v>19.260000000000002</c:v>
                </c:pt>
                <c:pt idx="706">
                  <c:v>18.37</c:v>
                </c:pt>
                <c:pt idx="707">
                  <c:v>19.190000000000001</c:v>
                </c:pt>
                <c:pt idx="708">
                  <c:v>19.37</c:v>
                </c:pt>
                <c:pt idx="709">
                  <c:v>19.43</c:v>
                </c:pt>
                <c:pt idx="710">
                  <c:v>19.670000000000002</c:v>
                </c:pt>
                <c:pt idx="711">
                  <c:v>18.690000000000001</c:v>
                </c:pt>
                <c:pt idx="712">
                  <c:v>19.059999999999999</c:v>
                </c:pt>
                <c:pt idx="713">
                  <c:v>20.2</c:v>
                </c:pt>
                <c:pt idx="714">
                  <c:v>19.02</c:v>
                </c:pt>
                <c:pt idx="715">
                  <c:v>18.690000000000001</c:v>
                </c:pt>
                <c:pt idx="716">
                  <c:v>20.36</c:v>
                </c:pt>
                <c:pt idx="717">
                  <c:v>18.61</c:v>
                </c:pt>
                <c:pt idx="718">
                  <c:v>19.57</c:v>
                </c:pt>
                <c:pt idx="719">
                  <c:v>18.59</c:v>
                </c:pt>
                <c:pt idx="720">
                  <c:v>18.93</c:v>
                </c:pt>
                <c:pt idx="721">
                  <c:v>19.670000000000002</c:v>
                </c:pt>
                <c:pt idx="722">
                  <c:v>18.89</c:v>
                </c:pt>
                <c:pt idx="723">
                  <c:v>18.75</c:v>
                </c:pt>
                <c:pt idx="724">
                  <c:v>19.27</c:v>
                </c:pt>
                <c:pt idx="725">
                  <c:v>19.46</c:v>
                </c:pt>
                <c:pt idx="726">
                  <c:v>19.260000000000002</c:v>
                </c:pt>
                <c:pt idx="727">
                  <c:v>18.88</c:v>
                </c:pt>
                <c:pt idx="728">
                  <c:v>19.329999999999998</c:v>
                </c:pt>
                <c:pt idx="729">
                  <c:v>20.399999999999999</c:v>
                </c:pt>
                <c:pt idx="730">
                  <c:v>21.13</c:v>
                </c:pt>
                <c:pt idx="731">
                  <c:v>24.92</c:v>
                </c:pt>
                <c:pt idx="732">
                  <c:v>20.91</c:v>
                </c:pt>
                <c:pt idx="733">
                  <c:v>25.71</c:v>
                </c:pt>
                <c:pt idx="734">
                  <c:v>26.05</c:v>
                </c:pt>
                <c:pt idx="735">
                  <c:v>24.66</c:v>
                </c:pt>
                <c:pt idx="736">
                  <c:v>19.22</c:v>
                </c:pt>
                <c:pt idx="737">
                  <c:v>18.690000000000001</c:v>
                </c:pt>
                <c:pt idx="738">
                  <c:v>19.02</c:v>
                </c:pt>
                <c:pt idx="739">
                  <c:v>19.43</c:v>
                </c:pt>
                <c:pt idx="740">
                  <c:v>19.22</c:v>
                </c:pt>
                <c:pt idx="741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09B-40F2-BDF9-08C026FCF82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95935055"/>
        <c:axId val="595930479"/>
      </c:barChart>
      <c:catAx>
        <c:axId val="595935055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ko-KR" dirty="0"/>
                  <a:t>Elapsed</a:t>
                </a:r>
                <a:r>
                  <a:rPr lang="en-US" altLang="ko-KR" baseline="0" dirty="0"/>
                  <a:t> Time(Sec.)</a:t>
                </a:r>
                <a:endParaRPr lang="ko-KR" alt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95930479"/>
        <c:crosses val="autoZero"/>
        <c:auto val="1"/>
        <c:lblAlgn val="ctr"/>
        <c:lblOffset val="100"/>
        <c:noMultiLvlLbl val="0"/>
      </c:catAx>
      <c:valAx>
        <c:axId val="595930479"/>
        <c:scaling>
          <c:orientation val="minMax"/>
          <c:max val="11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ko-KR" b="1" dirty="0"/>
                  <a:t>CPU</a:t>
                </a:r>
                <a:r>
                  <a:rPr lang="en-US" altLang="ko-KR" b="1" baseline="0" dirty="0"/>
                  <a:t> Utilization(%.)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9593505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ko-KR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MNIST_RAM32G!$Z$53</c:f>
              <c:strCache>
                <c:ptCount val="1"/>
                <c:pt idx="0">
                  <c:v>Eapsed time</c:v>
                </c:pt>
              </c:strCache>
            </c:strRef>
          </c:tx>
          <c:spPr>
            <a:solidFill>
              <a:schemeClr val="tx1"/>
            </a:solidFill>
            <a:ln>
              <a:solidFill>
                <a:schemeClr val="bg1">
                  <a:lumMod val="50000"/>
                </a:schemeClr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MNIST_RAM32G!$AA$52:$AD$52</c:f>
              <c:strCache>
                <c:ptCount val="4"/>
                <c:pt idx="0">
                  <c:v>tf.data</c:v>
                </c:pt>
                <c:pt idx="1">
                  <c:v>md.shuffle_6</c:v>
                </c:pt>
                <c:pt idx="2">
                  <c:v>md.shuffle_batch_6</c:v>
                </c:pt>
                <c:pt idx="3">
                  <c:v>md.shuffle_ensemble_6</c:v>
                </c:pt>
              </c:strCache>
            </c:strRef>
          </c:cat>
          <c:val>
            <c:numRef>
              <c:f>MNIST_RAM32G!$AA$53:$AD$53</c:f>
              <c:numCache>
                <c:formatCode>General</c:formatCode>
                <c:ptCount val="4"/>
                <c:pt idx="0">
                  <c:v>287</c:v>
                </c:pt>
                <c:pt idx="1">
                  <c:v>298</c:v>
                </c:pt>
                <c:pt idx="2">
                  <c:v>276</c:v>
                </c:pt>
                <c:pt idx="3">
                  <c:v>1433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DC8-4512-AF3A-3D1F57B0B169}"/>
            </c:ext>
          </c:extLst>
        </c:ser>
        <c:ser>
          <c:idx val="1"/>
          <c:order val="1"/>
          <c:tx>
            <c:strRef>
              <c:f>MNIST_RAM32G!$Z$54</c:f>
              <c:strCache>
                <c:ptCount val="1"/>
              </c:strCache>
            </c:strRef>
          </c:tx>
          <c:spPr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MNIST_RAM32G!$AA$52:$AD$52</c:f>
              <c:strCache>
                <c:ptCount val="4"/>
                <c:pt idx="0">
                  <c:v>tf.data</c:v>
                </c:pt>
                <c:pt idx="1">
                  <c:v>md.shuffle_6</c:v>
                </c:pt>
                <c:pt idx="2">
                  <c:v>md.shuffle_batch_6</c:v>
                </c:pt>
                <c:pt idx="3">
                  <c:v>md.shuffle_ensemble_6</c:v>
                </c:pt>
              </c:strCache>
            </c:strRef>
          </c:cat>
          <c:val>
            <c:numRef>
              <c:f>MNIST_RAM32G!$AA$54:$AD$54</c:f>
              <c:numCache>
                <c:formatCode>General</c:formatCode>
                <c:ptCount val="4"/>
              </c:numCache>
            </c:numRef>
          </c:val>
          <c:extLst>
            <c:ext xmlns:c16="http://schemas.microsoft.com/office/drawing/2014/chart" uri="{C3380CC4-5D6E-409C-BE32-E72D297353CC}">
              <c16:uniqueId val="{00000001-0DC8-4512-AF3A-3D1F57B0B169}"/>
            </c:ext>
          </c:extLst>
        </c:ser>
        <c:ser>
          <c:idx val="2"/>
          <c:order val="2"/>
          <c:tx>
            <c:strRef>
              <c:f>MNIST_RAM32G!$Z$55</c:f>
              <c:strCache>
                <c:ptCount val="1"/>
              </c:strCache>
            </c:strRef>
          </c:tx>
          <c:spPr>
            <a:solidFill>
              <a:schemeClr val="tx1"/>
            </a:solidFill>
            <a:ln>
              <a:solidFill>
                <a:schemeClr val="bg1">
                  <a:lumMod val="50000"/>
                </a:schemeClr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MNIST_RAM32G!$AA$52:$AD$52</c:f>
              <c:strCache>
                <c:ptCount val="4"/>
                <c:pt idx="0">
                  <c:v>tf.data</c:v>
                </c:pt>
                <c:pt idx="1">
                  <c:v>md.shuffle_6</c:v>
                </c:pt>
                <c:pt idx="2">
                  <c:v>md.shuffle_batch_6</c:v>
                </c:pt>
                <c:pt idx="3">
                  <c:v>md.shuffle_ensemble_6</c:v>
                </c:pt>
              </c:strCache>
            </c:strRef>
          </c:cat>
          <c:val>
            <c:numRef>
              <c:f>MNIST_RAM32G!$AA$55:$AD$55</c:f>
              <c:numCache>
                <c:formatCode>General</c:formatCode>
                <c:ptCount val="4"/>
              </c:numCache>
            </c:numRef>
          </c:val>
          <c:extLst>
            <c:ext xmlns:c16="http://schemas.microsoft.com/office/drawing/2014/chart" uri="{C3380CC4-5D6E-409C-BE32-E72D297353CC}">
              <c16:uniqueId val="{00000002-0DC8-4512-AF3A-3D1F57B0B169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806894512"/>
        <c:axId val="1806892016"/>
      </c:barChart>
      <c:barChart>
        <c:barDir val="col"/>
        <c:grouping val="clustered"/>
        <c:varyColors val="0"/>
        <c:ser>
          <c:idx val="3"/>
          <c:order val="3"/>
          <c:tx>
            <c:strRef>
              <c:f>MNIST_RAM32G!$Z$56</c:f>
              <c:strCache>
                <c:ptCount val="1"/>
                <c:pt idx="0">
                  <c:v>GPU util</c:v>
                </c:pt>
              </c:strCache>
            </c:strRef>
          </c:tx>
          <c:spPr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MNIST_RAM32G!$AA$52:$AD$52</c:f>
              <c:strCache>
                <c:ptCount val="4"/>
                <c:pt idx="0">
                  <c:v>tf.data</c:v>
                </c:pt>
                <c:pt idx="1">
                  <c:v>md.shuffle_6</c:v>
                </c:pt>
                <c:pt idx="2">
                  <c:v>md.shuffle_batch_6</c:v>
                </c:pt>
                <c:pt idx="3">
                  <c:v>md.shuffle_ensemble_6</c:v>
                </c:pt>
              </c:strCache>
            </c:strRef>
          </c:cat>
          <c:val>
            <c:numRef>
              <c:f>MNIST_RAM32G!$AA$56:$AD$56</c:f>
              <c:numCache>
                <c:formatCode>General</c:formatCode>
                <c:ptCount val="4"/>
                <c:pt idx="0">
                  <c:v>87</c:v>
                </c:pt>
                <c:pt idx="1">
                  <c:v>87</c:v>
                </c:pt>
                <c:pt idx="2">
                  <c:v>87</c:v>
                </c:pt>
                <c:pt idx="3">
                  <c:v>34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0DC8-4512-AF3A-3D1F57B0B16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00"/>
        <c:overlap val="-32"/>
        <c:axId val="972981216"/>
        <c:axId val="972979968"/>
      </c:barChart>
      <c:catAx>
        <c:axId val="18068945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rgbClr val="3B3B3B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806892016"/>
        <c:crosses val="autoZero"/>
        <c:auto val="1"/>
        <c:lblAlgn val="ctr"/>
        <c:lblOffset val="100"/>
        <c:noMultiLvlLbl val="0"/>
      </c:catAx>
      <c:valAx>
        <c:axId val="1806892016"/>
        <c:scaling>
          <c:orientation val="minMax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806894512"/>
        <c:crosses val="autoZero"/>
        <c:crossBetween val="between"/>
      </c:valAx>
      <c:valAx>
        <c:axId val="972979968"/>
        <c:scaling>
          <c:orientation val="minMax"/>
        </c:scaling>
        <c:delete val="0"/>
        <c:axPos val="r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972981216"/>
        <c:crosses val="max"/>
        <c:crossBetween val="between"/>
      </c:valAx>
      <c:catAx>
        <c:axId val="972981216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972979968"/>
        <c:crosses val="autoZero"/>
        <c:auto val="1"/>
        <c:lblAlgn val="ctr"/>
        <c:lblOffset val="100"/>
        <c:noMultiLvlLbl val="0"/>
      </c:catAx>
      <c:spPr>
        <a:noFill/>
        <a:ln>
          <a:solidFill>
            <a:srgbClr val="3B3B3B"/>
          </a:solidFill>
        </a:ln>
        <a:effectLst/>
      </c:spPr>
    </c:plotArea>
    <c:legend>
      <c:legendPos val="t"/>
      <c:legendEntry>
        <c:idx val="1"/>
        <c:delete val="1"/>
      </c:legendEntry>
      <c:legendEntry>
        <c:idx val="2"/>
        <c:delete val="1"/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  <c:extLst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4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MNIST_RAM32G!$Y$67</c:f>
              <c:strCache>
                <c:ptCount val="1"/>
                <c:pt idx="0">
                  <c:v>Elapsed time</c:v>
                </c:pt>
              </c:strCache>
            </c:strRef>
          </c:tx>
          <c:spPr>
            <a:solidFill>
              <a:schemeClr val="tx1"/>
            </a:solidFill>
            <a:ln>
              <a:solidFill>
                <a:schemeClr val="bg1">
                  <a:lumMod val="50000"/>
                </a:schemeClr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MNIST_RAM32G!$Z$66:$AB$66</c:f>
              <c:numCache>
                <c:formatCode>@</c:formatCode>
                <c:ptCount val="3"/>
                <c:pt idx="0">
                  <c:v>6</c:v>
                </c:pt>
                <c:pt idx="1">
                  <c:v>12</c:v>
                </c:pt>
                <c:pt idx="2">
                  <c:v>24</c:v>
                </c:pt>
              </c:numCache>
            </c:numRef>
          </c:cat>
          <c:val>
            <c:numRef>
              <c:f>MNIST_RAM32G!$Z$67:$AB$67</c:f>
              <c:numCache>
                <c:formatCode>General</c:formatCode>
                <c:ptCount val="3"/>
                <c:pt idx="0">
                  <c:v>1433</c:v>
                </c:pt>
                <c:pt idx="1">
                  <c:v>1440</c:v>
                </c:pt>
                <c:pt idx="2">
                  <c:v>1530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EC0-4C1E-880F-490D22B54AA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0"/>
        <c:overlap val="10"/>
        <c:axId val="1806894512"/>
        <c:axId val="1806892016"/>
      </c:barChart>
      <c:barChart>
        <c:barDir val="col"/>
        <c:grouping val="clustered"/>
        <c:varyColors val="0"/>
        <c:ser>
          <c:idx val="1"/>
          <c:order val="1"/>
          <c:tx>
            <c:strRef>
              <c:f>MNIST_RAM32G!$Y$68</c:f>
              <c:strCache>
                <c:ptCount val="1"/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MNIST_RAM32G!$Z$66:$AB$66</c:f>
              <c:numCache>
                <c:formatCode>@</c:formatCode>
                <c:ptCount val="3"/>
                <c:pt idx="0">
                  <c:v>6</c:v>
                </c:pt>
                <c:pt idx="1">
                  <c:v>12</c:v>
                </c:pt>
                <c:pt idx="2">
                  <c:v>24</c:v>
                </c:pt>
              </c:numCache>
            </c:numRef>
          </c:cat>
          <c:val>
            <c:numRef>
              <c:f>MNIST_RAM32G!$Z$68:$AB$68</c:f>
              <c:numCache>
                <c:formatCode>General</c:formatCode>
                <c:ptCount val="3"/>
              </c:numCache>
            </c:numRef>
          </c:val>
          <c:extLst>
            <c:ext xmlns:c16="http://schemas.microsoft.com/office/drawing/2014/chart" uri="{C3380CC4-5D6E-409C-BE32-E72D297353CC}">
              <c16:uniqueId val="{00000001-5EC0-4C1E-880F-490D22B54AA5}"/>
            </c:ext>
          </c:extLst>
        </c:ser>
        <c:ser>
          <c:idx val="2"/>
          <c:order val="2"/>
          <c:tx>
            <c:strRef>
              <c:f>MNIST_RAM32G!$Y$69</c:f>
              <c:strCache>
                <c:ptCount val="1"/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numRef>
              <c:f>MNIST_RAM32G!$Z$66:$AB$66</c:f>
              <c:numCache>
                <c:formatCode>@</c:formatCode>
                <c:ptCount val="3"/>
                <c:pt idx="0">
                  <c:v>6</c:v>
                </c:pt>
                <c:pt idx="1">
                  <c:v>12</c:v>
                </c:pt>
                <c:pt idx="2">
                  <c:v>24</c:v>
                </c:pt>
              </c:numCache>
            </c:numRef>
          </c:cat>
          <c:val>
            <c:numRef>
              <c:f>MNIST_RAM32G!$Z$69:$AB$69</c:f>
              <c:numCache>
                <c:formatCode>General</c:formatCode>
                <c:ptCount val="3"/>
              </c:numCache>
            </c:numRef>
          </c:val>
          <c:extLst>
            <c:ext xmlns:c16="http://schemas.microsoft.com/office/drawing/2014/chart" uri="{C3380CC4-5D6E-409C-BE32-E72D297353CC}">
              <c16:uniqueId val="{00000002-5EC0-4C1E-880F-490D22B54AA5}"/>
            </c:ext>
          </c:extLst>
        </c:ser>
        <c:ser>
          <c:idx val="3"/>
          <c:order val="3"/>
          <c:tx>
            <c:strRef>
              <c:f>MNIST_RAM32G!$Y$70</c:f>
              <c:strCache>
                <c:ptCount val="1"/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numRef>
              <c:f>MNIST_RAM32G!$Z$66:$AB$66</c:f>
              <c:numCache>
                <c:formatCode>@</c:formatCode>
                <c:ptCount val="3"/>
                <c:pt idx="0">
                  <c:v>6</c:v>
                </c:pt>
                <c:pt idx="1">
                  <c:v>12</c:v>
                </c:pt>
                <c:pt idx="2">
                  <c:v>24</c:v>
                </c:pt>
              </c:numCache>
            </c:numRef>
          </c:cat>
          <c:val>
            <c:numRef>
              <c:f>MNIST_RAM32G!$Z$70:$AB$70</c:f>
              <c:numCache>
                <c:formatCode>General</c:formatCode>
                <c:ptCount val="3"/>
              </c:numCache>
            </c:numRef>
          </c:val>
          <c:extLst>
            <c:ext xmlns:c16="http://schemas.microsoft.com/office/drawing/2014/chart" uri="{C3380CC4-5D6E-409C-BE32-E72D297353CC}">
              <c16:uniqueId val="{00000003-5EC0-4C1E-880F-490D22B54AA5}"/>
            </c:ext>
          </c:extLst>
        </c:ser>
        <c:ser>
          <c:idx val="4"/>
          <c:order val="4"/>
          <c:tx>
            <c:strRef>
              <c:f>MNIST_RAM32G!$Y$71</c:f>
              <c:strCache>
                <c:ptCount val="1"/>
                <c:pt idx="0">
                  <c:v>GPU util</c:v>
                </c:pt>
              </c:strCache>
            </c:strRef>
          </c:tx>
          <c:spPr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MNIST_RAM32G!$Z$66:$AB$66</c:f>
              <c:numCache>
                <c:formatCode>@</c:formatCode>
                <c:ptCount val="3"/>
                <c:pt idx="0">
                  <c:v>6</c:v>
                </c:pt>
                <c:pt idx="1">
                  <c:v>12</c:v>
                </c:pt>
                <c:pt idx="2">
                  <c:v>24</c:v>
                </c:pt>
              </c:numCache>
            </c:numRef>
          </c:cat>
          <c:val>
            <c:numRef>
              <c:f>MNIST_RAM32G!$Z$71:$AB$71</c:f>
              <c:numCache>
                <c:formatCode>General</c:formatCode>
                <c:ptCount val="3"/>
                <c:pt idx="0">
                  <c:v>36</c:v>
                </c:pt>
                <c:pt idx="1">
                  <c:v>36</c:v>
                </c:pt>
                <c:pt idx="2">
                  <c:v>36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5EC0-4C1E-880F-490D22B54AA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0"/>
        <c:axId val="884338240"/>
        <c:axId val="884341984"/>
      </c:barChart>
      <c:catAx>
        <c:axId val="1806894512"/>
        <c:scaling>
          <c:orientation val="minMax"/>
        </c:scaling>
        <c:delete val="0"/>
        <c:axPos val="b"/>
        <c:numFmt formatCode="@" sourceLinked="1"/>
        <c:majorTickMark val="none"/>
        <c:minorTickMark val="none"/>
        <c:tickLblPos val="nextTo"/>
        <c:spPr>
          <a:noFill/>
          <a:ln w="9525" cap="flat" cmpd="sng" algn="ctr">
            <a:solidFill>
              <a:srgbClr val="3B3B3B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806892016"/>
        <c:crosses val="autoZero"/>
        <c:auto val="1"/>
        <c:lblAlgn val="ctr"/>
        <c:lblOffset val="100"/>
        <c:noMultiLvlLbl val="0"/>
      </c:catAx>
      <c:valAx>
        <c:axId val="1806892016"/>
        <c:scaling>
          <c:orientation val="minMax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806894512"/>
        <c:crosses val="autoZero"/>
        <c:crossBetween val="between"/>
      </c:valAx>
      <c:valAx>
        <c:axId val="884341984"/>
        <c:scaling>
          <c:orientation val="minMax"/>
          <c:max val="100"/>
        </c:scaling>
        <c:delete val="0"/>
        <c:axPos val="r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884338240"/>
        <c:crosses val="max"/>
        <c:crossBetween val="between"/>
      </c:valAx>
      <c:catAx>
        <c:axId val="884338240"/>
        <c:scaling>
          <c:orientation val="minMax"/>
        </c:scaling>
        <c:delete val="1"/>
        <c:axPos val="b"/>
        <c:numFmt formatCode="@" sourceLinked="1"/>
        <c:majorTickMark val="out"/>
        <c:minorTickMark val="none"/>
        <c:tickLblPos val="nextTo"/>
        <c:crossAx val="884341984"/>
        <c:crosses val="autoZero"/>
        <c:auto val="1"/>
        <c:lblAlgn val="ctr"/>
        <c:lblOffset val="100"/>
        <c:noMultiLvlLbl val="0"/>
      </c:catAx>
      <c:spPr>
        <a:noFill/>
        <a:ln>
          <a:solidFill>
            <a:srgbClr val="3B3B3B"/>
          </a:solidFill>
        </a:ln>
        <a:effectLst/>
      </c:spPr>
    </c:plotArea>
    <c:legend>
      <c:legendPos val="t"/>
      <c:legendEntry>
        <c:idx val="1"/>
        <c:delete val="1"/>
      </c:legendEntry>
      <c:legendEntry>
        <c:idx val="2"/>
        <c:delete val="1"/>
      </c:legendEntry>
      <c:legendEntry>
        <c:idx val="3"/>
        <c:delete val="1"/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  <c:extLst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4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MNIST_RAM32G!$Y$63</c:f>
              <c:strCache>
                <c:ptCount val="1"/>
                <c:pt idx="0">
                  <c:v>Elapsed time</c:v>
                </c:pt>
              </c:strCache>
            </c:strRef>
          </c:tx>
          <c:spPr>
            <a:solidFill>
              <a:schemeClr val="tx1"/>
            </a:solidFill>
            <a:ln>
              <a:solidFill>
                <a:schemeClr val="bg1">
                  <a:lumMod val="50000"/>
                </a:schemeClr>
              </a:solidFill>
            </a:ln>
            <a:effectLst/>
          </c:spPr>
          <c:invertIfNegative val="0"/>
          <c:dLbls>
            <c:dLbl>
              <c:idx val="4"/>
              <c:tx>
                <c:rich>
                  <a:bodyPr/>
                  <a:lstStyle/>
                  <a:p>
                    <a:r>
                      <a:rPr lang="en-US" altLang="ko-KR"/>
                      <a:t>OOM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0-001C-4F7C-86FC-E10725051BDA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MNIST_RAM32G!$Z$62:$AD$62</c:f>
              <c:numCache>
                <c:formatCode>@</c:formatCode>
                <c:ptCount val="5"/>
                <c:pt idx="0">
                  <c:v>128</c:v>
                </c:pt>
                <c:pt idx="1">
                  <c:v>256</c:v>
                </c:pt>
                <c:pt idx="2">
                  <c:v>512</c:v>
                </c:pt>
                <c:pt idx="3">
                  <c:v>1024</c:v>
                </c:pt>
                <c:pt idx="4">
                  <c:v>2048</c:v>
                </c:pt>
              </c:numCache>
            </c:numRef>
          </c:cat>
          <c:val>
            <c:numRef>
              <c:f>MNIST_RAM32G!$Z$63:$AD$63</c:f>
              <c:numCache>
                <c:formatCode>General</c:formatCode>
                <c:ptCount val="5"/>
                <c:pt idx="0">
                  <c:v>1433</c:v>
                </c:pt>
                <c:pt idx="1">
                  <c:v>623</c:v>
                </c:pt>
                <c:pt idx="2">
                  <c:v>545</c:v>
                </c:pt>
                <c:pt idx="3">
                  <c:v>481</c:v>
                </c:pt>
                <c:pt idx="4" formatCode="0_);[Red]\(0\)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01C-4F7C-86FC-E10725051BDA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806894512"/>
        <c:axId val="1806892016"/>
      </c:barChart>
      <c:catAx>
        <c:axId val="1806894512"/>
        <c:scaling>
          <c:orientation val="minMax"/>
        </c:scaling>
        <c:delete val="0"/>
        <c:axPos val="b"/>
        <c:numFmt formatCode="@" sourceLinked="1"/>
        <c:majorTickMark val="none"/>
        <c:minorTickMark val="none"/>
        <c:tickLblPos val="nextTo"/>
        <c:spPr>
          <a:noFill/>
          <a:ln w="9525" cap="flat" cmpd="sng" algn="ctr">
            <a:solidFill>
              <a:srgbClr val="3B3B3B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806892016"/>
        <c:crosses val="autoZero"/>
        <c:auto val="1"/>
        <c:lblAlgn val="ctr"/>
        <c:lblOffset val="100"/>
        <c:noMultiLvlLbl val="0"/>
      </c:catAx>
      <c:valAx>
        <c:axId val="1806892016"/>
        <c:scaling>
          <c:orientation val="minMax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806894512"/>
        <c:crosses val="autoZero"/>
        <c:crossBetween val="between"/>
      </c:valAx>
      <c:spPr>
        <a:noFill/>
        <a:ln>
          <a:solidFill>
            <a:srgbClr val="3B3B3B"/>
          </a:solidFill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  <c:extLst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4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MNIST_RAM32G!$Z$97</c:f>
              <c:strCache>
                <c:ptCount val="1"/>
                <c:pt idx="0">
                  <c:v>Elased time</c:v>
                </c:pt>
              </c:strCache>
            </c:strRef>
          </c:tx>
          <c:spPr>
            <a:solidFill>
              <a:schemeClr val="tx1"/>
            </a:solidFill>
            <a:ln>
              <a:solidFill>
                <a:schemeClr val="bg1">
                  <a:lumMod val="50000"/>
                </a:schemeClr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MNIST_RAM32G!$AA$96:$AF$96</c:f>
              <c:numCache>
                <c:formatCode>@</c:formatCode>
                <c:ptCount val="6"/>
                <c:pt idx="0">
                  <c:v>32</c:v>
                </c:pt>
                <c:pt idx="1">
                  <c:v>64</c:v>
                </c:pt>
                <c:pt idx="2">
                  <c:v>128</c:v>
                </c:pt>
                <c:pt idx="3">
                  <c:v>256</c:v>
                </c:pt>
                <c:pt idx="4">
                  <c:v>512</c:v>
                </c:pt>
                <c:pt idx="5">
                  <c:v>1024</c:v>
                </c:pt>
              </c:numCache>
            </c:numRef>
          </c:cat>
          <c:val>
            <c:numRef>
              <c:f>MNIST_RAM32G!$AA$97:$AF$97</c:f>
              <c:numCache>
                <c:formatCode>General</c:formatCode>
                <c:ptCount val="6"/>
                <c:pt idx="0">
                  <c:v>101</c:v>
                </c:pt>
                <c:pt idx="1">
                  <c:v>92</c:v>
                </c:pt>
                <c:pt idx="2">
                  <c:v>84</c:v>
                </c:pt>
                <c:pt idx="3">
                  <c:v>77</c:v>
                </c:pt>
                <c:pt idx="4">
                  <c:v>61</c:v>
                </c:pt>
                <c:pt idx="5">
                  <c:v>49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9AB-4DA8-8D4B-FC1ABF0C80A1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806894512"/>
        <c:axId val="1806892016"/>
      </c:barChart>
      <c:catAx>
        <c:axId val="1806894512"/>
        <c:scaling>
          <c:orientation val="minMax"/>
        </c:scaling>
        <c:delete val="0"/>
        <c:axPos val="b"/>
        <c:numFmt formatCode="@" sourceLinked="1"/>
        <c:majorTickMark val="none"/>
        <c:minorTickMark val="none"/>
        <c:tickLblPos val="nextTo"/>
        <c:spPr>
          <a:noFill/>
          <a:ln w="9525" cap="flat" cmpd="sng" algn="ctr">
            <a:solidFill>
              <a:srgbClr val="3B3B3B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806892016"/>
        <c:crosses val="autoZero"/>
        <c:auto val="1"/>
        <c:lblAlgn val="ctr"/>
        <c:lblOffset val="100"/>
        <c:noMultiLvlLbl val="0"/>
      </c:catAx>
      <c:valAx>
        <c:axId val="1806892016"/>
        <c:scaling>
          <c:orientation val="minMax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806894512"/>
        <c:crosses val="autoZero"/>
        <c:crossBetween val="between"/>
      </c:valAx>
      <c:spPr>
        <a:noFill/>
        <a:ln>
          <a:solidFill>
            <a:srgbClr val="3B3B3B"/>
          </a:solidFill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  <c:extLst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4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MNIST_RAM32G!$V$253</c:f>
              <c:strCache>
                <c:ptCount val="1"/>
                <c:pt idx="0">
                  <c:v>tf.data</c:v>
                </c:pt>
              </c:strCache>
            </c:strRef>
          </c:tx>
          <c:spPr>
            <a:solidFill>
              <a:sysClr val="windowText" lastClr="000000"/>
            </a:solidFill>
            <a:ln>
              <a:solidFill>
                <a:sysClr val="windowText" lastClr="000000"/>
              </a:solidFill>
            </a:ln>
            <a:effectLst/>
          </c:spPr>
          <c:invertIfNegative val="0"/>
          <c:val>
            <c:numRef>
              <c:f>MNIST_RAM32G!$V$254:$V$557</c:f>
              <c:numCache>
                <c:formatCode>General</c:formatCode>
                <c:ptCount val="304"/>
                <c:pt idx="0">
                  <c:v>6.36</c:v>
                </c:pt>
                <c:pt idx="1">
                  <c:v>6.72</c:v>
                </c:pt>
                <c:pt idx="2">
                  <c:v>6.01</c:v>
                </c:pt>
                <c:pt idx="3">
                  <c:v>7.44</c:v>
                </c:pt>
                <c:pt idx="4">
                  <c:v>6.22</c:v>
                </c:pt>
                <c:pt idx="5">
                  <c:v>6.28</c:v>
                </c:pt>
                <c:pt idx="6">
                  <c:v>6.25</c:v>
                </c:pt>
                <c:pt idx="7">
                  <c:v>5.86</c:v>
                </c:pt>
                <c:pt idx="8">
                  <c:v>5.86</c:v>
                </c:pt>
                <c:pt idx="9">
                  <c:v>5.86</c:v>
                </c:pt>
                <c:pt idx="10">
                  <c:v>6.17</c:v>
                </c:pt>
                <c:pt idx="11">
                  <c:v>5.7</c:v>
                </c:pt>
                <c:pt idx="12">
                  <c:v>5.67</c:v>
                </c:pt>
                <c:pt idx="13">
                  <c:v>6.22</c:v>
                </c:pt>
                <c:pt idx="14">
                  <c:v>5.22</c:v>
                </c:pt>
                <c:pt idx="15">
                  <c:v>6.45</c:v>
                </c:pt>
                <c:pt idx="16">
                  <c:v>2.88</c:v>
                </c:pt>
                <c:pt idx="17">
                  <c:v>2.69</c:v>
                </c:pt>
                <c:pt idx="18">
                  <c:v>6.19</c:v>
                </c:pt>
                <c:pt idx="19">
                  <c:v>6.53</c:v>
                </c:pt>
                <c:pt idx="20">
                  <c:v>4.83</c:v>
                </c:pt>
                <c:pt idx="21">
                  <c:v>6.75</c:v>
                </c:pt>
                <c:pt idx="22">
                  <c:v>1.35</c:v>
                </c:pt>
                <c:pt idx="23">
                  <c:v>8.6999999999999993</c:v>
                </c:pt>
                <c:pt idx="24">
                  <c:v>0</c:v>
                </c:pt>
                <c:pt idx="25">
                  <c:v>2.69</c:v>
                </c:pt>
                <c:pt idx="26">
                  <c:v>2.21</c:v>
                </c:pt>
                <c:pt idx="27">
                  <c:v>8.99</c:v>
                </c:pt>
                <c:pt idx="28">
                  <c:v>7.26</c:v>
                </c:pt>
                <c:pt idx="29">
                  <c:v>9.2899999999999991</c:v>
                </c:pt>
                <c:pt idx="30">
                  <c:v>0.88</c:v>
                </c:pt>
                <c:pt idx="31">
                  <c:v>9.19</c:v>
                </c:pt>
                <c:pt idx="32">
                  <c:v>1.4</c:v>
                </c:pt>
                <c:pt idx="33">
                  <c:v>1.1499999999999999</c:v>
                </c:pt>
                <c:pt idx="34">
                  <c:v>9.93</c:v>
                </c:pt>
                <c:pt idx="35">
                  <c:v>0</c:v>
                </c:pt>
                <c:pt idx="36">
                  <c:v>0.88</c:v>
                </c:pt>
                <c:pt idx="37">
                  <c:v>0.13</c:v>
                </c:pt>
                <c:pt idx="38">
                  <c:v>0.17</c:v>
                </c:pt>
                <c:pt idx="39">
                  <c:v>0.37</c:v>
                </c:pt>
                <c:pt idx="40">
                  <c:v>0.64</c:v>
                </c:pt>
                <c:pt idx="41">
                  <c:v>0.56999999999999995</c:v>
                </c:pt>
                <c:pt idx="42">
                  <c:v>0.14000000000000001</c:v>
                </c:pt>
                <c:pt idx="43">
                  <c:v>7.0000000000000007E-2</c:v>
                </c:pt>
                <c:pt idx="44">
                  <c:v>0.44</c:v>
                </c:pt>
                <c:pt idx="45">
                  <c:v>0.81</c:v>
                </c:pt>
                <c:pt idx="46">
                  <c:v>1.34</c:v>
                </c:pt>
                <c:pt idx="47">
                  <c:v>2.2400000000000002</c:v>
                </c:pt>
                <c:pt idx="48">
                  <c:v>8.86</c:v>
                </c:pt>
                <c:pt idx="49">
                  <c:v>1.26</c:v>
                </c:pt>
                <c:pt idx="50">
                  <c:v>3.27</c:v>
                </c:pt>
                <c:pt idx="51">
                  <c:v>1.7</c:v>
                </c:pt>
                <c:pt idx="52">
                  <c:v>0.57999999999999996</c:v>
                </c:pt>
                <c:pt idx="53">
                  <c:v>2.0699999999999998</c:v>
                </c:pt>
                <c:pt idx="54">
                  <c:v>5.18</c:v>
                </c:pt>
                <c:pt idx="55">
                  <c:v>1.8</c:v>
                </c:pt>
                <c:pt idx="56">
                  <c:v>8.73</c:v>
                </c:pt>
                <c:pt idx="57">
                  <c:v>9.73</c:v>
                </c:pt>
                <c:pt idx="58">
                  <c:v>9.36</c:v>
                </c:pt>
                <c:pt idx="59">
                  <c:v>9.66</c:v>
                </c:pt>
                <c:pt idx="60">
                  <c:v>9.5299999999999994</c:v>
                </c:pt>
                <c:pt idx="61">
                  <c:v>9.26</c:v>
                </c:pt>
                <c:pt idx="62">
                  <c:v>1.1100000000000001</c:v>
                </c:pt>
                <c:pt idx="63">
                  <c:v>9.9700000000000006</c:v>
                </c:pt>
                <c:pt idx="64">
                  <c:v>9.76</c:v>
                </c:pt>
                <c:pt idx="65">
                  <c:v>0.14000000000000001</c:v>
                </c:pt>
                <c:pt idx="66">
                  <c:v>9.35</c:v>
                </c:pt>
                <c:pt idx="67">
                  <c:v>0.83</c:v>
                </c:pt>
                <c:pt idx="68">
                  <c:v>0.67</c:v>
                </c:pt>
                <c:pt idx="69">
                  <c:v>9.83</c:v>
                </c:pt>
                <c:pt idx="70">
                  <c:v>1.24</c:v>
                </c:pt>
                <c:pt idx="71">
                  <c:v>0</c:v>
                </c:pt>
                <c:pt idx="72">
                  <c:v>1.72</c:v>
                </c:pt>
                <c:pt idx="73">
                  <c:v>1.38</c:v>
                </c:pt>
                <c:pt idx="74">
                  <c:v>2.54</c:v>
                </c:pt>
                <c:pt idx="75">
                  <c:v>3.78</c:v>
                </c:pt>
                <c:pt idx="76">
                  <c:v>8.56</c:v>
                </c:pt>
                <c:pt idx="77">
                  <c:v>1.32</c:v>
                </c:pt>
                <c:pt idx="78">
                  <c:v>3.05</c:v>
                </c:pt>
                <c:pt idx="79">
                  <c:v>0.88</c:v>
                </c:pt>
                <c:pt idx="80">
                  <c:v>1</c:v>
                </c:pt>
                <c:pt idx="81">
                  <c:v>9.18</c:v>
                </c:pt>
                <c:pt idx="82">
                  <c:v>1.94</c:v>
                </c:pt>
                <c:pt idx="83">
                  <c:v>9.06</c:v>
                </c:pt>
                <c:pt idx="84">
                  <c:v>9.19</c:v>
                </c:pt>
                <c:pt idx="85">
                  <c:v>0.27</c:v>
                </c:pt>
                <c:pt idx="86">
                  <c:v>0.53</c:v>
                </c:pt>
                <c:pt idx="87">
                  <c:v>0.4</c:v>
                </c:pt>
                <c:pt idx="88">
                  <c:v>9.8699999999999992</c:v>
                </c:pt>
                <c:pt idx="89">
                  <c:v>9.73</c:v>
                </c:pt>
                <c:pt idx="90">
                  <c:v>0.23</c:v>
                </c:pt>
                <c:pt idx="91">
                  <c:v>9.76</c:v>
                </c:pt>
                <c:pt idx="92">
                  <c:v>9.83</c:v>
                </c:pt>
                <c:pt idx="93">
                  <c:v>6.25</c:v>
                </c:pt>
                <c:pt idx="94">
                  <c:v>0.6</c:v>
                </c:pt>
                <c:pt idx="95">
                  <c:v>0.83</c:v>
                </c:pt>
                <c:pt idx="96">
                  <c:v>1.51</c:v>
                </c:pt>
                <c:pt idx="97">
                  <c:v>0.1</c:v>
                </c:pt>
                <c:pt idx="98">
                  <c:v>1.17</c:v>
                </c:pt>
                <c:pt idx="99">
                  <c:v>1.45</c:v>
                </c:pt>
                <c:pt idx="100">
                  <c:v>0.75</c:v>
                </c:pt>
                <c:pt idx="101">
                  <c:v>2.73</c:v>
                </c:pt>
                <c:pt idx="102">
                  <c:v>0.9</c:v>
                </c:pt>
                <c:pt idx="103">
                  <c:v>1.05</c:v>
                </c:pt>
                <c:pt idx="104">
                  <c:v>1.56</c:v>
                </c:pt>
                <c:pt idx="105">
                  <c:v>0.82</c:v>
                </c:pt>
                <c:pt idx="106">
                  <c:v>2.83</c:v>
                </c:pt>
                <c:pt idx="107">
                  <c:v>8.9600000000000009</c:v>
                </c:pt>
                <c:pt idx="108">
                  <c:v>8.9700000000000006</c:v>
                </c:pt>
                <c:pt idx="109">
                  <c:v>2.6</c:v>
                </c:pt>
                <c:pt idx="110">
                  <c:v>3</c:v>
                </c:pt>
                <c:pt idx="111">
                  <c:v>8.9</c:v>
                </c:pt>
                <c:pt idx="112">
                  <c:v>9.67</c:v>
                </c:pt>
                <c:pt idx="113">
                  <c:v>9.6999999999999993</c:v>
                </c:pt>
                <c:pt idx="114">
                  <c:v>9.33</c:v>
                </c:pt>
                <c:pt idx="115">
                  <c:v>9.3000000000000007</c:v>
                </c:pt>
                <c:pt idx="116">
                  <c:v>9.8699999999999992</c:v>
                </c:pt>
                <c:pt idx="117">
                  <c:v>9.16</c:v>
                </c:pt>
                <c:pt idx="118">
                  <c:v>0.3</c:v>
                </c:pt>
                <c:pt idx="119">
                  <c:v>9.9700000000000006</c:v>
                </c:pt>
                <c:pt idx="120">
                  <c:v>9.9</c:v>
                </c:pt>
                <c:pt idx="121">
                  <c:v>9.26</c:v>
                </c:pt>
                <c:pt idx="122">
                  <c:v>0.3</c:v>
                </c:pt>
                <c:pt idx="123">
                  <c:v>9.6300000000000008</c:v>
                </c:pt>
                <c:pt idx="124">
                  <c:v>0.1</c:v>
                </c:pt>
                <c:pt idx="125">
                  <c:v>1.24</c:v>
                </c:pt>
                <c:pt idx="126">
                  <c:v>0.56999999999999995</c:v>
                </c:pt>
                <c:pt idx="127">
                  <c:v>0.03</c:v>
                </c:pt>
                <c:pt idx="128">
                  <c:v>0.68</c:v>
                </c:pt>
                <c:pt idx="129">
                  <c:v>1.51</c:v>
                </c:pt>
                <c:pt idx="130">
                  <c:v>9.83</c:v>
                </c:pt>
                <c:pt idx="131">
                  <c:v>2.4700000000000002</c:v>
                </c:pt>
                <c:pt idx="132">
                  <c:v>1.4</c:v>
                </c:pt>
                <c:pt idx="133">
                  <c:v>1.56</c:v>
                </c:pt>
                <c:pt idx="134">
                  <c:v>1.61</c:v>
                </c:pt>
                <c:pt idx="135">
                  <c:v>2.0699999999999998</c:v>
                </c:pt>
                <c:pt idx="136">
                  <c:v>6.97</c:v>
                </c:pt>
                <c:pt idx="137">
                  <c:v>6.11</c:v>
                </c:pt>
                <c:pt idx="138">
                  <c:v>0.56999999999999995</c:v>
                </c:pt>
                <c:pt idx="139">
                  <c:v>8.7899999999999991</c:v>
                </c:pt>
                <c:pt idx="140">
                  <c:v>8.82</c:v>
                </c:pt>
                <c:pt idx="141">
                  <c:v>9.33</c:v>
                </c:pt>
                <c:pt idx="142">
                  <c:v>8.75</c:v>
                </c:pt>
                <c:pt idx="143">
                  <c:v>9.5299999999999994</c:v>
                </c:pt>
                <c:pt idx="144">
                  <c:v>9.1999999999999993</c:v>
                </c:pt>
                <c:pt idx="145">
                  <c:v>0.43</c:v>
                </c:pt>
                <c:pt idx="146">
                  <c:v>9.67</c:v>
                </c:pt>
                <c:pt idx="147">
                  <c:v>9.93</c:v>
                </c:pt>
                <c:pt idx="148">
                  <c:v>1.1000000000000001</c:v>
                </c:pt>
                <c:pt idx="149">
                  <c:v>9.77</c:v>
                </c:pt>
                <c:pt idx="150">
                  <c:v>9.9</c:v>
                </c:pt>
                <c:pt idx="151">
                  <c:v>0.84</c:v>
                </c:pt>
                <c:pt idx="152">
                  <c:v>9.09</c:v>
                </c:pt>
                <c:pt idx="153">
                  <c:v>0.54</c:v>
                </c:pt>
                <c:pt idx="154">
                  <c:v>0.2</c:v>
                </c:pt>
                <c:pt idx="155">
                  <c:v>0.3</c:v>
                </c:pt>
                <c:pt idx="156">
                  <c:v>0.56999999999999995</c:v>
                </c:pt>
                <c:pt idx="157">
                  <c:v>1.74</c:v>
                </c:pt>
                <c:pt idx="158">
                  <c:v>0.54</c:v>
                </c:pt>
                <c:pt idx="159">
                  <c:v>1.85</c:v>
                </c:pt>
                <c:pt idx="160">
                  <c:v>2.91</c:v>
                </c:pt>
                <c:pt idx="161">
                  <c:v>1.53</c:v>
                </c:pt>
                <c:pt idx="162">
                  <c:v>1.02</c:v>
                </c:pt>
                <c:pt idx="163">
                  <c:v>1.94</c:v>
                </c:pt>
                <c:pt idx="164">
                  <c:v>6.89</c:v>
                </c:pt>
                <c:pt idx="165">
                  <c:v>5.14</c:v>
                </c:pt>
                <c:pt idx="166">
                  <c:v>9.17</c:v>
                </c:pt>
                <c:pt idx="167">
                  <c:v>8</c:v>
                </c:pt>
                <c:pt idx="168">
                  <c:v>8.92</c:v>
                </c:pt>
                <c:pt idx="169">
                  <c:v>9.9</c:v>
                </c:pt>
                <c:pt idx="170">
                  <c:v>9.19</c:v>
                </c:pt>
                <c:pt idx="171">
                  <c:v>9.9700000000000006</c:v>
                </c:pt>
                <c:pt idx="172">
                  <c:v>0.2</c:v>
                </c:pt>
                <c:pt idx="173">
                  <c:v>0.64</c:v>
                </c:pt>
                <c:pt idx="174">
                  <c:v>0.5</c:v>
                </c:pt>
                <c:pt idx="175">
                  <c:v>0.1</c:v>
                </c:pt>
                <c:pt idx="176">
                  <c:v>9.9700000000000006</c:v>
                </c:pt>
                <c:pt idx="177">
                  <c:v>9.9</c:v>
                </c:pt>
                <c:pt idx="178">
                  <c:v>9.93</c:v>
                </c:pt>
                <c:pt idx="179">
                  <c:v>0.44</c:v>
                </c:pt>
                <c:pt idx="180">
                  <c:v>1.26</c:v>
                </c:pt>
                <c:pt idx="181">
                  <c:v>0.64</c:v>
                </c:pt>
                <c:pt idx="182">
                  <c:v>1.94</c:v>
                </c:pt>
                <c:pt idx="183">
                  <c:v>1.91</c:v>
                </c:pt>
                <c:pt idx="184">
                  <c:v>1.34</c:v>
                </c:pt>
                <c:pt idx="185">
                  <c:v>4.03</c:v>
                </c:pt>
                <c:pt idx="186">
                  <c:v>0.76</c:v>
                </c:pt>
                <c:pt idx="187">
                  <c:v>1.44</c:v>
                </c:pt>
                <c:pt idx="188">
                  <c:v>1.48</c:v>
                </c:pt>
                <c:pt idx="189">
                  <c:v>2.19</c:v>
                </c:pt>
                <c:pt idx="190">
                  <c:v>1.93</c:v>
                </c:pt>
                <c:pt idx="191">
                  <c:v>5</c:v>
                </c:pt>
                <c:pt idx="192">
                  <c:v>4.3600000000000003</c:v>
                </c:pt>
                <c:pt idx="193">
                  <c:v>9.18</c:v>
                </c:pt>
                <c:pt idx="194">
                  <c:v>4.9800000000000004</c:v>
                </c:pt>
                <c:pt idx="195">
                  <c:v>8.49</c:v>
                </c:pt>
                <c:pt idx="196">
                  <c:v>9.43</c:v>
                </c:pt>
                <c:pt idx="197">
                  <c:v>9.9</c:v>
                </c:pt>
                <c:pt idx="198">
                  <c:v>9.02</c:v>
                </c:pt>
                <c:pt idx="199">
                  <c:v>9.32</c:v>
                </c:pt>
                <c:pt idx="200">
                  <c:v>9.4600000000000009</c:v>
                </c:pt>
                <c:pt idx="201">
                  <c:v>9.36</c:v>
                </c:pt>
                <c:pt idx="202">
                  <c:v>0.87</c:v>
                </c:pt>
                <c:pt idx="203">
                  <c:v>9.1199999999999992</c:v>
                </c:pt>
                <c:pt idx="204">
                  <c:v>9.49</c:v>
                </c:pt>
                <c:pt idx="205">
                  <c:v>0.47</c:v>
                </c:pt>
                <c:pt idx="206">
                  <c:v>9.83</c:v>
                </c:pt>
                <c:pt idx="207">
                  <c:v>0.74</c:v>
                </c:pt>
                <c:pt idx="208">
                  <c:v>0.6</c:v>
                </c:pt>
                <c:pt idx="209">
                  <c:v>0.63</c:v>
                </c:pt>
                <c:pt idx="210">
                  <c:v>0.5</c:v>
                </c:pt>
                <c:pt idx="211">
                  <c:v>1.37</c:v>
                </c:pt>
                <c:pt idx="212">
                  <c:v>0.76</c:v>
                </c:pt>
                <c:pt idx="213">
                  <c:v>1.34</c:v>
                </c:pt>
                <c:pt idx="214">
                  <c:v>7.62</c:v>
                </c:pt>
                <c:pt idx="215">
                  <c:v>0.68</c:v>
                </c:pt>
                <c:pt idx="216">
                  <c:v>2.81</c:v>
                </c:pt>
                <c:pt idx="217">
                  <c:v>1.48</c:v>
                </c:pt>
                <c:pt idx="218">
                  <c:v>1.75</c:v>
                </c:pt>
                <c:pt idx="219">
                  <c:v>8.8800000000000008</c:v>
                </c:pt>
                <c:pt idx="220">
                  <c:v>0.77</c:v>
                </c:pt>
                <c:pt idx="221">
                  <c:v>7.98</c:v>
                </c:pt>
                <c:pt idx="222">
                  <c:v>9.6300000000000008</c:v>
                </c:pt>
                <c:pt idx="223">
                  <c:v>8.7799999999999994</c:v>
                </c:pt>
                <c:pt idx="224">
                  <c:v>9.36</c:v>
                </c:pt>
                <c:pt idx="225">
                  <c:v>0.53</c:v>
                </c:pt>
                <c:pt idx="226">
                  <c:v>9.1199999999999992</c:v>
                </c:pt>
                <c:pt idx="227">
                  <c:v>0.37</c:v>
                </c:pt>
                <c:pt idx="228">
                  <c:v>7.0000000000000007E-2</c:v>
                </c:pt>
                <c:pt idx="229">
                  <c:v>0.56999999999999995</c:v>
                </c:pt>
                <c:pt idx="230">
                  <c:v>9.76</c:v>
                </c:pt>
                <c:pt idx="231">
                  <c:v>1.44</c:v>
                </c:pt>
                <c:pt idx="232">
                  <c:v>9.8699999999999992</c:v>
                </c:pt>
                <c:pt idx="233">
                  <c:v>0.17</c:v>
                </c:pt>
                <c:pt idx="234">
                  <c:v>1.04</c:v>
                </c:pt>
                <c:pt idx="235">
                  <c:v>0.56999999999999995</c:v>
                </c:pt>
                <c:pt idx="236">
                  <c:v>1.1100000000000001</c:v>
                </c:pt>
                <c:pt idx="237">
                  <c:v>1.1200000000000001</c:v>
                </c:pt>
                <c:pt idx="238">
                  <c:v>0.64</c:v>
                </c:pt>
                <c:pt idx="239">
                  <c:v>2.2200000000000002</c:v>
                </c:pt>
                <c:pt idx="240">
                  <c:v>3.56</c:v>
                </c:pt>
                <c:pt idx="241">
                  <c:v>9.33</c:v>
                </c:pt>
                <c:pt idx="242">
                  <c:v>3.36</c:v>
                </c:pt>
                <c:pt idx="243">
                  <c:v>2.02</c:v>
                </c:pt>
                <c:pt idx="244">
                  <c:v>1.8</c:v>
                </c:pt>
                <c:pt idx="245">
                  <c:v>1.85</c:v>
                </c:pt>
                <c:pt idx="246">
                  <c:v>3.68</c:v>
                </c:pt>
                <c:pt idx="247">
                  <c:v>3.46</c:v>
                </c:pt>
                <c:pt idx="248">
                  <c:v>9.1999999999999993</c:v>
                </c:pt>
                <c:pt idx="249">
                  <c:v>5.15</c:v>
                </c:pt>
                <c:pt idx="250">
                  <c:v>9.83</c:v>
                </c:pt>
                <c:pt idx="251">
                  <c:v>9.9</c:v>
                </c:pt>
                <c:pt idx="252">
                  <c:v>9.59</c:v>
                </c:pt>
                <c:pt idx="253">
                  <c:v>8.81</c:v>
                </c:pt>
                <c:pt idx="254">
                  <c:v>9.8000000000000007</c:v>
                </c:pt>
                <c:pt idx="255">
                  <c:v>0.1</c:v>
                </c:pt>
                <c:pt idx="256">
                  <c:v>0.1</c:v>
                </c:pt>
                <c:pt idx="257">
                  <c:v>9.6999999999999993</c:v>
                </c:pt>
                <c:pt idx="258">
                  <c:v>9.19</c:v>
                </c:pt>
                <c:pt idx="259">
                  <c:v>0.17</c:v>
                </c:pt>
                <c:pt idx="260">
                  <c:v>9.8000000000000007</c:v>
                </c:pt>
                <c:pt idx="261">
                  <c:v>9.4600000000000009</c:v>
                </c:pt>
                <c:pt idx="262">
                  <c:v>0.23</c:v>
                </c:pt>
                <c:pt idx="263">
                  <c:v>0.2</c:v>
                </c:pt>
                <c:pt idx="264">
                  <c:v>7.0000000000000007E-2</c:v>
                </c:pt>
                <c:pt idx="265">
                  <c:v>1.1100000000000001</c:v>
                </c:pt>
                <c:pt idx="266">
                  <c:v>0.1</c:v>
                </c:pt>
                <c:pt idx="267">
                  <c:v>1.67</c:v>
                </c:pt>
                <c:pt idx="268">
                  <c:v>3.4</c:v>
                </c:pt>
                <c:pt idx="269">
                  <c:v>7.77</c:v>
                </c:pt>
                <c:pt idx="270">
                  <c:v>0.94</c:v>
                </c:pt>
                <c:pt idx="271">
                  <c:v>1.61</c:v>
                </c:pt>
                <c:pt idx="272">
                  <c:v>2.59</c:v>
                </c:pt>
                <c:pt idx="273">
                  <c:v>1.92</c:v>
                </c:pt>
                <c:pt idx="274">
                  <c:v>9.83</c:v>
                </c:pt>
                <c:pt idx="275">
                  <c:v>0.6</c:v>
                </c:pt>
                <c:pt idx="276">
                  <c:v>7.43</c:v>
                </c:pt>
                <c:pt idx="277">
                  <c:v>8.89</c:v>
                </c:pt>
                <c:pt idx="278">
                  <c:v>9.9700000000000006</c:v>
                </c:pt>
                <c:pt idx="279">
                  <c:v>9.73</c:v>
                </c:pt>
                <c:pt idx="280">
                  <c:v>9.44</c:v>
                </c:pt>
                <c:pt idx="281">
                  <c:v>0.8</c:v>
                </c:pt>
                <c:pt idx="282">
                  <c:v>0</c:v>
                </c:pt>
                <c:pt idx="283">
                  <c:v>9.76</c:v>
                </c:pt>
                <c:pt idx="284">
                  <c:v>9.5</c:v>
                </c:pt>
                <c:pt idx="285">
                  <c:v>0.68</c:v>
                </c:pt>
                <c:pt idx="286">
                  <c:v>9.19</c:v>
                </c:pt>
                <c:pt idx="287">
                  <c:v>9.69</c:v>
                </c:pt>
                <c:pt idx="288">
                  <c:v>1.38</c:v>
                </c:pt>
                <c:pt idx="289">
                  <c:v>0.56999999999999995</c:v>
                </c:pt>
                <c:pt idx="290">
                  <c:v>0.6</c:v>
                </c:pt>
                <c:pt idx="291">
                  <c:v>2.0499999999999998</c:v>
                </c:pt>
                <c:pt idx="292">
                  <c:v>1.7</c:v>
                </c:pt>
                <c:pt idx="293">
                  <c:v>1.01</c:v>
                </c:pt>
                <c:pt idx="294">
                  <c:v>2.09</c:v>
                </c:pt>
                <c:pt idx="295">
                  <c:v>3.83</c:v>
                </c:pt>
                <c:pt idx="296">
                  <c:v>8.9600000000000009</c:v>
                </c:pt>
                <c:pt idx="297">
                  <c:v>1.51</c:v>
                </c:pt>
                <c:pt idx="298">
                  <c:v>1.34</c:v>
                </c:pt>
                <c:pt idx="299">
                  <c:v>1.47</c:v>
                </c:pt>
                <c:pt idx="300">
                  <c:v>2.1800000000000002</c:v>
                </c:pt>
                <c:pt idx="301">
                  <c:v>8.18</c:v>
                </c:pt>
                <c:pt idx="302">
                  <c:v>2.5</c:v>
                </c:pt>
                <c:pt idx="303">
                  <c:v>0.33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980-4874-9CB1-CA6CDA0B43F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666113136"/>
        <c:axId val="666111056"/>
      </c:barChart>
      <c:catAx>
        <c:axId val="6661131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ysClr val="windowText" lastClr="000000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666111056"/>
        <c:crosses val="autoZero"/>
        <c:auto val="1"/>
        <c:lblAlgn val="ctr"/>
        <c:lblOffset val="100"/>
        <c:noMultiLvlLbl val="0"/>
      </c:catAx>
      <c:valAx>
        <c:axId val="666111056"/>
        <c:scaling>
          <c:orientation val="minMax"/>
          <c:max val="5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ko-KR" dirty="0"/>
                  <a:t>CPU util</a:t>
                </a:r>
                <a:endParaRPr lang="ko-KR" alt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666113136"/>
        <c:crosses val="autoZero"/>
        <c:crossBetween val="between"/>
      </c:valAx>
      <c:spPr>
        <a:noFill/>
        <a:ln>
          <a:solidFill>
            <a:sysClr val="windowText" lastClr="000000"/>
          </a:solidFill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  <c:extLst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4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MNIST_RAM32G!$X$254</c:f>
              <c:strCache>
                <c:ptCount val="1"/>
                <c:pt idx="0">
                  <c:v>tf.data</c:v>
                </c:pt>
              </c:strCache>
            </c:strRef>
          </c:tx>
          <c:spPr>
            <a:solidFill>
              <a:sysClr val="windowText" lastClr="000000"/>
            </a:solidFill>
            <a:ln>
              <a:solidFill>
                <a:sysClr val="windowText" lastClr="000000"/>
              </a:solidFill>
            </a:ln>
            <a:effectLst/>
          </c:spPr>
          <c:invertIfNegative val="0"/>
          <c:val>
            <c:numRef>
              <c:f>MNIST_RAM32G!$X$255:$X$555</c:f>
              <c:numCache>
                <c:formatCode>General</c:formatCode>
                <c:ptCount val="301"/>
                <c:pt idx="0" formatCode="0%">
                  <c:v>0.02</c:v>
                </c:pt>
                <c:pt idx="2" formatCode="0%">
                  <c:v>0.02</c:v>
                </c:pt>
                <c:pt idx="4" formatCode="0%">
                  <c:v>0.02</c:v>
                </c:pt>
                <c:pt idx="6" formatCode="0%">
                  <c:v>0.02</c:v>
                </c:pt>
                <c:pt idx="8" formatCode="0%">
                  <c:v>0.01</c:v>
                </c:pt>
                <c:pt idx="10" formatCode="0%">
                  <c:v>0.01</c:v>
                </c:pt>
                <c:pt idx="12" formatCode="0%">
                  <c:v>0.02</c:v>
                </c:pt>
                <c:pt idx="14" formatCode="0%">
                  <c:v>0.02</c:v>
                </c:pt>
                <c:pt idx="16" formatCode="0%">
                  <c:v>0.22</c:v>
                </c:pt>
                <c:pt idx="18" formatCode="0%">
                  <c:v>0.24</c:v>
                </c:pt>
                <c:pt idx="20" formatCode="0%">
                  <c:v>0.26</c:v>
                </c:pt>
                <c:pt idx="22" formatCode="0%">
                  <c:v>0.25</c:v>
                </c:pt>
                <c:pt idx="24" formatCode="0%">
                  <c:v>0.02</c:v>
                </c:pt>
                <c:pt idx="26" formatCode="0%">
                  <c:v>7.0000000000000007E-2</c:v>
                </c:pt>
                <c:pt idx="28" formatCode="0%">
                  <c:v>0.85</c:v>
                </c:pt>
                <c:pt idx="30" formatCode="0%">
                  <c:v>0.84</c:v>
                </c:pt>
                <c:pt idx="32" formatCode="0%">
                  <c:v>0.84</c:v>
                </c:pt>
                <c:pt idx="34" formatCode="0%">
                  <c:v>0.83</c:v>
                </c:pt>
                <c:pt idx="36" formatCode="0%">
                  <c:v>0.84</c:v>
                </c:pt>
                <c:pt idx="38" formatCode="0%">
                  <c:v>0.84</c:v>
                </c:pt>
                <c:pt idx="40" formatCode="0%">
                  <c:v>0.83</c:v>
                </c:pt>
                <c:pt idx="42" formatCode="0%">
                  <c:v>0.83</c:v>
                </c:pt>
                <c:pt idx="44" formatCode="0%">
                  <c:v>0.83</c:v>
                </c:pt>
                <c:pt idx="46" formatCode="0%">
                  <c:v>0.83</c:v>
                </c:pt>
                <c:pt idx="48" formatCode="0%">
                  <c:v>0.23</c:v>
                </c:pt>
                <c:pt idx="50" formatCode="0%">
                  <c:v>0.28000000000000003</c:v>
                </c:pt>
                <c:pt idx="52" formatCode="0%">
                  <c:v>0.27</c:v>
                </c:pt>
                <c:pt idx="54" formatCode="0%">
                  <c:v>0.02</c:v>
                </c:pt>
                <c:pt idx="56" formatCode="0%">
                  <c:v>0.84</c:v>
                </c:pt>
                <c:pt idx="58" formatCode="0%">
                  <c:v>0.83</c:v>
                </c:pt>
                <c:pt idx="60" formatCode="0%">
                  <c:v>0.83</c:v>
                </c:pt>
                <c:pt idx="62" formatCode="0%">
                  <c:v>0.83</c:v>
                </c:pt>
                <c:pt idx="64" formatCode="0%">
                  <c:v>0.83</c:v>
                </c:pt>
                <c:pt idx="66" formatCode="0%">
                  <c:v>0.83</c:v>
                </c:pt>
                <c:pt idx="68" formatCode="0%">
                  <c:v>0.83</c:v>
                </c:pt>
                <c:pt idx="70" formatCode="0%">
                  <c:v>0.83</c:v>
                </c:pt>
                <c:pt idx="72" formatCode="0%">
                  <c:v>0.84</c:v>
                </c:pt>
                <c:pt idx="74" formatCode="0%">
                  <c:v>0.83</c:v>
                </c:pt>
                <c:pt idx="76" formatCode="0%">
                  <c:v>0.26</c:v>
                </c:pt>
                <c:pt idx="78" formatCode="0%">
                  <c:v>0.36</c:v>
                </c:pt>
                <c:pt idx="80" formatCode="0%">
                  <c:v>0.09</c:v>
                </c:pt>
                <c:pt idx="82" formatCode="0%">
                  <c:v>0.85</c:v>
                </c:pt>
                <c:pt idx="84" formatCode="0%">
                  <c:v>0.83</c:v>
                </c:pt>
                <c:pt idx="86" formatCode="0%">
                  <c:v>0.83</c:v>
                </c:pt>
                <c:pt idx="88" formatCode="0%">
                  <c:v>0.84</c:v>
                </c:pt>
                <c:pt idx="90" formatCode="0%">
                  <c:v>0.83</c:v>
                </c:pt>
                <c:pt idx="92" formatCode="0%">
                  <c:v>0.83</c:v>
                </c:pt>
                <c:pt idx="94" formatCode="0%">
                  <c:v>0.83</c:v>
                </c:pt>
                <c:pt idx="96" formatCode="0%">
                  <c:v>0.83</c:v>
                </c:pt>
                <c:pt idx="98" formatCode="0%">
                  <c:v>0.84</c:v>
                </c:pt>
                <c:pt idx="100" formatCode="0%">
                  <c:v>0.83</c:v>
                </c:pt>
                <c:pt idx="102" formatCode="0%">
                  <c:v>0.32</c:v>
                </c:pt>
                <c:pt idx="104" formatCode="0%">
                  <c:v>0.28000000000000003</c:v>
                </c:pt>
                <c:pt idx="106" formatCode="0%">
                  <c:v>0.26</c:v>
                </c:pt>
                <c:pt idx="108" formatCode="0%">
                  <c:v>0.02</c:v>
                </c:pt>
                <c:pt idx="110" formatCode="0%">
                  <c:v>0.84</c:v>
                </c:pt>
                <c:pt idx="112" formatCode="0%">
                  <c:v>0.83</c:v>
                </c:pt>
                <c:pt idx="114" formatCode="0%">
                  <c:v>0.84</c:v>
                </c:pt>
                <c:pt idx="116" formatCode="0%">
                  <c:v>0.83</c:v>
                </c:pt>
                <c:pt idx="118" formatCode="0%">
                  <c:v>0.83</c:v>
                </c:pt>
                <c:pt idx="120" formatCode="0%">
                  <c:v>0.83</c:v>
                </c:pt>
                <c:pt idx="122" formatCode="0%">
                  <c:v>0.84</c:v>
                </c:pt>
                <c:pt idx="124" formatCode="0%">
                  <c:v>0.83</c:v>
                </c:pt>
                <c:pt idx="126" formatCode="0%">
                  <c:v>0.83</c:v>
                </c:pt>
                <c:pt idx="128" formatCode="0%">
                  <c:v>0.84</c:v>
                </c:pt>
                <c:pt idx="130" formatCode="0%">
                  <c:v>0.26</c:v>
                </c:pt>
                <c:pt idx="132" formatCode="0%">
                  <c:v>0.18</c:v>
                </c:pt>
                <c:pt idx="134" formatCode="0%">
                  <c:v>0.22</c:v>
                </c:pt>
                <c:pt idx="136" formatCode="0%">
                  <c:v>0.02</c:v>
                </c:pt>
                <c:pt idx="138" formatCode="0%">
                  <c:v>0.85</c:v>
                </c:pt>
                <c:pt idx="140" formatCode="0%">
                  <c:v>0.83</c:v>
                </c:pt>
                <c:pt idx="142" formatCode="0%">
                  <c:v>0.83</c:v>
                </c:pt>
                <c:pt idx="144" formatCode="0%">
                  <c:v>0.83</c:v>
                </c:pt>
                <c:pt idx="146" formatCode="0%">
                  <c:v>0.82</c:v>
                </c:pt>
                <c:pt idx="148" formatCode="0%">
                  <c:v>0.83</c:v>
                </c:pt>
                <c:pt idx="150" formatCode="0%">
                  <c:v>0.83</c:v>
                </c:pt>
                <c:pt idx="152" formatCode="0%">
                  <c:v>0.83</c:v>
                </c:pt>
                <c:pt idx="154" formatCode="0%">
                  <c:v>0.84</c:v>
                </c:pt>
                <c:pt idx="156" formatCode="0%">
                  <c:v>0.84</c:v>
                </c:pt>
                <c:pt idx="158" formatCode="0%">
                  <c:v>0.28999999999999998</c:v>
                </c:pt>
                <c:pt idx="160" formatCode="0%">
                  <c:v>0.21</c:v>
                </c:pt>
                <c:pt idx="162" formatCode="0%">
                  <c:v>0.23</c:v>
                </c:pt>
                <c:pt idx="164" formatCode="0%">
                  <c:v>0.01</c:v>
                </c:pt>
                <c:pt idx="166" formatCode="0%">
                  <c:v>0.84</c:v>
                </c:pt>
                <c:pt idx="168" formatCode="0%">
                  <c:v>0.83</c:v>
                </c:pt>
                <c:pt idx="170" formatCode="0%">
                  <c:v>0.84</c:v>
                </c:pt>
                <c:pt idx="172" formatCode="0%">
                  <c:v>0.83</c:v>
                </c:pt>
                <c:pt idx="174" formatCode="0%">
                  <c:v>0.83</c:v>
                </c:pt>
                <c:pt idx="176" formatCode="0%">
                  <c:v>0.84</c:v>
                </c:pt>
                <c:pt idx="178" formatCode="0%">
                  <c:v>0.83</c:v>
                </c:pt>
                <c:pt idx="180" formatCode="0%">
                  <c:v>0.84</c:v>
                </c:pt>
                <c:pt idx="182" formatCode="0%">
                  <c:v>0.84</c:v>
                </c:pt>
                <c:pt idx="184" formatCode="0%">
                  <c:v>0.83</c:v>
                </c:pt>
                <c:pt idx="186" formatCode="0%">
                  <c:v>0.63</c:v>
                </c:pt>
                <c:pt idx="188" formatCode="0%">
                  <c:v>0.19</c:v>
                </c:pt>
                <c:pt idx="190" formatCode="0%">
                  <c:v>0.23</c:v>
                </c:pt>
                <c:pt idx="192" formatCode="0%">
                  <c:v>0.02</c:v>
                </c:pt>
                <c:pt idx="194" formatCode="0%">
                  <c:v>0.68</c:v>
                </c:pt>
                <c:pt idx="196" formatCode="0%">
                  <c:v>0.83</c:v>
                </c:pt>
                <c:pt idx="198" formatCode="0%">
                  <c:v>0.83</c:v>
                </c:pt>
                <c:pt idx="200" formatCode="0%">
                  <c:v>0.83</c:v>
                </c:pt>
                <c:pt idx="202" formatCode="0%">
                  <c:v>0.82</c:v>
                </c:pt>
                <c:pt idx="204" formatCode="0%">
                  <c:v>0.83</c:v>
                </c:pt>
                <c:pt idx="206" formatCode="0%">
                  <c:v>0.83</c:v>
                </c:pt>
                <c:pt idx="208" formatCode="0%">
                  <c:v>0.83</c:v>
                </c:pt>
                <c:pt idx="210" formatCode="0%">
                  <c:v>0.83</c:v>
                </c:pt>
                <c:pt idx="212" formatCode="0%">
                  <c:v>0.84</c:v>
                </c:pt>
                <c:pt idx="214" formatCode="0%">
                  <c:v>0.51</c:v>
                </c:pt>
                <c:pt idx="216" formatCode="0%">
                  <c:v>0.18</c:v>
                </c:pt>
                <c:pt idx="218" formatCode="0%">
                  <c:v>0.25</c:v>
                </c:pt>
                <c:pt idx="220" formatCode="0%">
                  <c:v>0.16</c:v>
                </c:pt>
                <c:pt idx="222" formatCode="0%">
                  <c:v>0.83</c:v>
                </c:pt>
                <c:pt idx="224" formatCode="0%">
                  <c:v>0.84</c:v>
                </c:pt>
                <c:pt idx="226" formatCode="0%">
                  <c:v>0.83</c:v>
                </c:pt>
                <c:pt idx="228" formatCode="0%">
                  <c:v>0.83</c:v>
                </c:pt>
                <c:pt idx="230" formatCode="0%">
                  <c:v>0.83</c:v>
                </c:pt>
                <c:pt idx="232" formatCode="0%">
                  <c:v>0.84</c:v>
                </c:pt>
                <c:pt idx="234" formatCode="0%">
                  <c:v>0.83</c:v>
                </c:pt>
                <c:pt idx="236" formatCode="0%">
                  <c:v>0.83</c:v>
                </c:pt>
                <c:pt idx="238" formatCode="0%">
                  <c:v>0.84</c:v>
                </c:pt>
                <c:pt idx="240" formatCode="0%">
                  <c:v>0.84</c:v>
                </c:pt>
                <c:pt idx="242" formatCode="0%">
                  <c:v>0.2</c:v>
                </c:pt>
                <c:pt idx="244" formatCode="0%">
                  <c:v>0.23</c:v>
                </c:pt>
                <c:pt idx="246" formatCode="0%">
                  <c:v>0.13</c:v>
                </c:pt>
                <c:pt idx="248" formatCode="0%">
                  <c:v>0.01</c:v>
                </c:pt>
                <c:pt idx="250" formatCode="0%">
                  <c:v>0.84</c:v>
                </c:pt>
                <c:pt idx="252" formatCode="0%">
                  <c:v>0.83</c:v>
                </c:pt>
                <c:pt idx="254" formatCode="0%">
                  <c:v>0.83</c:v>
                </c:pt>
                <c:pt idx="256" formatCode="0%">
                  <c:v>0.83</c:v>
                </c:pt>
                <c:pt idx="258" formatCode="0%">
                  <c:v>0.83</c:v>
                </c:pt>
                <c:pt idx="260" formatCode="0%">
                  <c:v>0.83</c:v>
                </c:pt>
                <c:pt idx="262" formatCode="0%">
                  <c:v>0.83</c:v>
                </c:pt>
                <c:pt idx="264" formatCode="0%">
                  <c:v>0.83</c:v>
                </c:pt>
                <c:pt idx="266" formatCode="0%">
                  <c:v>0.84</c:v>
                </c:pt>
                <c:pt idx="268" formatCode="0%">
                  <c:v>0.83</c:v>
                </c:pt>
                <c:pt idx="270" formatCode="0%">
                  <c:v>0.32</c:v>
                </c:pt>
                <c:pt idx="272" formatCode="0%">
                  <c:v>0.27</c:v>
                </c:pt>
                <c:pt idx="274" formatCode="0%">
                  <c:v>0.03</c:v>
                </c:pt>
                <c:pt idx="276" formatCode="0%">
                  <c:v>0.84</c:v>
                </c:pt>
                <c:pt idx="278" formatCode="0%">
                  <c:v>0.83</c:v>
                </c:pt>
                <c:pt idx="280" formatCode="0%">
                  <c:v>0.83</c:v>
                </c:pt>
                <c:pt idx="282" formatCode="0%">
                  <c:v>0.83</c:v>
                </c:pt>
                <c:pt idx="284" formatCode="0%">
                  <c:v>0.83</c:v>
                </c:pt>
                <c:pt idx="286" formatCode="0%">
                  <c:v>0.84</c:v>
                </c:pt>
                <c:pt idx="288" formatCode="0%">
                  <c:v>0.83</c:v>
                </c:pt>
                <c:pt idx="290" formatCode="0%">
                  <c:v>0.83</c:v>
                </c:pt>
                <c:pt idx="292" formatCode="0%">
                  <c:v>0.83</c:v>
                </c:pt>
                <c:pt idx="294" formatCode="0%">
                  <c:v>0.83</c:v>
                </c:pt>
                <c:pt idx="296" formatCode="0%">
                  <c:v>0.36</c:v>
                </c:pt>
                <c:pt idx="298" formatCode="0%">
                  <c:v>0.23</c:v>
                </c:pt>
                <c:pt idx="300" formatCode="0%">
                  <c:v>0.22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C68-4194-BC5C-943155C71E4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666113136"/>
        <c:axId val="666111056"/>
      </c:barChart>
      <c:catAx>
        <c:axId val="6661131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ysClr val="windowText" lastClr="000000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666111056"/>
        <c:crosses val="autoZero"/>
        <c:auto val="1"/>
        <c:lblAlgn val="ctr"/>
        <c:lblOffset val="100"/>
        <c:noMultiLvlLbl val="0"/>
      </c:catAx>
      <c:valAx>
        <c:axId val="6661110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ko-KR" dirty="0"/>
                  <a:t>GPU util</a:t>
                </a:r>
                <a:endParaRPr lang="ko-KR" alt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666113136"/>
        <c:crosses val="autoZero"/>
        <c:crossBetween val="between"/>
      </c:valAx>
      <c:spPr>
        <a:noFill/>
        <a:ln>
          <a:solidFill>
            <a:sysClr val="windowText" lastClr="000000"/>
          </a:solidFill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  <c:extLst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4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Sheet1!$B$7</c:f>
              <c:strCache>
                <c:ptCount val="1"/>
                <c:pt idx="0">
                  <c:v>GPU</c:v>
                </c:pt>
              </c:strCache>
            </c:strRef>
          </c:tx>
          <c:spPr>
            <a:solidFill>
              <a:sysClr val="windowText" lastClr="000000"/>
            </a:solidFill>
            <a:ln>
              <a:solidFill>
                <a:sysClr val="windowText" lastClr="000000"/>
              </a:solidFill>
            </a:ln>
            <a:effectLst/>
          </c:spPr>
          <c:invertIfNegative val="0"/>
          <c:val>
            <c:numRef>
              <c:f>Sheet1!$B$8:$B$314</c:f>
              <c:numCache>
                <c:formatCode>General</c:formatCode>
                <c:ptCount val="307"/>
                <c:pt idx="0" formatCode="0%">
                  <c:v>0.21</c:v>
                </c:pt>
                <c:pt idx="2" formatCode="0%">
                  <c:v>0.02</c:v>
                </c:pt>
                <c:pt idx="4" formatCode="0%">
                  <c:v>0.02</c:v>
                </c:pt>
                <c:pt idx="6" formatCode="0%">
                  <c:v>0.02</c:v>
                </c:pt>
                <c:pt idx="8" formatCode="0%">
                  <c:v>0.02</c:v>
                </c:pt>
                <c:pt idx="10" formatCode="0%">
                  <c:v>0.02</c:v>
                </c:pt>
                <c:pt idx="12" formatCode="0%">
                  <c:v>0.02</c:v>
                </c:pt>
                <c:pt idx="14" formatCode="0%">
                  <c:v>0.02</c:v>
                </c:pt>
                <c:pt idx="16" formatCode="0%">
                  <c:v>0.02</c:v>
                </c:pt>
                <c:pt idx="18" formatCode="0%">
                  <c:v>0.12</c:v>
                </c:pt>
                <c:pt idx="20" formatCode="0%">
                  <c:v>0.23</c:v>
                </c:pt>
                <c:pt idx="22" formatCode="0%">
                  <c:v>0.23</c:v>
                </c:pt>
                <c:pt idx="24" formatCode="0%">
                  <c:v>0.02</c:v>
                </c:pt>
                <c:pt idx="26" formatCode="0%">
                  <c:v>0.02</c:v>
                </c:pt>
                <c:pt idx="28" formatCode="0%">
                  <c:v>0.16</c:v>
                </c:pt>
                <c:pt idx="30" formatCode="0%">
                  <c:v>0.85</c:v>
                </c:pt>
                <c:pt idx="32" formatCode="0%">
                  <c:v>0.88</c:v>
                </c:pt>
                <c:pt idx="34" formatCode="0%">
                  <c:v>0.81</c:v>
                </c:pt>
                <c:pt idx="36" formatCode="0%">
                  <c:v>0.87</c:v>
                </c:pt>
                <c:pt idx="38" formatCode="0%">
                  <c:v>0.86</c:v>
                </c:pt>
                <c:pt idx="40" formatCode="0%">
                  <c:v>0.86</c:v>
                </c:pt>
                <c:pt idx="42" formatCode="0%">
                  <c:v>0.86</c:v>
                </c:pt>
                <c:pt idx="44" formatCode="0%">
                  <c:v>0.86</c:v>
                </c:pt>
                <c:pt idx="46" formatCode="0%">
                  <c:v>0.86</c:v>
                </c:pt>
                <c:pt idx="48" formatCode="0%">
                  <c:v>0.56999999999999995</c:v>
                </c:pt>
                <c:pt idx="50" formatCode="0%">
                  <c:v>0.5</c:v>
                </c:pt>
                <c:pt idx="52" formatCode="0%">
                  <c:v>0.65</c:v>
                </c:pt>
                <c:pt idx="54" formatCode="0%">
                  <c:v>0.87</c:v>
                </c:pt>
                <c:pt idx="56" formatCode="0%">
                  <c:v>0.85</c:v>
                </c:pt>
                <c:pt idx="58" formatCode="0%">
                  <c:v>0.86</c:v>
                </c:pt>
                <c:pt idx="60" formatCode="0%">
                  <c:v>0.83</c:v>
                </c:pt>
                <c:pt idx="62" formatCode="0%">
                  <c:v>0.86</c:v>
                </c:pt>
                <c:pt idx="64" formatCode="0%">
                  <c:v>0.87</c:v>
                </c:pt>
                <c:pt idx="66" formatCode="0%">
                  <c:v>0.86</c:v>
                </c:pt>
                <c:pt idx="68" formatCode="0%">
                  <c:v>0.86</c:v>
                </c:pt>
                <c:pt idx="70" formatCode="0%">
                  <c:v>0.85</c:v>
                </c:pt>
                <c:pt idx="72" formatCode="0%">
                  <c:v>0.51</c:v>
                </c:pt>
                <c:pt idx="74" formatCode="0%">
                  <c:v>0.4</c:v>
                </c:pt>
                <c:pt idx="76" formatCode="0%">
                  <c:v>0.3</c:v>
                </c:pt>
                <c:pt idx="78" formatCode="0%">
                  <c:v>0.86</c:v>
                </c:pt>
                <c:pt idx="80" formatCode="0%">
                  <c:v>0.87</c:v>
                </c:pt>
                <c:pt idx="82" formatCode="0%">
                  <c:v>0.85</c:v>
                </c:pt>
                <c:pt idx="84" formatCode="0%">
                  <c:v>0.82</c:v>
                </c:pt>
                <c:pt idx="86" formatCode="0%">
                  <c:v>0.86</c:v>
                </c:pt>
                <c:pt idx="88" formatCode="0%">
                  <c:v>0.86</c:v>
                </c:pt>
                <c:pt idx="90" formatCode="0%">
                  <c:v>0.86</c:v>
                </c:pt>
                <c:pt idx="92" formatCode="0%">
                  <c:v>0.85</c:v>
                </c:pt>
                <c:pt idx="94" formatCode="0%">
                  <c:v>0.87</c:v>
                </c:pt>
                <c:pt idx="96" formatCode="0%">
                  <c:v>0.4</c:v>
                </c:pt>
                <c:pt idx="98" formatCode="0%">
                  <c:v>0.27</c:v>
                </c:pt>
                <c:pt idx="100" formatCode="0%">
                  <c:v>0.48</c:v>
                </c:pt>
                <c:pt idx="102" formatCode="0%">
                  <c:v>0.86</c:v>
                </c:pt>
                <c:pt idx="104" formatCode="0%">
                  <c:v>0.85</c:v>
                </c:pt>
                <c:pt idx="106" formatCode="0%">
                  <c:v>0.86</c:v>
                </c:pt>
                <c:pt idx="108" formatCode="0%">
                  <c:v>0.86</c:v>
                </c:pt>
                <c:pt idx="110" formatCode="0%">
                  <c:v>0.92</c:v>
                </c:pt>
                <c:pt idx="112" formatCode="0%">
                  <c:v>0.82</c:v>
                </c:pt>
                <c:pt idx="114" formatCode="0%">
                  <c:v>0.76</c:v>
                </c:pt>
                <c:pt idx="116" formatCode="0%">
                  <c:v>0.86</c:v>
                </c:pt>
                <c:pt idx="118" formatCode="0%">
                  <c:v>0.87</c:v>
                </c:pt>
                <c:pt idx="120" formatCode="0%">
                  <c:v>0.49</c:v>
                </c:pt>
                <c:pt idx="122" formatCode="0%">
                  <c:v>0.31</c:v>
                </c:pt>
                <c:pt idx="124" formatCode="0%">
                  <c:v>0.36</c:v>
                </c:pt>
                <c:pt idx="126" formatCode="0%">
                  <c:v>0.85</c:v>
                </c:pt>
                <c:pt idx="128" formatCode="0%">
                  <c:v>0.87</c:v>
                </c:pt>
                <c:pt idx="130" formatCode="0%">
                  <c:v>0.85</c:v>
                </c:pt>
                <c:pt idx="132" formatCode="0%">
                  <c:v>0.84</c:v>
                </c:pt>
                <c:pt idx="134" formatCode="0%">
                  <c:v>0.86</c:v>
                </c:pt>
                <c:pt idx="136" formatCode="0%">
                  <c:v>0.86</c:v>
                </c:pt>
                <c:pt idx="138" formatCode="0%">
                  <c:v>0.87</c:v>
                </c:pt>
                <c:pt idx="140" formatCode="0%">
                  <c:v>0.86</c:v>
                </c:pt>
                <c:pt idx="142" formatCode="0%">
                  <c:v>0.87</c:v>
                </c:pt>
                <c:pt idx="144" formatCode="0%">
                  <c:v>0.35</c:v>
                </c:pt>
                <c:pt idx="146" formatCode="0%">
                  <c:v>0.11</c:v>
                </c:pt>
                <c:pt idx="148" formatCode="0%">
                  <c:v>0.64</c:v>
                </c:pt>
                <c:pt idx="150" formatCode="0%">
                  <c:v>0.87</c:v>
                </c:pt>
                <c:pt idx="152" formatCode="0%">
                  <c:v>0.86</c:v>
                </c:pt>
                <c:pt idx="154" formatCode="0%">
                  <c:v>0.87</c:v>
                </c:pt>
                <c:pt idx="156" formatCode="0%">
                  <c:v>0.87</c:v>
                </c:pt>
                <c:pt idx="158" formatCode="0%">
                  <c:v>0.81</c:v>
                </c:pt>
                <c:pt idx="160" formatCode="0%">
                  <c:v>0.84</c:v>
                </c:pt>
                <c:pt idx="162" formatCode="0%">
                  <c:v>0.85</c:v>
                </c:pt>
                <c:pt idx="164" formatCode="0%">
                  <c:v>0.84</c:v>
                </c:pt>
                <c:pt idx="166" formatCode="0%">
                  <c:v>0.85</c:v>
                </c:pt>
                <c:pt idx="168" formatCode="0%">
                  <c:v>0.4</c:v>
                </c:pt>
                <c:pt idx="170" formatCode="0%">
                  <c:v>0.04</c:v>
                </c:pt>
                <c:pt idx="172" formatCode="0%">
                  <c:v>0.73</c:v>
                </c:pt>
                <c:pt idx="174" formatCode="0%">
                  <c:v>0.87</c:v>
                </c:pt>
                <c:pt idx="176" formatCode="0%">
                  <c:v>0.87</c:v>
                </c:pt>
                <c:pt idx="178" formatCode="0%">
                  <c:v>0.86</c:v>
                </c:pt>
                <c:pt idx="180" formatCode="0%">
                  <c:v>0.86</c:v>
                </c:pt>
                <c:pt idx="182" formatCode="0%">
                  <c:v>0.8</c:v>
                </c:pt>
                <c:pt idx="184" formatCode="0%">
                  <c:v>0.84</c:v>
                </c:pt>
                <c:pt idx="186" formatCode="0%">
                  <c:v>0.86</c:v>
                </c:pt>
                <c:pt idx="188" formatCode="0%">
                  <c:v>0.85</c:v>
                </c:pt>
                <c:pt idx="190" formatCode="0%">
                  <c:v>0.85</c:v>
                </c:pt>
                <c:pt idx="192" formatCode="0%">
                  <c:v>0.21</c:v>
                </c:pt>
                <c:pt idx="194" formatCode="0%">
                  <c:v>0.02</c:v>
                </c:pt>
                <c:pt idx="196" formatCode="0%">
                  <c:v>0.78</c:v>
                </c:pt>
                <c:pt idx="198" formatCode="0%">
                  <c:v>0.85</c:v>
                </c:pt>
                <c:pt idx="200" formatCode="0%">
                  <c:v>0.87</c:v>
                </c:pt>
                <c:pt idx="202" formatCode="0%">
                  <c:v>0.86</c:v>
                </c:pt>
                <c:pt idx="204" formatCode="0%">
                  <c:v>0.83</c:v>
                </c:pt>
                <c:pt idx="206" formatCode="0%">
                  <c:v>0.84</c:v>
                </c:pt>
                <c:pt idx="208" formatCode="0%">
                  <c:v>0.85</c:v>
                </c:pt>
                <c:pt idx="210" formatCode="0%">
                  <c:v>0.86</c:v>
                </c:pt>
                <c:pt idx="212" formatCode="0%">
                  <c:v>0.87</c:v>
                </c:pt>
                <c:pt idx="214" formatCode="0%">
                  <c:v>0.85</c:v>
                </c:pt>
                <c:pt idx="216" formatCode="0%">
                  <c:v>0.8</c:v>
                </c:pt>
                <c:pt idx="218" formatCode="0%">
                  <c:v>0.55000000000000004</c:v>
                </c:pt>
                <c:pt idx="220" formatCode="0%">
                  <c:v>0.27</c:v>
                </c:pt>
                <c:pt idx="222" formatCode="0%">
                  <c:v>0.87</c:v>
                </c:pt>
                <c:pt idx="224" formatCode="0%">
                  <c:v>0.84</c:v>
                </c:pt>
                <c:pt idx="226" formatCode="0%">
                  <c:v>0.87</c:v>
                </c:pt>
                <c:pt idx="228" formatCode="0%">
                  <c:v>0.8</c:v>
                </c:pt>
                <c:pt idx="230" formatCode="0%">
                  <c:v>0.86</c:v>
                </c:pt>
                <c:pt idx="232" formatCode="0%">
                  <c:v>0.87</c:v>
                </c:pt>
                <c:pt idx="234" formatCode="0%">
                  <c:v>0.86</c:v>
                </c:pt>
                <c:pt idx="236" formatCode="0%">
                  <c:v>0.87</c:v>
                </c:pt>
                <c:pt idx="238" formatCode="0%">
                  <c:v>0.86</c:v>
                </c:pt>
                <c:pt idx="240" formatCode="0%">
                  <c:v>0.56999999999999995</c:v>
                </c:pt>
                <c:pt idx="242" formatCode="0%">
                  <c:v>0.46</c:v>
                </c:pt>
                <c:pt idx="244" formatCode="0%">
                  <c:v>0.18</c:v>
                </c:pt>
                <c:pt idx="246" formatCode="0%">
                  <c:v>0.87</c:v>
                </c:pt>
                <c:pt idx="248" formatCode="0%">
                  <c:v>0.84</c:v>
                </c:pt>
                <c:pt idx="250" formatCode="0%">
                  <c:v>0.85</c:v>
                </c:pt>
                <c:pt idx="252" formatCode="0%">
                  <c:v>0.85</c:v>
                </c:pt>
                <c:pt idx="254" formatCode="0%">
                  <c:v>0.84</c:v>
                </c:pt>
                <c:pt idx="256" formatCode="0%">
                  <c:v>0.86</c:v>
                </c:pt>
                <c:pt idx="258" formatCode="0%">
                  <c:v>0.86</c:v>
                </c:pt>
                <c:pt idx="260" formatCode="0%">
                  <c:v>0.86</c:v>
                </c:pt>
                <c:pt idx="262" formatCode="0%">
                  <c:v>0.86</c:v>
                </c:pt>
                <c:pt idx="264" formatCode="0%">
                  <c:v>0.45</c:v>
                </c:pt>
                <c:pt idx="266" formatCode="0%">
                  <c:v>0.41</c:v>
                </c:pt>
                <c:pt idx="268" formatCode="0%">
                  <c:v>0.28000000000000003</c:v>
                </c:pt>
                <c:pt idx="270" formatCode="0%">
                  <c:v>0.87</c:v>
                </c:pt>
                <c:pt idx="272" formatCode="0%">
                  <c:v>0.87</c:v>
                </c:pt>
                <c:pt idx="274" formatCode="0%">
                  <c:v>0.85</c:v>
                </c:pt>
                <c:pt idx="276" formatCode="0%">
                  <c:v>0.86</c:v>
                </c:pt>
                <c:pt idx="278" formatCode="0%">
                  <c:v>0.87</c:v>
                </c:pt>
                <c:pt idx="280" formatCode="0%">
                  <c:v>0.86</c:v>
                </c:pt>
                <c:pt idx="282" formatCode="0%">
                  <c:v>0.83</c:v>
                </c:pt>
                <c:pt idx="284" formatCode="0%">
                  <c:v>0.84</c:v>
                </c:pt>
                <c:pt idx="286" formatCode="0%">
                  <c:v>0.86</c:v>
                </c:pt>
                <c:pt idx="288" formatCode="0%">
                  <c:v>0.35</c:v>
                </c:pt>
                <c:pt idx="290" formatCode="0%">
                  <c:v>0.05</c:v>
                </c:pt>
                <c:pt idx="292" formatCode="0%">
                  <c:v>0.1</c:v>
                </c:pt>
                <c:pt idx="294" formatCode="0%">
                  <c:v>0.23</c:v>
                </c:pt>
                <c:pt idx="296" formatCode="0%">
                  <c:v>0.23</c:v>
                </c:pt>
                <c:pt idx="298" formatCode="0%">
                  <c:v>0.23</c:v>
                </c:pt>
                <c:pt idx="300" formatCode="0%">
                  <c:v>0.23</c:v>
                </c:pt>
                <c:pt idx="302" formatCode="0%">
                  <c:v>0.23</c:v>
                </c:pt>
                <c:pt idx="304" formatCode="0%">
                  <c:v>0.22</c:v>
                </c:pt>
                <c:pt idx="306" formatCode="0%">
                  <c:v>0.23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334-4CFE-912C-1F065FB45DA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666113136"/>
        <c:axId val="666111056"/>
      </c:barChart>
      <c:catAx>
        <c:axId val="6661131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666111056"/>
        <c:crosses val="autoZero"/>
        <c:auto val="1"/>
        <c:lblAlgn val="ctr"/>
        <c:lblOffset val="100"/>
        <c:noMultiLvlLbl val="0"/>
      </c:catAx>
      <c:valAx>
        <c:axId val="6661110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66611313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  <c:extLst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4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MNIST_RAM32G!$R$237</c:f>
              <c:strCache>
                <c:ptCount val="1"/>
                <c:pt idx="0">
                  <c:v>md.shuffle_batch</c:v>
                </c:pt>
              </c:strCache>
            </c:strRef>
          </c:tx>
          <c:spPr>
            <a:solidFill>
              <a:sysClr val="windowText" lastClr="000000"/>
            </a:solidFill>
            <a:ln>
              <a:solidFill>
                <a:sysClr val="windowText" lastClr="000000"/>
              </a:solidFill>
            </a:ln>
            <a:effectLst/>
          </c:spPr>
          <c:invertIfNegative val="0"/>
          <c:val>
            <c:numRef>
              <c:f>MNIST_RAM32G!$R$238:$R$542</c:f>
              <c:numCache>
                <c:formatCode>General</c:formatCode>
                <c:ptCount val="305"/>
                <c:pt idx="0" formatCode="0%">
                  <c:v>0.02</c:v>
                </c:pt>
                <c:pt idx="2" formatCode="0%">
                  <c:v>0.02</c:v>
                </c:pt>
                <c:pt idx="4" formatCode="0%">
                  <c:v>0.02</c:v>
                </c:pt>
                <c:pt idx="6" formatCode="0%">
                  <c:v>0.02</c:v>
                </c:pt>
                <c:pt idx="8" formatCode="0%">
                  <c:v>0.02</c:v>
                </c:pt>
                <c:pt idx="10" formatCode="0%">
                  <c:v>0.02</c:v>
                </c:pt>
                <c:pt idx="12" formatCode="0%">
                  <c:v>0.13</c:v>
                </c:pt>
                <c:pt idx="14" formatCode="0%">
                  <c:v>0.24</c:v>
                </c:pt>
                <c:pt idx="16" formatCode="0%">
                  <c:v>0.24</c:v>
                </c:pt>
                <c:pt idx="18" formatCode="0%">
                  <c:v>0.24</c:v>
                </c:pt>
                <c:pt idx="20" formatCode="0%">
                  <c:v>0.27</c:v>
                </c:pt>
                <c:pt idx="22" formatCode="0%">
                  <c:v>0.02</c:v>
                </c:pt>
                <c:pt idx="24" formatCode="0%">
                  <c:v>0.05</c:v>
                </c:pt>
                <c:pt idx="26" formatCode="0%">
                  <c:v>7.0000000000000007E-2</c:v>
                </c:pt>
                <c:pt idx="28" formatCode="0%">
                  <c:v>0.76</c:v>
                </c:pt>
                <c:pt idx="30" formatCode="0%">
                  <c:v>0.8</c:v>
                </c:pt>
                <c:pt idx="32" formatCode="0%">
                  <c:v>0.86</c:v>
                </c:pt>
                <c:pt idx="34" formatCode="0%">
                  <c:v>0.84</c:v>
                </c:pt>
                <c:pt idx="36" formatCode="0%">
                  <c:v>0.85</c:v>
                </c:pt>
                <c:pt idx="38" formatCode="0%">
                  <c:v>0.84</c:v>
                </c:pt>
                <c:pt idx="40" formatCode="0%">
                  <c:v>0.86</c:v>
                </c:pt>
                <c:pt idx="42" formatCode="0%">
                  <c:v>0.85</c:v>
                </c:pt>
                <c:pt idx="44" formatCode="0%">
                  <c:v>0.81</c:v>
                </c:pt>
                <c:pt idx="46" formatCode="0%">
                  <c:v>0.86</c:v>
                </c:pt>
                <c:pt idx="48" formatCode="0%">
                  <c:v>0.22</c:v>
                </c:pt>
                <c:pt idx="50" formatCode="0%">
                  <c:v>0.2</c:v>
                </c:pt>
                <c:pt idx="52" formatCode="0%">
                  <c:v>0.4</c:v>
                </c:pt>
                <c:pt idx="54" formatCode="0%">
                  <c:v>0.02</c:v>
                </c:pt>
                <c:pt idx="56" formatCode="0%">
                  <c:v>0.89</c:v>
                </c:pt>
                <c:pt idx="58" formatCode="0%">
                  <c:v>0.85</c:v>
                </c:pt>
                <c:pt idx="60" formatCode="0%">
                  <c:v>0.85</c:v>
                </c:pt>
                <c:pt idx="62" formatCode="0%">
                  <c:v>0.84</c:v>
                </c:pt>
                <c:pt idx="64" formatCode="0%">
                  <c:v>0.85</c:v>
                </c:pt>
                <c:pt idx="66" formatCode="0%">
                  <c:v>0.86</c:v>
                </c:pt>
                <c:pt idx="68" formatCode="0%">
                  <c:v>0.84</c:v>
                </c:pt>
                <c:pt idx="70" formatCode="0%">
                  <c:v>0.84</c:v>
                </c:pt>
                <c:pt idx="72" formatCode="0%">
                  <c:v>0.84</c:v>
                </c:pt>
                <c:pt idx="74" formatCode="0%">
                  <c:v>0.85</c:v>
                </c:pt>
                <c:pt idx="76" formatCode="0%">
                  <c:v>0.17</c:v>
                </c:pt>
                <c:pt idx="78" formatCode="0%">
                  <c:v>0.25</c:v>
                </c:pt>
                <c:pt idx="80" formatCode="0%">
                  <c:v>0.23</c:v>
                </c:pt>
                <c:pt idx="82" formatCode="0%">
                  <c:v>0.02</c:v>
                </c:pt>
                <c:pt idx="84" formatCode="0%">
                  <c:v>0.62</c:v>
                </c:pt>
                <c:pt idx="86" formatCode="0%">
                  <c:v>0.86</c:v>
                </c:pt>
                <c:pt idx="88" formatCode="0%">
                  <c:v>0.86</c:v>
                </c:pt>
                <c:pt idx="90" formatCode="0%">
                  <c:v>0.86</c:v>
                </c:pt>
                <c:pt idx="92" formatCode="0%">
                  <c:v>0.84</c:v>
                </c:pt>
                <c:pt idx="94" formatCode="0%">
                  <c:v>0.85</c:v>
                </c:pt>
                <c:pt idx="96" formatCode="0%">
                  <c:v>0.85</c:v>
                </c:pt>
                <c:pt idx="98" formatCode="0%">
                  <c:v>0.86</c:v>
                </c:pt>
                <c:pt idx="100" formatCode="0%">
                  <c:v>0.84</c:v>
                </c:pt>
                <c:pt idx="102" formatCode="0%">
                  <c:v>0.86</c:v>
                </c:pt>
                <c:pt idx="104" formatCode="0%">
                  <c:v>0.35</c:v>
                </c:pt>
                <c:pt idx="106" formatCode="0%">
                  <c:v>0.28999999999999998</c:v>
                </c:pt>
                <c:pt idx="108" formatCode="0%">
                  <c:v>0.21</c:v>
                </c:pt>
                <c:pt idx="110" formatCode="0%">
                  <c:v>0.02</c:v>
                </c:pt>
                <c:pt idx="112" formatCode="0%">
                  <c:v>0.8</c:v>
                </c:pt>
                <c:pt idx="114" formatCode="0%">
                  <c:v>0.86</c:v>
                </c:pt>
                <c:pt idx="116" formatCode="0%">
                  <c:v>0.85</c:v>
                </c:pt>
                <c:pt idx="118" formatCode="0%">
                  <c:v>0.86</c:v>
                </c:pt>
                <c:pt idx="120" formatCode="0%">
                  <c:v>0.81</c:v>
                </c:pt>
                <c:pt idx="122" formatCode="0%">
                  <c:v>0.86</c:v>
                </c:pt>
                <c:pt idx="124" formatCode="0%">
                  <c:v>0.82</c:v>
                </c:pt>
                <c:pt idx="126" formatCode="0%">
                  <c:v>0.85</c:v>
                </c:pt>
                <c:pt idx="128" formatCode="0%">
                  <c:v>0.86</c:v>
                </c:pt>
                <c:pt idx="130" formatCode="0%">
                  <c:v>0.86</c:v>
                </c:pt>
                <c:pt idx="132" formatCode="0%">
                  <c:v>0.26</c:v>
                </c:pt>
                <c:pt idx="134" formatCode="0%">
                  <c:v>0.18</c:v>
                </c:pt>
                <c:pt idx="136" formatCode="0%">
                  <c:v>0.27</c:v>
                </c:pt>
                <c:pt idx="138" formatCode="0%">
                  <c:v>0.02</c:v>
                </c:pt>
                <c:pt idx="140" formatCode="0%">
                  <c:v>0.73</c:v>
                </c:pt>
                <c:pt idx="142" formatCode="0%">
                  <c:v>0.86</c:v>
                </c:pt>
                <c:pt idx="144" formatCode="0%">
                  <c:v>0.83</c:v>
                </c:pt>
                <c:pt idx="146" formatCode="0%">
                  <c:v>0.84</c:v>
                </c:pt>
                <c:pt idx="148" formatCode="0%">
                  <c:v>0.86</c:v>
                </c:pt>
                <c:pt idx="150" formatCode="0%">
                  <c:v>0.86</c:v>
                </c:pt>
                <c:pt idx="152" formatCode="0%">
                  <c:v>0.83</c:v>
                </c:pt>
                <c:pt idx="154" formatCode="0%">
                  <c:v>0.86</c:v>
                </c:pt>
                <c:pt idx="156" formatCode="0%">
                  <c:v>0.84</c:v>
                </c:pt>
                <c:pt idx="158" formatCode="0%">
                  <c:v>0.85</c:v>
                </c:pt>
                <c:pt idx="160" formatCode="0%">
                  <c:v>0.3</c:v>
                </c:pt>
                <c:pt idx="162" formatCode="0%">
                  <c:v>0.24</c:v>
                </c:pt>
                <c:pt idx="164" formatCode="0%">
                  <c:v>0.24</c:v>
                </c:pt>
                <c:pt idx="166" formatCode="0%">
                  <c:v>0.02</c:v>
                </c:pt>
                <c:pt idx="168" formatCode="0%">
                  <c:v>0.74</c:v>
                </c:pt>
                <c:pt idx="170" formatCode="0%">
                  <c:v>0.83</c:v>
                </c:pt>
                <c:pt idx="172" formatCode="0%">
                  <c:v>0.83</c:v>
                </c:pt>
                <c:pt idx="174" formatCode="0%">
                  <c:v>0.82</c:v>
                </c:pt>
                <c:pt idx="176" formatCode="0%">
                  <c:v>0.86</c:v>
                </c:pt>
                <c:pt idx="178" formatCode="0%">
                  <c:v>0.85</c:v>
                </c:pt>
                <c:pt idx="180" formatCode="0%">
                  <c:v>0.86</c:v>
                </c:pt>
                <c:pt idx="182" formatCode="0%">
                  <c:v>0.86</c:v>
                </c:pt>
                <c:pt idx="184" formatCode="0%">
                  <c:v>0.83</c:v>
                </c:pt>
                <c:pt idx="186" formatCode="0%">
                  <c:v>0.82</c:v>
                </c:pt>
                <c:pt idx="188" formatCode="0%">
                  <c:v>0.39</c:v>
                </c:pt>
                <c:pt idx="190" formatCode="0%">
                  <c:v>0.22</c:v>
                </c:pt>
                <c:pt idx="192" formatCode="0%">
                  <c:v>0.2</c:v>
                </c:pt>
                <c:pt idx="194" formatCode="0%">
                  <c:v>0.02</c:v>
                </c:pt>
                <c:pt idx="196" formatCode="0%">
                  <c:v>0.64</c:v>
                </c:pt>
                <c:pt idx="198" formatCode="0%">
                  <c:v>0.8</c:v>
                </c:pt>
                <c:pt idx="200" formatCode="0%">
                  <c:v>0.85</c:v>
                </c:pt>
                <c:pt idx="202" formatCode="0%">
                  <c:v>0.81</c:v>
                </c:pt>
                <c:pt idx="204" formatCode="0%">
                  <c:v>0.84</c:v>
                </c:pt>
                <c:pt idx="206" formatCode="0%">
                  <c:v>0.85</c:v>
                </c:pt>
                <c:pt idx="208" formatCode="0%">
                  <c:v>0.84</c:v>
                </c:pt>
                <c:pt idx="210" formatCode="0%">
                  <c:v>0.8</c:v>
                </c:pt>
                <c:pt idx="212" formatCode="0%">
                  <c:v>0.85</c:v>
                </c:pt>
                <c:pt idx="214" formatCode="0%">
                  <c:v>0.87</c:v>
                </c:pt>
                <c:pt idx="216" formatCode="0%">
                  <c:v>0.57999999999999996</c:v>
                </c:pt>
                <c:pt idx="218" formatCode="0%">
                  <c:v>0.19</c:v>
                </c:pt>
                <c:pt idx="220" formatCode="0%">
                  <c:v>0.23</c:v>
                </c:pt>
                <c:pt idx="222" formatCode="0%">
                  <c:v>0.02</c:v>
                </c:pt>
                <c:pt idx="224" formatCode="0%">
                  <c:v>0.57999999999999996</c:v>
                </c:pt>
                <c:pt idx="226" formatCode="0%">
                  <c:v>0.81</c:v>
                </c:pt>
                <c:pt idx="228" formatCode="0%">
                  <c:v>0.82</c:v>
                </c:pt>
                <c:pt idx="230" formatCode="0%">
                  <c:v>0.84</c:v>
                </c:pt>
                <c:pt idx="232" formatCode="0%">
                  <c:v>0.86</c:v>
                </c:pt>
                <c:pt idx="234" formatCode="0%">
                  <c:v>0.86</c:v>
                </c:pt>
                <c:pt idx="236" formatCode="0%">
                  <c:v>0.77</c:v>
                </c:pt>
                <c:pt idx="238" formatCode="0%">
                  <c:v>0.78</c:v>
                </c:pt>
                <c:pt idx="240" formatCode="0%">
                  <c:v>0.85</c:v>
                </c:pt>
                <c:pt idx="242" formatCode="0%">
                  <c:v>0.84</c:v>
                </c:pt>
                <c:pt idx="244" formatCode="0%">
                  <c:v>0.64</c:v>
                </c:pt>
                <c:pt idx="246" formatCode="0%">
                  <c:v>0.23</c:v>
                </c:pt>
                <c:pt idx="248" formatCode="0%">
                  <c:v>0.24</c:v>
                </c:pt>
                <c:pt idx="250" formatCode="0%">
                  <c:v>0.04</c:v>
                </c:pt>
                <c:pt idx="252" formatCode="0%">
                  <c:v>0.13</c:v>
                </c:pt>
                <c:pt idx="254" formatCode="0%">
                  <c:v>0.86</c:v>
                </c:pt>
                <c:pt idx="256" formatCode="0%">
                  <c:v>0.85</c:v>
                </c:pt>
                <c:pt idx="258" formatCode="0%">
                  <c:v>0.86</c:v>
                </c:pt>
                <c:pt idx="260" formatCode="0%">
                  <c:v>0.83</c:v>
                </c:pt>
                <c:pt idx="262" formatCode="0%">
                  <c:v>0.85</c:v>
                </c:pt>
                <c:pt idx="264" formatCode="0%">
                  <c:v>0.83</c:v>
                </c:pt>
                <c:pt idx="266" formatCode="0%">
                  <c:v>0.86</c:v>
                </c:pt>
                <c:pt idx="268" formatCode="0%">
                  <c:v>0.85</c:v>
                </c:pt>
                <c:pt idx="270" formatCode="0%">
                  <c:v>0.85</c:v>
                </c:pt>
                <c:pt idx="272" formatCode="0%">
                  <c:v>0.74</c:v>
                </c:pt>
                <c:pt idx="274" formatCode="0%">
                  <c:v>0.24</c:v>
                </c:pt>
                <c:pt idx="276" formatCode="0%">
                  <c:v>0.2</c:v>
                </c:pt>
                <c:pt idx="278" formatCode="0%">
                  <c:v>0.05</c:v>
                </c:pt>
                <c:pt idx="280" formatCode="0%">
                  <c:v>0.05</c:v>
                </c:pt>
                <c:pt idx="282" formatCode="0%">
                  <c:v>0.86</c:v>
                </c:pt>
                <c:pt idx="284" formatCode="0%">
                  <c:v>0.85</c:v>
                </c:pt>
                <c:pt idx="286" formatCode="0%">
                  <c:v>0.85</c:v>
                </c:pt>
                <c:pt idx="288" formatCode="0%">
                  <c:v>0.86</c:v>
                </c:pt>
                <c:pt idx="290" formatCode="0%">
                  <c:v>0.8</c:v>
                </c:pt>
                <c:pt idx="292" formatCode="0%">
                  <c:v>0.86</c:v>
                </c:pt>
                <c:pt idx="294" formatCode="0%">
                  <c:v>0.87</c:v>
                </c:pt>
                <c:pt idx="296" formatCode="0%">
                  <c:v>0.83</c:v>
                </c:pt>
                <c:pt idx="298" formatCode="0%">
                  <c:v>0.86</c:v>
                </c:pt>
                <c:pt idx="300" formatCode="0%">
                  <c:v>0.75</c:v>
                </c:pt>
                <c:pt idx="302" formatCode="0%">
                  <c:v>0.2</c:v>
                </c:pt>
                <c:pt idx="304" formatCode="0%">
                  <c:v>0.24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09C-497C-8F8A-F23BC0DDDEA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666113136"/>
        <c:axId val="666111056"/>
      </c:barChart>
      <c:catAx>
        <c:axId val="6661131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ysClr val="windowText" lastClr="000000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666111056"/>
        <c:crosses val="autoZero"/>
        <c:auto val="1"/>
        <c:lblAlgn val="ctr"/>
        <c:lblOffset val="100"/>
        <c:noMultiLvlLbl val="0"/>
      </c:catAx>
      <c:valAx>
        <c:axId val="6661110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ko-KR" dirty="0"/>
                  <a:t>GPU util</a:t>
                </a:r>
                <a:endParaRPr lang="ko-KR" alt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666113136"/>
        <c:crosses val="autoZero"/>
        <c:crossBetween val="between"/>
      </c:valAx>
      <c:spPr>
        <a:noFill/>
        <a:ln>
          <a:solidFill>
            <a:sysClr val="windowText" lastClr="000000"/>
          </a:solidFill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  <c:extLst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4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MNIST_RAM32G!$T$237</c:f>
              <c:strCache>
                <c:ptCount val="1"/>
                <c:pt idx="0">
                  <c:v>md.shuffle_batch</c:v>
                </c:pt>
              </c:strCache>
            </c:strRef>
          </c:tx>
          <c:spPr>
            <a:solidFill>
              <a:sysClr val="windowText" lastClr="000000"/>
            </a:solidFill>
            <a:ln>
              <a:solidFill>
                <a:sysClr val="windowText" lastClr="000000"/>
              </a:solidFill>
            </a:ln>
            <a:effectLst/>
          </c:spPr>
          <c:invertIfNegative val="0"/>
          <c:val>
            <c:numRef>
              <c:f>MNIST_RAM32G!$T$238:$T$550</c:f>
              <c:numCache>
                <c:formatCode>General</c:formatCode>
                <c:ptCount val="313"/>
                <c:pt idx="0">
                  <c:v>15.58</c:v>
                </c:pt>
                <c:pt idx="1">
                  <c:v>15.53</c:v>
                </c:pt>
                <c:pt idx="2">
                  <c:v>15.1</c:v>
                </c:pt>
                <c:pt idx="3">
                  <c:v>15.27</c:v>
                </c:pt>
                <c:pt idx="4">
                  <c:v>14.88</c:v>
                </c:pt>
                <c:pt idx="5">
                  <c:v>16.05</c:v>
                </c:pt>
                <c:pt idx="6">
                  <c:v>14.74</c:v>
                </c:pt>
                <c:pt idx="7">
                  <c:v>14.72</c:v>
                </c:pt>
                <c:pt idx="8">
                  <c:v>14.77</c:v>
                </c:pt>
                <c:pt idx="9">
                  <c:v>16</c:v>
                </c:pt>
                <c:pt idx="10">
                  <c:v>15.33</c:v>
                </c:pt>
                <c:pt idx="11">
                  <c:v>14.55</c:v>
                </c:pt>
                <c:pt idx="12">
                  <c:v>15.19</c:v>
                </c:pt>
                <c:pt idx="13">
                  <c:v>14.5</c:v>
                </c:pt>
                <c:pt idx="14">
                  <c:v>15.67</c:v>
                </c:pt>
                <c:pt idx="15">
                  <c:v>14.69</c:v>
                </c:pt>
                <c:pt idx="16">
                  <c:v>15.17</c:v>
                </c:pt>
                <c:pt idx="17">
                  <c:v>14.96</c:v>
                </c:pt>
                <c:pt idx="18">
                  <c:v>13.48</c:v>
                </c:pt>
                <c:pt idx="19">
                  <c:v>13.23</c:v>
                </c:pt>
                <c:pt idx="20">
                  <c:v>13.5</c:v>
                </c:pt>
                <c:pt idx="21">
                  <c:v>15.75</c:v>
                </c:pt>
                <c:pt idx="22">
                  <c:v>15.69</c:v>
                </c:pt>
                <c:pt idx="23">
                  <c:v>14.98</c:v>
                </c:pt>
                <c:pt idx="24">
                  <c:v>14.07</c:v>
                </c:pt>
                <c:pt idx="25">
                  <c:v>11.83</c:v>
                </c:pt>
                <c:pt idx="26">
                  <c:v>7.85</c:v>
                </c:pt>
                <c:pt idx="27">
                  <c:v>11.81</c:v>
                </c:pt>
                <c:pt idx="28">
                  <c:v>11.07</c:v>
                </c:pt>
                <c:pt idx="29">
                  <c:v>6.34</c:v>
                </c:pt>
                <c:pt idx="30">
                  <c:v>8.0399999999999991</c:v>
                </c:pt>
                <c:pt idx="31">
                  <c:v>10.33</c:v>
                </c:pt>
                <c:pt idx="32">
                  <c:v>19.13</c:v>
                </c:pt>
                <c:pt idx="33">
                  <c:v>19.559999999999999</c:v>
                </c:pt>
                <c:pt idx="34">
                  <c:v>19.16</c:v>
                </c:pt>
                <c:pt idx="35">
                  <c:v>18.440000000000001</c:v>
                </c:pt>
                <c:pt idx="36">
                  <c:v>18.5</c:v>
                </c:pt>
                <c:pt idx="37">
                  <c:v>19.329999999999998</c:v>
                </c:pt>
                <c:pt idx="38">
                  <c:v>18.39</c:v>
                </c:pt>
                <c:pt idx="39">
                  <c:v>17.29</c:v>
                </c:pt>
                <c:pt idx="40">
                  <c:v>17.54</c:v>
                </c:pt>
                <c:pt idx="41">
                  <c:v>23.24</c:v>
                </c:pt>
                <c:pt idx="42">
                  <c:v>17.2</c:v>
                </c:pt>
                <c:pt idx="43">
                  <c:v>18.7</c:v>
                </c:pt>
                <c:pt idx="44">
                  <c:v>18.53</c:v>
                </c:pt>
                <c:pt idx="45">
                  <c:v>18.7</c:v>
                </c:pt>
                <c:pt idx="46">
                  <c:v>18.559999999999999</c:v>
                </c:pt>
                <c:pt idx="47">
                  <c:v>15.93</c:v>
                </c:pt>
                <c:pt idx="48">
                  <c:v>18.32</c:v>
                </c:pt>
                <c:pt idx="49">
                  <c:v>20.53</c:v>
                </c:pt>
                <c:pt idx="50">
                  <c:v>17.7</c:v>
                </c:pt>
                <c:pt idx="51">
                  <c:v>19.100000000000001</c:v>
                </c:pt>
                <c:pt idx="52">
                  <c:v>18.489999999999998</c:v>
                </c:pt>
                <c:pt idx="53">
                  <c:v>22.02</c:v>
                </c:pt>
                <c:pt idx="54">
                  <c:v>23.52</c:v>
                </c:pt>
                <c:pt idx="55">
                  <c:v>23.99</c:v>
                </c:pt>
                <c:pt idx="56">
                  <c:v>35.28</c:v>
                </c:pt>
                <c:pt idx="57">
                  <c:v>15.55</c:v>
                </c:pt>
                <c:pt idx="58">
                  <c:v>8.67</c:v>
                </c:pt>
                <c:pt idx="59">
                  <c:v>8.0399999999999991</c:v>
                </c:pt>
                <c:pt idx="60">
                  <c:v>17.91</c:v>
                </c:pt>
                <c:pt idx="61">
                  <c:v>18.79</c:v>
                </c:pt>
                <c:pt idx="62">
                  <c:v>18.59</c:v>
                </c:pt>
                <c:pt idx="63">
                  <c:v>19.13</c:v>
                </c:pt>
                <c:pt idx="64">
                  <c:v>16.72</c:v>
                </c:pt>
                <c:pt idx="65">
                  <c:v>18.86</c:v>
                </c:pt>
                <c:pt idx="66">
                  <c:v>18.91</c:v>
                </c:pt>
                <c:pt idx="67">
                  <c:v>18.59</c:v>
                </c:pt>
                <c:pt idx="68">
                  <c:v>17.91</c:v>
                </c:pt>
                <c:pt idx="69">
                  <c:v>17.940000000000001</c:v>
                </c:pt>
                <c:pt idx="70">
                  <c:v>17.43</c:v>
                </c:pt>
                <c:pt idx="71">
                  <c:v>17.09</c:v>
                </c:pt>
                <c:pt idx="72">
                  <c:v>18.29</c:v>
                </c:pt>
                <c:pt idx="73">
                  <c:v>18.59</c:v>
                </c:pt>
                <c:pt idx="74">
                  <c:v>17.88</c:v>
                </c:pt>
                <c:pt idx="75">
                  <c:v>17.82</c:v>
                </c:pt>
                <c:pt idx="76">
                  <c:v>18.09</c:v>
                </c:pt>
                <c:pt idx="77">
                  <c:v>19.260000000000002</c:v>
                </c:pt>
                <c:pt idx="78">
                  <c:v>18.010000000000002</c:v>
                </c:pt>
                <c:pt idx="79">
                  <c:v>18.7</c:v>
                </c:pt>
                <c:pt idx="80">
                  <c:v>22.92</c:v>
                </c:pt>
                <c:pt idx="81">
                  <c:v>23.72</c:v>
                </c:pt>
                <c:pt idx="82">
                  <c:v>23.78</c:v>
                </c:pt>
                <c:pt idx="83">
                  <c:v>22.81</c:v>
                </c:pt>
                <c:pt idx="84">
                  <c:v>22.5</c:v>
                </c:pt>
                <c:pt idx="85">
                  <c:v>20.51</c:v>
                </c:pt>
                <c:pt idx="86">
                  <c:v>10.5</c:v>
                </c:pt>
                <c:pt idx="87">
                  <c:v>6.19</c:v>
                </c:pt>
                <c:pt idx="88">
                  <c:v>13.81</c:v>
                </c:pt>
                <c:pt idx="89">
                  <c:v>17.399999999999999</c:v>
                </c:pt>
                <c:pt idx="90">
                  <c:v>18.09</c:v>
                </c:pt>
                <c:pt idx="91">
                  <c:v>19.16</c:v>
                </c:pt>
                <c:pt idx="92">
                  <c:v>18.53</c:v>
                </c:pt>
                <c:pt idx="93">
                  <c:v>18.59</c:v>
                </c:pt>
                <c:pt idx="94">
                  <c:v>17.559999999999999</c:v>
                </c:pt>
                <c:pt idx="95">
                  <c:v>19.559999999999999</c:v>
                </c:pt>
                <c:pt idx="96">
                  <c:v>18.760000000000002</c:v>
                </c:pt>
                <c:pt idx="97">
                  <c:v>18.93</c:v>
                </c:pt>
                <c:pt idx="98">
                  <c:v>17.2</c:v>
                </c:pt>
                <c:pt idx="99">
                  <c:v>18.010000000000002</c:v>
                </c:pt>
                <c:pt idx="100">
                  <c:v>18.43</c:v>
                </c:pt>
                <c:pt idx="101">
                  <c:v>19.100000000000001</c:v>
                </c:pt>
                <c:pt idx="102">
                  <c:v>17.63</c:v>
                </c:pt>
                <c:pt idx="103">
                  <c:v>18.350000000000001</c:v>
                </c:pt>
                <c:pt idx="104">
                  <c:v>17.39</c:v>
                </c:pt>
                <c:pt idx="105">
                  <c:v>19.16</c:v>
                </c:pt>
                <c:pt idx="106">
                  <c:v>17.510000000000002</c:v>
                </c:pt>
                <c:pt idx="107">
                  <c:v>19.260000000000002</c:v>
                </c:pt>
                <c:pt idx="108">
                  <c:v>19.77</c:v>
                </c:pt>
                <c:pt idx="109">
                  <c:v>22.82</c:v>
                </c:pt>
                <c:pt idx="110">
                  <c:v>22.07</c:v>
                </c:pt>
                <c:pt idx="111">
                  <c:v>21.83</c:v>
                </c:pt>
                <c:pt idx="112">
                  <c:v>22.3</c:v>
                </c:pt>
                <c:pt idx="113">
                  <c:v>19.059999999999999</c:v>
                </c:pt>
                <c:pt idx="114">
                  <c:v>8.51</c:v>
                </c:pt>
                <c:pt idx="115">
                  <c:v>5.84</c:v>
                </c:pt>
                <c:pt idx="116">
                  <c:v>15.13</c:v>
                </c:pt>
                <c:pt idx="117">
                  <c:v>18.3</c:v>
                </c:pt>
                <c:pt idx="118">
                  <c:v>18.5</c:v>
                </c:pt>
                <c:pt idx="119">
                  <c:v>18.97</c:v>
                </c:pt>
                <c:pt idx="120">
                  <c:v>19.2</c:v>
                </c:pt>
                <c:pt idx="121">
                  <c:v>19.57</c:v>
                </c:pt>
                <c:pt idx="122">
                  <c:v>17.14</c:v>
                </c:pt>
                <c:pt idx="123">
                  <c:v>18.73</c:v>
                </c:pt>
                <c:pt idx="124">
                  <c:v>18.91</c:v>
                </c:pt>
                <c:pt idx="125">
                  <c:v>18.03</c:v>
                </c:pt>
                <c:pt idx="126">
                  <c:v>18.350000000000001</c:v>
                </c:pt>
                <c:pt idx="127">
                  <c:v>16.75</c:v>
                </c:pt>
                <c:pt idx="128">
                  <c:v>18.760000000000002</c:v>
                </c:pt>
                <c:pt idx="129">
                  <c:v>19.559999999999999</c:v>
                </c:pt>
                <c:pt idx="130">
                  <c:v>17.88</c:v>
                </c:pt>
                <c:pt idx="131">
                  <c:v>17.86</c:v>
                </c:pt>
                <c:pt idx="132">
                  <c:v>17.66</c:v>
                </c:pt>
                <c:pt idx="133">
                  <c:v>18.79</c:v>
                </c:pt>
                <c:pt idx="134">
                  <c:v>18.36</c:v>
                </c:pt>
                <c:pt idx="135">
                  <c:v>19.329999999999998</c:v>
                </c:pt>
                <c:pt idx="136">
                  <c:v>20.43</c:v>
                </c:pt>
                <c:pt idx="137">
                  <c:v>23.19</c:v>
                </c:pt>
                <c:pt idx="138">
                  <c:v>21.72</c:v>
                </c:pt>
                <c:pt idx="139">
                  <c:v>22.32</c:v>
                </c:pt>
                <c:pt idx="140">
                  <c:v>21.77</c:v>
                </c:pt>
                <c:pt idx="141">
                  <c:v>20.54</c:v>
                </c:pt>
                <c:pt idx="142">
                  <c:v>10.68</c:v>
                </c:pt>
                <c:pt idx="143">
                  <c:v>7.28</c:v>
                </c:pt>
                <c:pt idx="144">
                  <c:v>13.04</c:v>
                </c:pt>
                <c:pt idx="145">
                  <c:v>16.95</c:v>
                </c:pt>
                <c:pt idx="146">
                  <c:v>17.11</c:v>
                </c:pt>
                <c:pt idx="147">
                  <c:v>18.010000000000002</c:v>
                </c:pt>
                <c:pt idx="148">
                  <c:v>17.98</c:v>
                </c:pt>
                <c:pt idx="149">
                  <c:v>19.670000000000002</c:v>
                </c:pt>
                <c:pt idx="150">
                  <c:v>19.21</c:v>
                </c:pt>
                <c:pt idx="151">
                  <c:v>18.38</c:v>
                </c:pt>
                <c:pt idx="152">
                  <c:v>18.079999999999998</c:v>
                </c:pt>
                <c:pt idx="153">
                  <c:v>18.559999999999999</c:v>
                </c:pt>
                <c:pt idx="154">
                  <c:v>18.899999999999999</c:v>
                </c:pt>
                <c:pt idx="155">
                  <c:v>17.28</c:v>
                </c:pt>
                <c:pt idx="156">
                  <c:v>17.399999999999999</c:v>
                </c:pt>
                <c:pt idx="157">
                  <c:v>18.96</c:v>
                </c:pt>
                <c:pt idx="158">
                  <c:v>17.12</c:v>
                </c:pt>
                <c:pt idx="159">
                  <c:v>18.18</c:v>
                </c:pt>
                <c:pt idx="160">
                  <c:v>18.32</c:v>
                </c:pt>
                <c:pt idx="161">
                  <c:v>19.7</c:v>
                </c:pt>
                <c:pt idx="162">
                  <c:v>19.23</c:v>
                </c:pt>
                <c:pt idx="163">
                  <c:v>19.100000000000001</c:v>
                </c:pt>
                <c:pt idx="164">
                  <c:v>19.170000000000002</c:v>
                </c:pt>
                <c:pt idx="165">
                  <c:v>22.67</c:v>
                </c:pt>
                <c:pt idx="166">
                  <c:v>22.18</c:v>
                </c:pt>
                <c:pt idx="167">
                  <c:v>22.26</c:v>
                </c:pt>
                <c:pt idx="168">
                  <c:v>21.79</c:v>
                </c:pt>
                <c:pt idx="169">
                  <c:v>20.71</c:v>
                </c:pt>
                <c:pt idx="170">
                  <c:v>11.04</c:v>
                </c:pt>
                <c:pt idx="171">
                  <c:v>7.17</c:v>
                </c:pt>
                <c:pt idx="172">
                  <c:v>11.41</c:v>
                </c:pt>
                <c:pt idx="173">
                  <c:v>15.91</c:v>
                </c:pt>
                <c:pt idx="174">
                  <c:v>18.07</c:v>
                </c:pt>
                <c:pt idx="175">
                  <c:v>19.02</c:v>
                </c:pt>
                <c:pt idx="176">
                  <c:v>17.489999999999998</c:v>
                </c:pt>
                <c:pt idx="177">
                  <c:v>18.39</c:v>
                </c:pt>
                <c:pt idx="178">
                  <c:v>17.920000000000002</c:v>
                </c:pt>
                <c:pt idx="179">
                  <c:v>18.79</c:v>
                </c:pt>
                <c:pt idx="180">
                  <c:v>18.77</c:v>
                </c:pt>
                <c:pt idx="181">
                  <c:v>18.12</c:v>
                </c:pt>
                <c:pt idx="182">
                  <c:v>17.62</c:v>
                </c:pt>
                <c:pt idx="183">
                  <c:v>18.260000000000002</c:v>
                </c:pt>
                <c:pt idx="184">
                  <c:v>18.09</c:v>
                </c:pt>
                <c:pt idx="185">
                  <c:v>18.32</c:v>
                </c:pt>
                <c:pt idx="186">
                  <c:v>16.89</c:v>
                </c:pt>
                <c:pt idx="187">
                  <c:v>19.23</c:v>
                </c:pt>
                <c:pt idx="188">
                  <c:v>18.09</c:v>
                </c:pt>
                <c:pt idx="189">
                  <c:v>18.440000000000001</c:v>
                </c:pt>
                <c:pt idx="190">
                  <c:v>16.920000000000002</c:v>
                </c:pt>
                <c:pt idx="191">
                  <c:v>17.98</c:v>
                </c:pt>
                <c:pt idx="192">
                  <c:v>19.059999999999999</c:v>
                </c:pt>
                <c:pt idx="193">
                  <c:v>23.5</c:v>
                </c:pt>
                <c:pt idx="194">
                  <c:v>22.28</c:v>
                </c:pt>
                <c:pt idx="195">
                  <c:v>22.9</c:v>
                </c:pt>
                <c:pt idx="196">
                  <c:v>21.28</c:v>
                </c:pt>
                <c:pt idx="197">
                  <c:v>22.45</c:v>
                </c:pt>
                <c:pt idx="198">
                  <c:v>12.81</c:v>
                </c:pt>
                <c:pt idx="199">
                  <c:v>7.19</c:v>
                </c:pt>
                <c:pt idx="200">
                  <c:v>8.0299999999999994</c:v>
                </c:pt>
                <c:pt idx="201">
                  <c:v>18.149999999999999</c:v>
                </c:pt>
                <c:pt idx="202">
                  <c:v>18.36</c:v>
                </c:pt>
                <c:pt idx="203">
                  <c:v>18.09</c:v>
                </c:pt>
                <c:pt idx="204">
                  <c:v>18.68</c:v>
                </c:pt>
                <c:pt idx="205">
                  <c:v>17.68</c:v>
                </c:pt>
                <c:pt idx="206">
                  <c:v>17.059999999999999</c:v>
                </c:pt>
                <c:pt idx="207">
                  <c:v>18.850000000000001</c:v>
                </c:pt>
                <c:pt idx="208">
                  <c:v>17.77</c:v>
                </c:pt>
                <c:pt idx="209">
                  <c:v>19.260000000000002</c:v>
                </c:pt>
                <c:pt idx="210">
                  <c:v>17.510000000000002</c:v>
                </c:pt>
                <c:pt idx="211">
                  <c:v>19.13</c:v>
                </c:pt>
                <c:pt idx="212">
                  <c:v>17.79</c:v>
                </c:pt>
                <c:pt idx="213">
                  <c:v>17.829999999999998</c:v>
                </c:pt>
                <c:pt idx="214">
                  <c:v>18.350000000000001</c:v>
                </c:pt>
                <c:pt idx="215">
                  <c:v>18.03</c:v>
                </c:pt>
                <c:pt idx="216">
                  <c:v>18.09</c:v>
                </c:pt>
                <c:pt idx="217">
                  <c:v>18.940000000000001</c:v>
                </c:pt>
                <c:pt idx="218">
                  <c:v>18.059999999999999</c:v>
                </c:pt>
                <c:pt idx="219">
                  <c:v>17.48</c:v>
                </c:pt>
                <c:pt idx="220">
                  <c:v>16.86</c:v>
                </c:pt>
                <c:pt idx="221">
                  <c:v>22.5</c:v>
                </c:pt>
                <c:pt idx="222">
                  <c:v>22.72</c:v>
                </c:pt>
                <c:pt idx="223">
                  <c:v>21.33</c:v>
                </c:pt>
                <c:pt idx="224">
                  <c:v>22.09</c:v>
                </c:pt>
                <c:pt idx="225">
                  <c:v>21.96</c:v>
                </c:pt>
                <c:pt idx="226">
                  <c:v>15.24</c:v>
                </c:pt>
                <c:pt idx="227">
                  <c:v>7.86</c:v>
                </c:pt>
                <c:pt idx="228">
                  <c:v>10.5</c:v>
                </c:pt>
                <c:pt idx="229">
                  <c:v>18.350000000000001</c:v>
                </c:pt>
                <c:pt idx="230">
                  <c:v>18.260000000000002</c:v>
                </c:pt>
                <c:pt idx="231">
                  <c:v>19.43</c:v>
                </c:pt>
                <c:pt idx="232">
                  <c:v>17</c:v>
                </c:pt>
                <c:pt idx="233">
                  <c:v>19.57</c:v>
                </c:pt>
                <c:pt idx="234">
                  <c:v>17.59</c:v>
                </c:pt>
                <c:pt idx="235">
                  <c:v>18.440000000000001</c:v>
                </c:pt>
                <c:pt idx="236">
                  <c:v>18.170000000000002</c:v>
                </c:pt>
                <c:pt idx="237">
                  <c:v>18.43</c:v>
                </c:pt>
                <c:pt idx="238">
                  <c:v>18.79</c:v>
                </c:pt>
                <c:pt idx="239">
                  <c:v>17.28</c:v>
                </c:pt>
                <c:pt idx="240">
                  <c:v>15.6</c:v>
                </c:pt>
                <c:pt idx="241">
                  <c:v>19.73</c:v>
                </c:pt>
                <c:pt idx="242">
                  <c:v>18.66</c:v>
                </c:pt>
                <c:pt idx="243">
                  <c:v>18.75</c:v>
                </c:pt>
                <c:pt idx="244">
                  <c:v>18.62</c:v>
                </c:pt>
                <c:pt idx="245">
                  <c:v>19.46</c:v>
                </c:pt>
                <c:pt idx="246">
                  <c:v>18.53</c:v>
                </c:pt>
                <c:pt idx="247">
                  <c:v>18.46</c:v>
                </c:pt>
                <c:pt idx="248">
                  <c:v>18.29</c:v>
                </c:pt>
                <c:pt idx="249">
                  <c:v>21.13</c:v>
                </c:pt>
                <c:pt idx="250">
                  <c:v>22.7</c:v>
                </c:pt>
                <c:pt idx="251">
                  <c:v>22.37</c:v>
                </c:pt>
                <c:pt idx="252">
                  <c:v>22.98</c:v>
                </c:pt>
                <c:pt idx="253">
                  <c:v>22.78</c:v>
                </c:pt>
                <c:pt idx="254">
                  <c:v>22.44</c:v>
                </c:pt>
                <c:pt idx="255">
                  <c:v>10.35</c:v>
                </c:pt>
                <c:pt idx="256">
                  <c:v>7.01</c:v>
                </c:pt>
                <c:pt idx="257">
                  <c:v>13.67</c:v>
                </c:pt>
                <c:pt idx="258">
                  <c:v>17.09</c:v>
                </c:pt>
                <c:pt idx="259">
                  <c:v>19.02</c:v>
                </c:pt>
                <c:pt idx="260">
                  <c:v>17.170000000000002</c:v>
                </c:pt>
                <c:pt idx="261">
                  <c:v>18.73</c:v>
                </c:pt>
                <c:pt idx="262">
                  <c:v>17.14</c:v>
                </c:pt>
                <c:pt idx="263">
                  <c:v>18.010000000000002</c:v>
                </c:pt>
                <c:pt idx="264">
                  <c:v>16.28</c:v>
                </c:pt>
                <c:pt idx="265">
                  <c:v>18.09</c:v>
                </c:pt>
                <c:pt idx="266">
                  <c:v>18.12</c:v>
                </c:pt>
                <c:pt idx="267">
                  <c:v>19.190000000000001</c:v>
                </c:pt>
                <c:pt idx="268">
                  <c:v>18.73</c:v>
                </c:pt>
                <c:pt idx="269">
                  <c:v>17.98</c:v>
                </c:pt>
                <c:pt idx="270">
                  <c:v>18.239999999999998</c:v>
                </c:pt>
                <c:pt idx="271">
                  <c:v>18.04</c:v>
                </c:pt>
                <c:pt idx="272">
                  <c:v>19.170000000000002</c:v>
                </c:pt>
                <c:pt idx="273">
                  <c:v>18.100000000000001</c:v>
                </c:pt>
                <c:pt idx="274">
                  <c:v>17.68</c:v>
                </c:pt>
                <c:pt idx="275">
                  <c:v>17.850000000000001</c:v>
                </c:pt>
                <c:pt idx="276">
                  <c:v>18.059999999999999</c:v>
                </c:pt>
                <c:pt idx="277">
                  <c:v>19.670000000000002</c:v>
                </c:pt>
                <c:pt idx="278">
                  <c:v>22.61</c:v>
                </c:pt>
                <c:pt idx="279">
                  <c:v>23.37</c:v>
                </c:pt>
                <c:pt idx="280">
                  <c:v>21.81</c:v>
                </c:pt>
                <c:pt idx="281">
                  <c:v>23.79</c:v>
                </c:pt>
                <c:pt idx="282">
                  <c:v>21.92</c:v>
                </c:pt>
                <c:pt idx="283">
                  <c:v>11.69</c:v>
                </c:pt>
                <c:pt idx="284">
                  <c:v>7.83</c:v>
                </c:pt>
                <c:pt idx="285">
                  <c:v>9.8699999999999992</c:v>
                </c:pt>
                <c:pt idx="286">
                  <c:v>17.59</c:v>
                </c:pt>
                <c:pt idx="287">
                  <c:v>17.68</c:v>
                </c:pt>
                <c:pt idx="288">
                  <c:v>17.77</c:v>
                </c:pt>
                <c:pt idx="289">
                  <c:v>18.489999999999998</c:v>
                </c:pt>
                <c:pt idx="290">
                  <c:v>18.38</c:v>
                </c:pt>
                <c:pt idx="291">
                  <c:v>18.96</c:v>
                </c:pt>
                <c:pt idx="292">
                  <c:v>18.03</c:v>
                </c:pt>
                <c:pt idx="293">
                  <c:v>19.399999999999999</c:v>
                </c:pt>
                <c:pt idx="294">
                  <c:v>17.54</c:v>
                </c:pt>
                <c:pt idx="295">
                  <c:v>18.86</c:v>
                </c:pt>
                <c:pt idx="296">
                  <c:v>18.670000000000002</c:v>
                </c:pt>
                <c:pt idx="297">
                  <c:v>18.21</c:v>
                </c:pt>
                <c:pt idx="298">
                  <c:v>17.68</c:v>
                </c:pt>
                <c:pt idx="299">
                  <c:v>18.149999999999999</c:v>
                </c:pt>
                <c:pt idx="300">
                  <c:v>18.8</c:v>
                </c:pt>
                <c:pt idx="301">
                  <c:v>18.72</c:v>
                </c:pt>
                <c:pt idx="302">
                  <c:v>17.09</c:v>
                </c:pt>
                <c:pt idx="303">
                  <c:v>18.989999999999998</c:v>
                </c:pt>
                <c:pt idx="304">
                  <c:v>18.93</c:v>
                </c:pt>
                <c:pt idx="305">
                  <c:v>17.39</c:v>
                </c:pt>
                <c:pt idx="306">
                  <c:v>21.69</c:v>
                </c:pt>
                <c:pt idx="307">
                  <c:v>21.54</c:v>
                </c:pt>
                <c:pt idx="308">
                  <c:v>22.63</c:v>
                </c:pt>
                <c:pt idx="309">
                  <c:v>21.92</c:v>
                </c:pt>
                <c:pt idx="310">
                  <c:v>21.38</c:v>
                </c:pt>
                <c:pt idx="311">
                  <c:v>11.37</c:v>
                </c:pt>
                <c:pt idx="312">
                  <c:v>0.33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57D-4C58-85D5-24C50CA084C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666113136"/>
        <c:axId val="666111056"/>
      </c:barChart>
      <c:catAx>
        <c:axId val="6661131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ysClr val="windowText" lastClr="000000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666111056"/>
        <c:crosses val="autoZero"/>
        <c:auto val="1"/>
        <c:lblAlgn val="ctr"/>
        <c:lblOffset val="100"/>
        <c:noMultiLvlLbl val="0"/>
      </c:catAx>
      <c:valAx>
        <c:axId val="666111056"/>
        <c:scaling>
          <c:orientation val="minMax"/>
          <c:max val="5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ko-KR" dirty="0"/>
                  <a:t>CPU util</a:t>
                </a:r>
                <a:endParaRPr lang="ko-KR" alt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666113136"/>
        <c:crosses val="autoZero"/>
        <c:crossBetween val="between"/>
      </c:valAx>
      <c:spPr>
        <a:noFill/>
        <a:ln>
          <a:solidFill>
            <a:sysClr val="windowText" lastClr="000000"/>
          </a:solidFill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  <c:extLst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4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 b="1" dirty="0"/>
              <a:t>1GB </a:t>
            </a:r>
            <a:r>
              <a:rPr lang="en-US" altLang="ko-KR" b="1" dirty="0" err="1"/>
              <a:t>Mnist</a:t>
            </a:r>
            <a:r>
              <a:rPr lang="en-US" altLang="ko-KR" b="1" dirty="0"/>
              <a:t> data Training CPU Utilization(Multi</a:t>
            </a:r>
            <a:r>
              <a:rPr lang="en-US" altLang="ko-KR" b="1" baseline="0" dirty="0"/>
              <a:t>-thread shuffle)</a:t>
            </a:r>
            <a:endParaRPr lang="en-US" altLang="ko-KR" b="1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5.2982023638012479E-2"/>
          <c:y val="0.17178020543348257"/>
          <c:w val="0.91938323654093879"/>
          <c:h val="0.6043997727043841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Sheet1!$C$1</c:f>
              <c:strCache>
                <c:ptCount val="1"/>
                <c:pt idx="0">
                  <c:v>SATA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val>
            <c:numRef>
              <c:f>Sheet1!$C$2:$C$758</c:f>
              <c:numCache>
                <c:formatCode>General</c:formatCode>
                <c:ptCount val="757"/>
                <c:pt idx="1">
                  <c:v>14.74</c:v>
                </c:pt>
                <c:pt idx="2">
                  <c:v>15.37</c:v>
                </c:pt>
                <c:pt idx="3">
                  <c:v>15.55</c:v>
                </c:pt>
                <c:pt idx="4">
                  <c:v>15.42</c:v>
                </c:pt>
                <c:pt idx="5">
                  <c:v>15.36</c:v>
                </c:pt>
                <c:pt idx="6">
                  <c:v>15.33</c:v>
                </c:pt>
                <c:pt idx="7">
                  <c:v>16</c:v>
                </c:pt>
                <c:pt idx="8">
                  <c:v>16</c:v>
                </c:pt>
                <c:pt idx="9">
                  <c:v>15.24</c:v>
                </c:pt>
                <c:pt idx="10">
                  <c:v>15.05</c:v>
                </c:pt>
                <c:pt idx="11">
                  <c:v>12.9</c:v>
                </c:pt>
                <c:pt idx="12">
                  <c:v>13.33</c:v>
                </c:pt>
                <c:pt idx="13">
                  <c:v>16.14</c:v>
                </c:pt>
                <c:pt idx="14">
                  <c:v>16.309999999999999</c:v>
                </c:pt>
                <c:pt idx="15">
                  <c:v>16.5</c:v>
                </c:pt>
                <c:pt idx="16">
                  <c:v>9.3800000000000008</c:v>
                </c:pt>
                <c:pt idx="17">
                  <c:v>3.51</c:v>
                </c:pt>
                <c:pt idx="18">
                  <c:v>4.1500000000000004</c:v>
                </c:pt>
                <c:pt idx="19">
                  <c:v>2.98</c:v>
                </c:pt>
                <c:pt idx="20">
                  <c:v>2.35</c:v>
                </c:pt>
                <c:pt idx="21">
                  <c:v>81.67</c:v>
                </c:pt>
                <c:pt idx="22">
                  <c:v>97.17</c:v>
                </c:pt>
                <c:pt idx="23">
                  <c:v>95.83</c:v>
                </c:pt>
                <c:pt idx="24">
                  <c:v>25.33</c:v>
                </c:pt>
                <c:pt idx="25">
                  <c:v>8.7100000000000009</c:v>
                </c:pt>
                <c:pt idx="26">
                  <c:v>6.88</c:v>
                </c:pt>
                <c:pt idx="27">
                  <c:v>7.2</c:v>
                </c:pt>
                <c:pt idx="28">
                  <c:v>11.95</c:v>
                </c:pt>
                <c:pt idx="29">
                  <c:v>21.29</c:v>
                </c:pt>
                <c:pt idx="30">
                  <c:v>20.64</c:v>
                </c:pt>
                <c:pt idx="31">
                  <c:v>19.63</c:v>
                </c:pt>
                <c:pt idx="32">
                  <c:v>27.44</c:v>
                </c:pt>
                <c:pt idx="33">
                  <c:v>29</c:v>
                </c:pt>
                <c:pt idx="34">
                  <c:v>22.07</c:v>
                </c:pt>
                <c:pt idx="35">
                  <c:v>21.71</c:v>
                </c:pt>
                <c:pt idx="36">
                  <c:v>18.97</c:v>
                </c:pt>
                <c:pt idx="37">
                  <c:v>19.46</c:v>
                </c:pt>
                <c:pt idx="38">
                  <c:v>19.899999999999999</c:v>
                </c:pt>
                <c:pt idx="39">
                  <c:v>20.5</c:v>
                </c:pt>
                <c:pt idx="40">
                  <c:v>19.63</c:v>
                </c:pt>
                <c:pt idx="41">
                  <c:v>18.2</c:v>
                </c:pt>
                <c:pt idx="42">
                  <c:v>19.600000000000001</c:v>
                </c:pt>
                <c:pt idx="43">
                  <c:v>19.73</c:v>
                </c:pt>
                <c:pt idx="44">
                  <c:v>20.100000000000001</c:v>
                </c:pt>
                <c:pt idx="45">
                  <c:v>18.96</c:v>
                </c:pt>
                <c:pt idx="46">
                  <c:v>18.41</c:v>
                </c:pt>
                <c:pt idx="47">
                  <c:v>19.46</c:v>
                </c:pt>
                <c:pt idx="48">
                  <c:v>23.13</c:v>
                </c:pt>
                <c:pt idx="49">
                  <c:v>19.829999999999998</c:v>
                </c:pt>
                <c:pt idx="50">
                  <c:v>20.23</c:v>
                </c:pt>
                <c:pt idx="51">
                  <c:v>18.96</c:v>
                </c:pt>
                <c:pt idx="52">
                  <c:v>19.059999999999999</c:v>
                </c:pt>
                <c:pt idx="53">
                  <c:v>18.239999999999998</c:v>
                </c:pt>
                <c:pt idx="54">
                  <c:v>19.39</c:v>
                </c:pt>
                <c:pt idx="55">
                  <c:v>19.329999999999998</c:v>
                </c:pt>
                <c:pt idx="56">
                  <c:v>19.37</c:v>
                </c:pt>
                <c:pt idx="57">
                  <c:v>19.899999999999999</c:v>
                </c:pt>
                <c:pt idx="58">
                  <c:v>19.57</c:v>
                </c:pt>
                <c:pt idx="59">
                  <c:v>18.920000000000002</c:v>
                </c:pt>
                <c:pt idx="60">
                  <c:v>20.36</c:v>
                </c:pt>
                <c:pt idx="61">
                  <c:v>19.600000000000001</c:v>
                </c:pt>
                <c:pt idx="62">
                  <c:v>19.3</c:v>
                </c:pt>
                <c:pt idx="63">
                  <c:v>19.13</c:v>
                </c:pt>
                <c:pt idx="64">
                  <c:v>19.079999999999998</c:v>
                </c:pt>
                <c:pt idx="65">
                  <c:v>20.73</c:v>
                </c:pt>
                <c:pt idx="66">
                  <c:v>18.170000000000002</c:v>
                </c:pt>
                <c:pt idx="67">
                  <c:v>19.8</c:v>
                </c:pt>
                <c:pt idx="68">
                  <c:v>20.2</c:v>
                </c:pt>
                <c:pt idx="69">
                  <c:v>19.53</c:v>
                </c:pt>
                <c:pt idx="70">
                  <c:v>19.09</c:v>
                </c:pt>
                <c:pt idx="71">
                  <c:v>18.54</c:v>
                </c:pt>
                <c:pt idx="72">
                  <c:v>19.87</c:v>
                </c:pt>
                <c:pt idx="73">
                  <c:v>19.489999999999998</c:v>
                </c:pt>
                <c:pt idx="74">
                  <c:v>18.989999999999998</c:v>
                </c:pt>
                <c:pt idx="75">
                  <c:v>20.57</c:v>
                </c:pt>
                <c:pt idx="76">
                  <c:v>20.100000000000001</c:v>
                </c:pt>
                <c:pt idx="77">
                  <c:v>19.8</c:v>
                </c:pt>
                <c:pt idx="78">
                  <c:v>19.46</c:v>
                </c:pt>
                <c:pt idx="79">
                  <c:v>19.66</c:v>
                </c:pt>
                <c:pt idx="80">
                  <c:v>19.350000000000001</c:v>
                </c:pt>
                <c:pt idx="81">
                  <c:v>20.6</c:v>
                </c:pt>
                <c:pt idx="82">
                  <c:v>18.29</c:v>
                </c:pt>
                <c:pt idx="83">
                  <c:v>20.07</c:v>
                </c:pt>
                <c:pt idx="84">
                  <c:v>19.09</c:v>
                </c:pt>
                <c:pt idx="85">
                  <c:v>20.23</c:v>
                </c:pt>
                <c:pt idx="86">
                  <c:v>18.09</c:v>
                </c:pt>
                <c:pt idx="87">
                  <c:v>19.66</c:v>
                </c:pt>
                <c:pt idx="88">
                  <c:v>19.02</c:v>
                </c:pt>
                <c:pt idx="89">
                  <c:v>20.03</c:v>
                </c:pt>
                <c:pt idx="90">
                  <c:v>19.8</c:v>
                </c:pt>
                <c:pt idx="91">
                  <c:v>20.47</c:v>
                </c:pt>
                <c:pt idx="92">
                  <c:v>19.53</c:v>
                </c:pt>
                <c:pt idx="93">
                  <c:v>19.329999999999998</c:v>
                </c:pt>
                <c:pt idx="94">
                  <c:v>20.13</c:v>
                </c:pt>
                <c:pt idx="95">
                  <c:v>18.989999999999998</c:v>
                </c:pt>
                <c:pt idx="96">
                  <c:v>21.18</c:v>
                </c:pt>
                <c:pt idx="97">
                  <c:v>20.9</c:v>
                </c:pt>
                <c:pt idx="98">
                  <c:v>20.85</c:v>
                </c:pt>
                <c:pt idx="99">
                  <c:v>20.2</c:v>
                </c:pt>
                <c:pt idx="100">
                  <c:v>20.14</c:v>
                </c:pt>
                <c:pt idx="101">
                  <c:v>20.88</c:v>
                </c:pt>
                <c:pt idx="102">
                  <c:v>20</c:v>
                </c:pt>
                <c:pt idx="103">
                  <c:v>19.43</c:v>
                </c:pt>
                <c:pt idx="104">
                  <c:v>19.46</c:v>
                </c:pt>
                <c:pt idx="105">
                  <c:v>20.13</c:v>
                </c:pt>
                <c:pt idx="106">
                  <c:v>20.13</c:v>
                </c:pt>
                <c:pt idx="107">
                  <c:v>19.39</c:v>
                </c:pt>
                <c:pt idx="108">
                  <c:v>19.73</c:v>
                </c:pt>
                <c:pt idx="109">
                  <c:v>20</c:v>
                </c:pt>
                <c:pt idx="110">
                  <c:v>20.53</c:v>
                </c:pt>
                <c:pt idx="111">
                  <c:v>20.5</c:v>
                </c:pt>
                <c:pt idx="112">
                  <c:v>19.87</c:v>
                </c:pt>
                <c:pt idx="113">
                  <c:v>19.329999999999998</c:v>
                </c:pt>
                <c:pt idx="114">
                  <c:v>19.440000000000001</c:v>
                </c:pt>
                <c:pt idx="115">
                  <c:v>20.170000000000002</c:v>
                </c:pt>
                <c:pt idx="116">
                  <c:v>20.399999999999999</c:v>
                </c:pt>
                <c:pt idx="117">
                  <c:v>19.899999999999999</c:v>
                </c:pt>
                <c:pt idx="118">
                  <c:v>20.56</c:v>
                </c:pt>
                <c:pt idx="119">
                  <c:v>20.96</c:v>
                </c:pt>
                <c:pt idx="120">
                  <c:v>20.03</c:v>
                </c:pt>
                <c:pt idx="121">
                  <c:v>19.73</c:v>
                </c:pt>
                <c:pt idx="122">
                  <c:v>20.07</c:v>
                </c:pt>
                <c:pt idx="123">
                  <c:v>20.13</c:v>
                </c:pt>
                <c:pt idx="124">
                  <c:v>20.170000000000002</c:v>
                </c:pt>
                <c:pt idx="125">
                  <c:v>20.07</c:v>
                </c:pt>
                <c:pt idx="126">
                  <c:v>19.22</c:v>
                </c:pt>
                <c:pt idx="127">
                  <c:v>20.3</c:v>
                </c:pt>
                <c:pt idx="128">
                  <c:v>19.8</c:v>
                </c:pt>
                <c:pt idx="129">
                  <c:v>19.559999999999999</c:v>
                </c:pt>
                <c:pt idx="130">
                  <c:v>19.87</c:v>
                </c:pt>
                <c:pt idx="131">
                  <c:v>24.12</c:v>
                </c:pt>
                <c:pt idx="132">
                  <c:v>20.03</c:v>
                </c:pt>
                <c:pt idx="133">
                  <c:v>19.8</c:v>
                </c:pt>
                <c:pt idx="134">
                  <c:v>19.87</c:v>
                </c:pt>
                <c:pt idx="135">
                  <c:v>20.94</c:v>
                </c:pt>
                <c:pt idx="136">
                  <c:v>20.86</c:v>
                </c:pt>
                <c:pt idx="137">
                  <c:v>20.239999999999998</c:v>
                </c:pt>
                <c:pt idx="138">
                  <c:v>20.88</c:v>
                </c:pt>
                <c:pt idx="139">
                  <c:v>20.3</c:v>
                </c:pt>
                <c:pt idx="140">
                  <c:v>20.47</c:v>
                </c:pt>
                <c:pt idx="141">
                  <c:v>20.170000000000002</c:v>
                </c:pt>
                <c:pt idx="142">
                  <c:v>19.690000000000001</c:v>
                </c:pt>
                <c:pt idx="143">
                  <c:v>19.66</c:v>
                </c:pt>
                <c:pt idx="144">
                  <c:v>20.63</c:v>
                </c:pt>
                <c:pt idx="145">
                  <c:v>20.92</c:v>
                </c:pt>
                <c:pt idx="146">
                  <c:v>20.64</c:v>
                </c:pt>
                <c:pt idx="147">
                  <c:v>20.81</c:v>
                </c:pt>
                <c:pt idx="148">
                  <c:v>18.64</c:v>
                </c:pt>
                <c:pt idx="149">
                  <c:v>21</c:v>
                </c:pt>
                <c:pt idx="150">
                  <c:v>21</c:v>
                </c:pt>
                <c:pt idx="151">
                  <c:v>20.97</c:v>
                </c:pt>
                <c:pt idx="152">
                  <c:v>19.66</c:v>
                </c:pt>
                <c:pt idx="153">
                  <c:v>20.13</c:v>
                </c:pt>
                <c:pt idx="154">
                  <c:v>19.63</c:v>
                </c:pt>
                <c:pt idx="155">
                  <c:v>19.66</c:v>
                </c:pt>
                <c:pt idx="156">
                  <c:v>19.399999999999999</c:v>
                </c:pt>
                <c:pt idx="157">
                  <c:v>19.53</c:v>
                </c:pt>
                <c:pt idx="158">
                  <c:v>20.440000000000001</c:v>
                </c:pt>
                <c:pt idx="159">
                  <c:v>20.3</c:v>
                </c:pt>
                <c:pt idx="160">
                  <c:v>19.93</c:v>
                </c:pt>
                <c:pt idx="161">
                  <c:v>20.440000000000001</c:v>
                </c:pt>
                <c:pt idx="162">
                  <c:v>19.63</c:v>
                </c:pt>
                <c:pt idx="163">
                  <c:v>19.66</c:v>
                </c:pt>
                <c:pt idx="164">
                  <c:v>20.6</c:v>
                </c:pt>
                <c:pt idx="165">
                  <c:v>19.09</c:v>
                </c:pt>
                <c:pt idx="166">
                  <c:v>21.03</c:v>
                </c:pt>
                <c:pt idx="167">
                  <c:v>20.83</c:v>
                </c:pt>
                <c:pt idx="168">
                  <c:v>20.57</c:v>
                </c:pt>
                <c:pt idx="169">
                  <c:v>21.8</c:v>
                </c:pt>
                <c:pt idx="170">
                  <c:v>21.68</c:v>
                </c:pt>
                <c:pt idx="171">
                  <c:v>20.9</c:v>
                </c:pt>
                <c:pt idx="172">
                  <c:v>21.4</c:v>
                </c:pt>
                <c:pt idx="173">
                  <c:v>21.15</c:v>
                </c:pt>
                <c:pt idx="174">
                  <c:v>19.899999999999999</c:v>
                </c:pt>
                <c:pt idx="175">
                  <c:v>20.170000000000002</c:v>
                </c:pt>
                <c:pt idx="176">
                  <c:v>19.190000000000001</c:v>
                </c:pt>
                <c:pt idx="177">
                  <c:v>20.03</c:v>
                </c:pt>
                <c:pt idx="178">
                  <c:v>19.53</c:v>
                </c:pt>
                <c:pt idx="179">
                  <c:v>19.36</c:v>
                </c:pt>
                <c:pt idx="180">
                  <c:v>20</c:v>
                </c:pt>
                <c:pt idx="181">
                  <c:v>20.7</c:v>
                </c:pt>
                <c:pt idx="182">
                  <c:v>20.399999999999999</c:v>
                </c:pt>
                <c:pt idx="183">
                  <c:v>20.07</c:v>
                </c:pt>
                <c:pt idx="184">
                  <c:v>19.77</c:v>
                </c:pt>
                <c:pt idx="185">
                  <c:v>19.37</c:v>
                </c:pt>
                <c:pt idx="186">
                  <c:v>19.53</c:v>
                </c:pt>
                <c:pt idx="187">
                  <c:v>20.74</c:v>
                </c:pt>
                <c:pt idx="188">
                  <c:v>19.760000000000002</c:v>
                </c:pt>
                <c:pt idx="189">
                  <c:v>19.829999999999998</c:v>
                </c:pt>
                <c:pt idx="190">
                  <c:v>19.12</c:v>
                </c:pt>
                <c:pt idx="191">
                  <c:v>19.559999999999999</c:v>
                </c:pt>
                <c:pt idx="192">
                  <c:v>20.170000000000002</c:v>
                </c:pt>
                <c:pt idx="193">
                  <c:v>19.73</c:v>
                </c:pt>
                <c:pt idx="194">
                  <c:v>20.100000000000001</c:v>
                </c:pt>
                <c:pt idx="195">
                  <c:v>23.08</c:v>
                </c:pt>
                <c:pt idx="196">
                  <c:v>20.399999999999999</c:v>
                </c:pt>
                <c:pt idx="197">
                  <c:v>20.13</c:v>
                </c:pt>
                <c:pt idx="198">
                  <c:v>19.32</c:v>
                </c:pt>
                <c:pt idx="199">
                  <c:v>20.03</c:v>
                </c:pt>
                <c:pt idx="200">
                  <c:v>19.600000000000001</c:v>
                </c:pt>
                <c:pt idx="201">
                  <c:v>20.170000000000002</c:v>
                </c:pt>
                <c:pt idx="202">
                  <c:v>20</c:v>
                </c:pt>
                <c:pt idx="203">
                  <c:v>19.3</c:v>
                </c:pt>
                <c:pt idx="204">
                  <c:v>19.39</c:v>
                </c:pt>
                <c:pt idx="205">
                  <c:v>19.600000000000001</c:v>
                </c:pt>
                <c:pt idx="206">
                  <c:v>19.77</c:v>
                </c:pt>
                <c:pt idx="207">
                  <c:v>20</c:v>
                </c:pt>
                <c:pt idx="208">
                  <c:v>19.63</c:v>
                </c:pt>
                <c:pt idx="209">
                  <c:v>19.46</c:v>
                </c:pt>
                <c:pt idx="210">
                  <c:v>20.97</c:v>
                </c:pt>
                <c:pt idx="211">
                  <c:v>19.43</c:v>
                </c:pt>
                <c:pt idx="212">
                  <c:v>20.53</c:v>
                </c:pt>
                <c:pt idx="213">
                  <c:v>19.23</c:v>
                </c:pt>
                <c:pt idx="214">
                  <c:v>20.7</c:v>
                </c:pt>
                <c:pt idx="215">
                  <c:v>19.7</c:v>
                </c:pt>
                <c:pt idx="216">
                  <c:v>20.03</c:v>
                </c:pt>
                <c:pt idx="217">
                  <c:v>18.41</c:v>
                </c:pt>
                <c:pt idx="218">
                  <c:v>19.97</c:v>
                </c:pt>
                <c:pt idx="219">
                  <c:v>19.09</c:v>
                </c:pt>
                <c:pt idx="220">
                  <c:v>19.59</c:v>
                </c:pt>
                <c:pt idx="221">
                  <c:v>21.42</c:v>
                </c:pt>
                <c:pt idx="222">
                  <c:v>19.22</c:v>
                </c:pt>
                <c:pt idx="223">
                  <c:v>20.329999999999998</c:v>
                </c:pt>
                <c:pt idx="224">
                  <c:v>20.23</c:v>
                </c:pt>
                <c:pt idx="225">
                  <c:v>20.37</c:v>
                </c:pt>
                <c:pt idx="226">
                  <c:v>18.95</c:v>
                </c:pt>
                <c:pt idx="227">
                  <c:v>20.03</c:v>
                </c:pt>
                <c:pt idx="228">
                  <c:v>19.12</c:v>
                </c:pt>
                <c:pt idx="229">
                  <c:v>21.33</c:v>
                </c:pt>
                <c:pt idx="230">
                  <c:v>20.64</c:v>
                </c:pt>
                <c:pt idx="231">
                  <c:v>20.2</c:v>
                </c:pt>
                <c:pt idx="232">
                  <c:v>19.7</c:v>
                </c:pt>
                <c:pt idx="233">
                  <c:v>19.97</c:v>
                </c:pt>
                <c:pt idx="234">
                  <c:v>20.67</c:v>
                </c:pt>
                <c:pt idx="235">
                  <c:v>19.829999999999998</c:v>
                </c:pt>
                <c:pt idx="236">
                  <c:v>19.5</c:v>
                </c:pt>
                <c:pt idx="237">
                  <c:v>19.63</c:v>
                </c:pt>
                <c:pt idx="238">
                  <c:v>19.93</c:v>
                </c:pt>
                <c:pt idx="239">
                  <c:v>19.190000000000001</c:v>
                </c:pt>
                <c:pt idx="240">
                  <c:v>20.9</c:v>
                </c:pt>
                <c:pt idx="241">
                  <c:v>21.49</c:v>
                </c:pt>
                <c:pt idx="242">
                  <c:v>20.74</c:v>
                </c:pt>
                <c:pt idx="243">
                  <c:v>20.91</c:v>
                </c:pt>
                <c:pt idx="244">
                  <c:v>19.62</c:v>
                </c:pt>
                <c:pt idx="245">
                  <c:v>20.98</c:v>
                </c:pt>
                <c:pt idx="246">
                  <c:v>20.41</c:v>
                </c:pt>
                <c:pt idx="247">
                  <c:v>20.440000000000001</c:v>
                </c:pt>
                <c:pt idx="248">
                  <c:v>21.01</c:v>
                </c:pt>
                <c:pt idx="249">
                  <c:v>19.8</c:v>
                </c:pt>
                <c:pt idx="250">
                  <c:v>20.2</c:v>
                </c:pt>
                <c:pt idx="251">
                  <c:v>19.63</c:v>
                </c:pt>
                <c:pt idx="252">
                  <c:v>19.260000000000002</c:v>
                </c:pt>
                <c:pt idx="253">
                  <c:v>19.8</c:v>
                </c:pt>
                <c:pt idx="254">
                  <c:v>19.53</c:v>
                </c:pt>
                <c:pt idx="255">
                  <c:v>20.84</c:v>
                </c:pt>
                <c:pt idx="256">
                  <c:v>22.15</c:v>
                </c:pt>
                <c:pt idx="257">
                  <c:v>19.97</c:v>
                </c:pt>
                <c:pt idx="258">
                  <c:v>20.47</c:v>
                </c:pt>
                <c:pt idx="259">
                  <c:v>20.67</c:v>
                </c:pt>
                <c:pt idx="260">
                  <c:v>19.16</c:v>
                </c:pt>
                <c:pt idx="261">
                  <c:v>20.5</c:v>
                </c:pt>
                <c:pt idx="262">
                  <c:v>19.2</c:v>
                </c:pt>
                <c:pt idx="263">
                  <c:v>18.5</c:v>
                </c:pt>
                <c:pt idx="264">
                  <c:v>19.53</c:v>
                </c:pt>
                <c:pt idx="265">
                  <c:v>20.100000000000001</c:v>
                </c:pt>
                <c:pt idx="266">
                  <c:v>20.6</c:v>
                </c:pt>
                <c:pt idx="267">
                  <c:v>19.29</c:v>
                </c:pt>
                <c:pt idx="268">
                  <c:v>20.440000000000001</c:v>
                </c:pt>
                <c:pt idx="269">
                  <c:v>19.5</c:v>
                </c:pt>
                <c:pt idx="270">
                  <c:v>19.97</c:v>
                </c:pt>
                <c:pt idx="271">
                  <c:v>19.66</c:v>
                </c:pt>
                <c:pt idx="272">
                  <c:v>20.23</c:v>
                </c:pt>
                <c:pt idx="273">
                  <c:v>19.63</c:v>
                </c:pt>
                <c:pt idx="274">
                  <c:v>19.8</c:v>
                </c:pt>
                <c:pt idx="275">
                  <c:v>20.170000000000002</c:v>
                </c:pt>
                <c:pt idx="276">
                  <c:v>18.77</c:v>
                </c:pt>
                <c:pt idx="277">
                  <c:v>19.600000000000001</c:v>
                </c:pt>
                <c:pt idx="278">
                  <c:v>19.329999999999998</c:v>
                </c:pt>
                <c:pt idx="279">
                  <c:v>19.02</c:v>
                </c:pt>
                <c:pt idx="280">
                  <c:v>19.29</c:v>
                </c:pt>
                <c:pt idx="281">
                  <c:v>20</c:v>
                </c:pt>
                <c:pt idx="282">
                  <c:v>19.97</c:v>
                </c:pt>
                <c:pt idx="283">
                  <c:v>20.34</c:v>
                </c:pt>
                <c:pt idx="284">
                  <c:v>19.8</c:v>
                </c:pt>
                <c:pt idx="285">
                  <c:v>19.190000000000001</c:v>
                </c:pt>
                <c:pt idx="286">
                  <c:v>20.56</c:v>
                </c:pt>
                <c:pt idx="287">
                  <c:v>20.56</c:v>
                </c:pt>
                <c:pt idx="288">
                  <c:v>21.03</c:v>
                </c:pt>
                <c:pt idx="289">
                  <c:v>19.63</c:v>
                </c:pt>
                <c:pt idx="290">
                  <c:v>20.170000000000002</c:v>
                </c:pt>
                <c:pt idx="291">
                  <c:v>19.66</c:v>
                </c:pt>
                <c:pt idx="292">
                  <c:v>19.53</c:v>
                </c:pt>
                <c:pt idx="293">
                  <c:v>20</c:v>
                </c:pt>
                <c:pt idx="294">
                  <c:v>20.2</c:v>
                </c:pt>
                <c:pt idx="295">
                  <c:v>20.14</c:v>
                </c:pt>
                <c:pt idx="296">
                  <c:v>18.78</c:v>
                </c:pt>
                <c:pt idx="297">
                  <c:v>19.53</c:v>
                </c:pt>
                <c:pt idx="298">
                  <c:v>20.03</c:v>
                </c:pt>
                <c:pt idx="299">
                  <c:v>19.66</c:v>
                </c:pt>
                <c:pt idx="300">
                  <c:v>20.76</c:v>
                </c:pt>
                <c:pt idx="301">
                  <c:v>19.66</c:v>
                </c:pt>
                <c:pt idx="302">
                  <c:v>20.100000000000001</c:v>
                </c:pt>
                <c:pt idx="303">
                  <c:v>19.7</c:v>
                </c:pt>
                <c:pt idx="304">
                  <c:v>19.66</c:v>
                </c:pt>
                <c:pt idx="305">
                  <c:v>20</c:v>
                </c:pt>
                <c:pt idx="306">
                  <c:v>19.13</c:v>
                </c:pt>
                <c:pt idx="307">
                  <c:v>19.97</c:v>
                </c:pt>
                <c:pt idx="308">
                  <c:v>19.02</c:v>
                </c:pt>
                <c:pt idx="309">
                  <c:v>20.13</c:v>
                </c:pt>
                <c:pt idx="310">
                  <c:v>19.93</c:v>
                </c:pt>
                <c:pt idx="311">
                  <c:v>19.399999999999999</c:v>
                </c:pt>
                <c:pt idx="312">
                  <c:v>20.329999999999998</c:v>
                </c:pt>
                <c:pt idx="313">
                  <c:v>19.8</c:v>
                </c:pt>
                <c:pt idx="314">
                  <c:v>22.09</c:v>
                </c:pt>
                <c:pt idx="315">
                  <c:v>22.33</c:v>
                </c:pt>
                <c:pt idx="316">
                  <c:v>20.97</c:v>
                </c:pt>
                <c:pt idx="317">
                  <c:v>19.86</c:v>
                </c:pt>
                <c:pt idx="318">
                  <c:v>20.27</c:v>
                </c:pt>
                <c:pt idx="319">
                  <c:v>21.07</c:v>
                </c:pt>
                <c:pt idx="320">
                  <c:v>20.03</c:v>
                </c:pt>
                <c:pt idx="321">
                  <c:v>19.329999999999998</c:v>
                </c:pt>
                <c:pt idx="322">
                  <c:v>18.95</c:v>
                </c:pt>
                <c:pt idx="323">
                  <c:v>20.13</c:v>
                </c:pt>
                <c:pt idx="324">
                  <c:v>20.07</c:v>
                </c:pt>
                <c:pt idx="325">
                  <c:v>21.16</c:v>
                </c:pt>
                <c:pt idx="326">
                  <c:v>20.03</c:v>
                </c:pt>
                <c:pt idx="327">
                  <c:v>19.39</c:v>
                </c:pt>
                <c:pt idx="328">
                  <c:v>20.100000000000001</c:v>
                </c:pt>
                <c:pt idx="329">
                  <c:v>20.67</c:v>
                </c:pt>
                <c:pt idx="330">
                  <c:v>20.71</c:v>
                </c:pt>
                <c:pt idx="331">
                  <c:v>19.559999999999999</c:v>
                </c:pt>
                <c:pt idx="332">
                  <c:v>19.559999999999999</c:v>
                </c:pt>
                <c:pt idx="333">
                  <c:v>19.46</c:v>
                </c:pt>
                <c:pt idx="334">
                  <c:v>19.260000000000002</c:v>
                </c:pt>
                <c:pt idx="335">
                  <c:v>19.46</c:v>
                </c:pt>
                <c:pt idx="336">
                  <c:v>19.09</c:v>
                </c:pt>
                <c:pt idx="337">
                  <c:v>19.5</c:v>
                </c:pt>
                <c:pt idx="338">
                  <c:v>20.57</c:v>
                </c:pt>
                <c:pt idx="339">
                  <c:v>20.6</c:v>
                </c:pt>
                <c:pt idx="340">
                  <c:v>20.67</c:v>
                </c:pt>
                <c:pt idx="341">
                  <c:v>19.260000000000002</c:v>
                </c:pt>
                <c:pt idx="342">
                  <c:v>20.2</c:v>
                </c:pt>
                <c:pt idx="343">
                  <c:v>19.7</c:v>
                </c:pt>
                <c:pt idx="344">
                  <c:v>20.23</c:v>
                </c:pt>
                <c:pt idx="345">
                  <c:v>20.23</c:v>
                </c:pt>
                <c:pt idx="346">
                  <c:v>20.7</c:v>
                </c:pt>
                <c:pt idx="347">
                  <c:v>20.53</c:v>
                </c:pt>
                <c:pt idx="348">
                  <c:v>20.100000000000001</c:v>
                </c:pt>
                <c:pt idx="349">
                  <c:v>19.829999999999998</c:v>
                </c:pt>
                <c:pt idx="350">
                  <c:v>19.399999999999999</c:v>
                </c:pt>
                <c:pt idx="351">
                  <c:v>19.13</c:v>
                </c:pt>
                <c:pt idx="352">
                  <c:v>20</c:v>
                </c:pt>
                <c:pt idx="353">
                  <c:v>19.899999999999999</c:v>
                </c:pt>
                <c:pt idx="354">
                  <c:v>18.78</c:v>
                </c:pt>
                <c:pt idx="355">
                  <c:v>20.329999999999998</c:v>
                </c:pt>
                <c:pt idx="356">
                  <c:v>19.170000000000002</c:v>
                </c:pt>
                <c:pt idx="357">
                  <c:v>20.100000000000001</c:v>
                </c:pt>
                <c:pt idx="358">
                  <c:v>20.170000000000002</c:v>
                </c:pt>
                <c:pt idx="359">
                  <c:v>19.8</c:v>
                </c:pt>
                <c:pt idx="360">
                  <c:v>20.94</c:v>
                </c:pt>
                <c:pt idx="361">
                  <c:v>19.73</c:v>
                </c:pt>
                <c:pt idx="362">
                  <c:v>19.46</c:v>
                </c:pt>
                <c:pt idx="363">
                  <c:v>20.100000000000001</c:v>
                </c:pt>
                <c:pt idx="364">
                  <c:v>19.190000000000001</c:v>
                </c:pt>
                <c:pt idx="365">
                  <c:v>19.93</c:v>
                </c:pt>
                <c:pt idx="366">
                  <c:v>21.3</c:v>
                </c:pt>
                <c:pt idx="367">
                  <c:v>19.43</c:v>
                </c:pt>
                <c:pt idx="368">
                  <c:v>20.37</c:v>
                </c:pt>
                <c:pt idx="369">
                  <c:v>19.43</c:v>
                </c:pt>
                <c:pt idx="370">
                  <c:v>19.16</c:v>
                </c:pt>
                <c:pt idx="371">
                  <c:v>19.57</c:v>
                </c:pt>
                <c:pt idx="372">
                  <c:v>20.56</c:v>
                </c:pt>
                <c:pt idx="373">
                  <c:v>19.73</c:v>
                </c:pt>
                <c:pt idx="374">
                  <c:v>19.63</c:v>
                </c:pt>
                <c:pt idx="375">
                  <c:v>20.84</c:v>
                </c:pt>
                <c:pt idx="376">
                  <c:v>19.22</c:v>
                </c:pt>
                <c:pt idx="377">
                  <c:v>19.09</c:v>
                </c:pt>
                <c:pt idx="378">
                  <c:v>22.41</c:v>
                </c:pt>
                <c:pt idx="379">
                  <c:v>18.899999999999999</c:v>
                </c:pt>
                <c:pt idx="380">
                  <c:v>20.2</c:v>
                </c:pt>
                <c:pt idx="381">
                  <c:v>20.03</c:v>
                </c:pt>
                <c:pt idx="382">
                  <c:v>20.5</c:v>
                </c:pt>
                <c:pt idx="383">
                  <c:v>20</c:v>
                </c:pt>
                <c:pt idx="384">
                  <c:v>20.5</c:v>
                </c:pt>
                <c:pt idx="385">
                  <c:v>19.7</c:v>
                </c:pt>
                <c:pt idx="386">
                  <c:v>20.57</c:v>
                </c:pt>
                <c:pt idx="387">
                  <c:v>20.57</c:v>
                </c:pt>
                <c:pt idx="388">
                  <c:v>20.34</c:v>
                </c:pt>
                <c:pt idx="389">
                  <c:v>21.37</c:v>
                </c:pt>
                <c:pt idx="390">
                  <c:v>20.71</c:v>
                </c:pt>
                <c:pt idx="391">
                  <c:v>20.239999999999998</c:v>
                </c:pt>
                <c:pt idx="392">
                  <c:v>20.81</c:v>
                </c:pt>
                <c:pt idx="393">
                  <c:v>19.97</c:v>
                </c:pt>
                <c:pt idx="394">
                  <c:v>20.07</c:v>
                </c:pt>
                <c:pt idx="395">
                  <c:v>20.56</c:v>
                </c:pt>
                <c:pt idx="396">
                  <c:v>19.7</c:v>
                </c:pt>
                <c:pt idx="397">
                  <c:v>19.7</c:v>
                </c:pt>
                <c:pt idx="398">
                  <c:v>19.3</c:v>
                </c:pt>
                <c:pt idx="399">
                  <c:v>20.27</c:v>
                </c:pt>
                <c:pt idx="400">
                  <c:v>19.97</c:v>
                </c:pt>
                <c:pt idx="401">
                  <c:v>19.36</c:v>
                </c:pt>
                <c:pt idx="402">
                  <c:v>20.5</c:v>
                </c:pt>
                <c:pt idx="403">
                  <c:v>20.5</c:v>
                </c:pt>
                <c:pt idx="404">
                  <c:v>19.63</c:v>
                </c:pt>
                <c:pt idx="405">
                  <c:v>20.54</c:v>
                </c:pt>
                <c:pt idx="406">
                  <c:v>19.5</c:v>
                </c:pt>
                <c:pt idx="407">
                  <c:v>19.829999999999998</c:v>
                </c:pt>
                <c:pt idx="408">
                  <c:v>20.2</c:v>
                </c:pt>
                <c:pt idx="409">
                  <c:v>20.239999999999998</c:v>
                </c:pt>
                <c:pt idx="410">
                  <c:v>19.7</c:v>
                </c:pt>
                <c:pt idx="411">
                  <c:v>19.87</c:v>
                </c:pt>
                <c:pt idx="412">
                  <c:v>20.3</c:v>
                </c:pt>
                <c:pt idx="413">
                  <c:v>18.88</c:v>
                </c:pt>
                <c:pt idx="414">
                  <c:v>20.27</c:v>
                </c:pt>
                <c:pt idx="415">
                  <c:v>19.899999999999999</c:v>
                </c:pt>
                <c:pt idx="416">
                  <c:v>19.02</c:v>
                </c:pt>
                <c:pt idx="417">
                  <c:v>19.09</c:v>
                </c:pt>
                <c:pt idx="418">
                  <c:v>19.899999999999999</c:v>
                </c:pt>
                <c:pt idx="419">
                  <c:v>20.170000000000002</c:v>
                </c:pt>
                <c:pt idx="420">
                  <c:v>19.22</c:v>
                </c:pt>
                <c:pt idx="421">
                  <c:v>20.76</c:v>
                </c:pt>
                <c:pt idx="422">
                  <c:v>19.66</c:v>
                </c:pt>
                <c:pt idx="423">
                  <c:v>20.170000000000002</c:v>
                </c:pt>
                <c:pt idx="424">
                  <c:v>19.7</c:v>
                </c:pt>
                <c:pt idx="425">
                  <c:v>18.7</c:v>
                </c:pt>
                <c:pt idx="426">
                  <c:v>19.09</c:v>
                </c:pt>
                <c:pt idx="427">
                  <c:v>19.39</c:v>
                </c:pt>
                <c:pt idx="428">
                  <c:v>19.8</c:v>
                </c:pt>
                <c:pt idx="429">
                  <c:v>19.87</c:v>
                </c:pt>
                <c:pt idx="430">
                  <c:v>18.89</c:v>
                </c:pt>
                <c:pt idx="431">
                  <c:v>19.36</c:v>
                </c:pt>
                <c:pt idx="432">
                  <c:v>19.899999999999999</c:v>
                </c:pt>
                <c:pt idx="433">
                  <c:v>19.829999999999998</c:v>
                </c:pt>
                <c:pt idx="434">
                  <c:v>19.73</c:v>
                </c:pt>
                <c:pt idx="435">
                  <c:v>21.36</c:v>
                </c:pt>
                <c:pt idx="436">
                  <c:v>20.399999999999999</c:v>
                </c:pt>
                <c:pt idx="437">
                  <c:v>19.77</c:v>
                </c:pt>
                <c:pt idx="438">
                  <c:v>20.03</c:v>
                </c:pt>
                <c:pt idx="439">
                  <c:v>18.78</c:v>
                </c:pt>
                <c:pt idx="440">
                  <c:v>20.23</c:v>
                </c:pt>
                <c:pt idx="441">
                  <c:v>20.27</c:v>
                </c:pt>
                <c:pt idx="442">
                  <c:v>19.600000000000001</c:v>
                </c:pt>
                <c:pt idx="443">
                  <c:v>18.920000000000002</c:v>
                </c:pt>
                <c:pt idx="444">
                  <c:v>18.54</c:v>
                </c:pt>
                <c:pt idx="445">
                  <c:v>19.73</c:v>
                </c:pt>
                <c:pt idx="446">
                  <c:v>20.37</c:v>
                </c:pt>
                <c:pt idx="447">
                  <c:v>19.57</c:v>
                </c:pt>
                <c:pt idx="448">
                  <c:v>20.13</c:v>
                </c:pt>
                <c:pt idx="449">
                  <c:v>19.73</c:v>
                </c:pt>
                <c:pt idx="450">
                  <c:v>20.100000000000001</c:v>
                </c:pt>
                <c:pt idx="451">
                  <c:v>19.87</c:v>
                </c:pt>
                <c:pt idx="452">
                  <c:v>20.27</c:v>
                </c:pt>
                <c:pt idx="453">
                  <c:v>19.7</c:v>
                </c:pt>
                <c:pt idx="454">
                  <c:v>21.04</c:v>
                </c:pt>
                <c:pt idx="455">
                  <c:v>20.64</c:v>
                </c:pt>
                <c:pt idx="456">
                  <c:v>19.97</c:v>
                </c:pt>
                <c:pt idx="457">
                  <c:v>20</c:v>
                </c:pt>
                <c:pt idx="458">
                  <c:v>19.559999999999999</c:v>
                </c:pt>
                <c:pt idx="459">
                  <c:v>21.08</c:v>
                </c:pt>
                <c:pt idx="460">
                  <c:v>20.94</c:v>
                </c:pt>
                <c:pt idx="461">
                  <c:v>20.399999999999999</c:v>
                </c:pt>
                <c:pt idx="462">
                  <c:v>20.2</c:v>
                </c:pt>
                <c:pt idx="463">
                  <c:v>22.46</c:v>
                </c:pt>
                <c:pt idx="464">
                  <c:v>20.27</c:v>
                </c:pt>
                <c:pt idx="465">
                  <c:v>21.31</c:v>
                </c:pt>
                <c:pt idx="466">
                  <c:v>20.27</c:v>
                </c:pt>
                <c:pt idx="467">
                  <c:v>18.510000000000002</c:v>
                </c:pt>
                <c:pt idx="468">
                  <c:v>19.93</c:v>
                </c:pt>
                <c:pt idx="469">
                  <c:v>21</c:v>
                </c:pt>
                <c:pt idx="470">
                  <c:v>18.61</c:v>
                </c:pt>
                <c:pt idx="471">
                  <c:v>19.93</c:v>
                </c:pt>
                <c:pt idx="472">
                  <c:v>20.43</c:v>
                </c:pt>
                <c:pt idx="473">
                  <c:v>20.23</c:v>
                </c:pt>
                <c:pt idx="474">
                  <c:v>19.66</c:v>
                </c:pt>
                <c:pt idx="475">
                  <c:v>20.74</c:v>
                </c:pt>
                <c:pt idx="476">
                  <c:v>20.53</c:v>
                </c:pt>
                <c:pt idx="477">
                  <c:v>18.78</c:v>
                </c:pt>
                <c:pt idx="478">
                  <c:v>19.46</c:v>
                </c:pt>
                <c:pt idx="479">
                  <c:v>19.87</c:v>
                </c:pt>
                <c:pt idx="480">
                  <c:v>20.99</c:v>
                </c:pt>
                <c:pt idx="481">
                  <c:v>19.16</c:v>
                </c:pt>
                <c:pt idx="482">
                  <c:v>20.03</c:v>
                </c:pt>
                <c:pt idx="483">
                  <c:v>20.86</c:v>
                </c:pt>
                <c:pt idx="484">
                  <c:v>19.829999999999998</c:v>
                </c:pt>
                <c:pt idx="485">
                  <c:v>20.89</c:v>
                </c:pt>
                <c:pt idx="486">
                  <c:v>19.53</c:v>
                </c:pt>
                <c:pt idx="487">
                  <c:v>19.39</c:v>
                </c:pt>
                <c:pt idx="488">
                  <c:v>19.8</c:v>
                </c:pt>
                <c:pt idx="489">
                  <c:v>20.07</c:v>
                </c:pt>
                <c:pt idx="490">
                  <c:v>19.87</c:v>
                </c:pt>
                <c:pt idx="491">
                  <c:v>20.54</c:v>
                </c:pt>
                <c:pt idx="492">
                  <c:v>20.6</c:v>
                </c:pt>
                <c:pt idx="493">
                  <c:v>20</c:v>
                </c:pt>
                <c:pt idx="494">
                  <c:v>19.53</c:v>
                </c:pt>
                <c:pt idx="495">
                  <c:v>19.73</c:v>
                </c:pt>
                <c:pt idx="496">
                  <c:v>20.37</c:v>
                </c:pt>
                <c:pt idx="497">
                  <c:v>20.6</c:v>
                </c:pt>
                <c:pt idx="498">
                  <c:v>21.51</c:v>
                </c:pt>
                <c:pt idx="499">
                  <c:v>19.77</c:v>
                </c:pt>
                <c:pt idx="500">
                  <c:v>20.77</c:v>
                </c:pt>
                <c:pt idx="501">
                  <c:v>19.489999999999998</c:v>
                </c:pt>
                <c:pt idx="502">
                  <c:v>19.22</c:v>
                </c:pt>
                <c:pt idx="503">
                  <c:v>20.8</c:v>
                </c:pt>
                <c:pt idx="504">
                  <c:v>19.760000000000002</c:v>
                </c:pt>
                <c:pt idx="505">
                  <c:v>19.43</c:v>
                </c:pt>
                <c:pt idx="506">
                  <c:v>20</c:v>
                </c:pt>
                <c:pt idx="507">
                  <c:v>19.93</c:v>
                </c:pt>
                <c:pt idx="508">
                  <c:v>20.13</c:v>
                </c:pt>
                <c:pt idx="509">
                  <c:v>20.76</c:v>
                </c:pt>
                <c:pt idx="510">
                  <c:v>19.25</c:v>
                </c:pt>
                <c:pt idx="511">
                  <c:v>19.899999999999999</c:v>
                </c:pt>
                <c:pt idx="512">
                  <c:v>18.71</c:v>
                </c:pt>
                <c:pt idx="513">
                  <c:v>20.399999999999999</c:v>
                </c:pt>
                <c:pt idx="514">
                  <c:v>20.13</c:v>
                </c:pt>
                <c:pt idx="515">
                  <c:v>18.89</c:v>
                </c:pt>
                <c:pt idx="516">
                  <c:v>19.77</c:v>
                </c:pt>
                <c:pt idx="517">
                  <c:v>19.39</c:v>
                </c:pt>
                <c:pt idx="518">
                  <c:v>20.27</c:v>
                </c:pt>
                <c:pt idx="519">
                  <c:v>19.73</c:v>
                </c:pt>
                <c:pt idx="520">
                  <c:v>19.190000000000001</c:v>
                </c:pt>
                <c:pt idx="521">
                  <c:v>19.899999999999999</c:v>
                </c:pt>
                <c:pt idx="522">
                  <c:v>18.920000000000002</c:v>
                </c:pt>
                <c:pt idx="523">
                  <c:v>20.27</c:v>
                </c:pt>
                <c:pt idx="524">
                  <c:v>20.27</c:v>
                </c:pt>
                <c:pt idx="525">
                  <c:v>19.97</c:v>
                </c:pt>
                <c:pt idx="526">
                  <c:v>20.170000000000002</c:v>
                </c:pt>
                <c:pt idx="527">
                  <c:v>20.2</c:v>
                </c:pt>
                <c:pt idx="528">
                  <c:v>20.64</c:v>
                </c:pt>
                <c:pt idx="529">
                  <c:v>18.89</c:v>
                </c:pt>
                <c:pt idx="530">
                  <c:v>20.07</c:v>
                </c:pt>
                <c:pt idx="531">
                  <c:v>19.59</c:v>
                </c:pt>
                <c:pt idx="532">
                  <c:v>21.13</c:v>
                </c:pt>
                <c:pt idx="533">
                  <c:v>21.51</c:v>
                </c:pt>
                <c:pt idx="534">
                  <c:v>20.74</c:v>
                </c:pt>
                <c:pt idx="535">
                  <c:v>20.88</c:v>
                </c:pt>
                <c:pt idx="536">
                  <c:v>21.51</c:v>
                </c:pt>
                <c:pt idx="537">
                  <c:v>20.81</c:v>
                </c:pt>
                <c:pt idx="538">
                  <c:v>20</c:v>
                </c:pt>
                <c:pt idx="539">
                  <c:v>19.93</c:v>
                </c:pt>
                <c:pt idx="540">
                  <c:v>20</c:v>
                </c:pt>
                <c:pt idx="541">
                  <c:v>20.440000000000001</c:v>
                </c:pt>
                <c:pt idx="542">
                  <c:v>19.93</c:v>
                </c:pt>
                <c:pt idx="543">
                  <c:v>20.57</c:v>
                </c:pt>
                <c:pt idx="544">
                  <c:v>19.05</c:v>
                </c:pt>
                <c:pt idx="545">
                  <c:v>19.149999999999999</c:v>
                </c:pt>
                <c:pt idx="546">
                  <c:v>20.74</c:v>
                </c:pt>
                <c:pt idx="547">
                  <c:v>19.63</c:v>
                </c:pt>
                <c:pt idx="548">
                  <c:v>21.13</c:v>
                </c:pt>
                <c:pt idx="549">
                  <c:v>18.54</c:v>
                </c:pt>
                <c:pt idx="550">
                  <c:v>20.07</c:v>
                </c:pt>
                <c:pt idx="551">
                  <c:v>19.73</c:v>
                </c:pt>
                <c:pt idx="552">
                  <c:v>19.22</c:v>
                </c:pt>
                <c:pt idx="553">
                  <c:v>19.53</c:v>
                </c:pt>
                <c:pt idx="554">
                  <c:v>19.3</c:v>
                </c:pt>
                <c:pt idx="555">
                  <c:v>21.2</c:v>
                </c:pt>
                <c:pt idx="556">
                  <c:v>19.93</c:v>
                </c:pt>
                <c:pt idx="557">
                  <c:v>20.2</c:v>
                </c:pt>
                <c:pt idx="558">
                  <c:v>18.93</c:v>
                </c:pt>
                <c:pt idx="559">
                  <c:v>19.16</c:v>
                </c:pt>
                <c:pt idx="560">
                  <c:v>19.899999999999999</c:v>
                </c:pt>
                <c:pt idx="561">
                  <c:v>20.47</c:v>
                </c:pt>
                <c:pt idx="562">
                  <c:v>19.829999999999998</c:v>
                </c:pt>
                <c:pt idx="563">
                  <c:v>20.170000000000002</c:v>
                </c:pt>
                <c:pt idx="564">
                  <c:v>20.53</c:v>
                </c:pt>
                <c:pt idx="565">
                  <c:v>21.25</c:v>
                </c:pt>
                <c:pt idx="566">
                  <c:v>19.829999999999998</c:v>
                </c:pt>
                <c:pt idx="567">
                  <c:v>19.43</c:v>
                </c:pt>
                <c:pt idx="568">
                  <c:v>19.93</c:v>
                </c:pt>
                <c:pt idx="569">
                  <c:v>20.100000000000001</c:v>
                </c:pt>
                <c:pt idx="570">
                  <c:v>20.93</c:v>
                </c:pt>
                <c:pt idx="571">
                  <c:v>19.5</c:v>
                </c:pt>
                <c:pt idx="572">
                  <c:v>20.23</c:v>
                </c:pt>
                <c:pt idx="573">
                  <c:v>19.690000000000001</c:v>
                </c:pt>
                <c:pt idx="574">
                  <c:v>19.829999999999998</c:v>
                </c:pt>
                <c:pt idx="575">
                  <c:v>18.78</c:v>
                </c:pt>
                <c:pt idx="576">
                  <c:v>19.13</c:v>
                </c:pt>
                <c:pt idx="577">
                  <c:v>20.100000000000001</c:v>
                </c:pt>
                <c:pt idx="578">
                  <c:v>18.78</c:v>
                </c:pt>
                <c:pt idx="579">
                  <c:v>19.87</c:v>
                </c:pt>
                <c:pt idx="580">
                  <c:v>20.46</c:v>
                </c:pt>
                <c:pt idx="581">
                  <c:v>19.760000000000002</c:v>
                </c:pt>
                <c:pt idx="582">
                  <c:v>19.73</c:v>
                </c:pt>
                <c:pt idx="583">
                  <c:v>19.43</c:v>
                </c:pt>
                <c:pt idx="584">
                  <c:v>19.46</c:v>
                </c:pt>
                <c:pt idx="585">
                  <c:v>21.54</c:v>
                </c:pt>
                <c:pt idx="586">
                  <c:v>20.23</c:v>
                </c:pt>
                <c:pt idx="587">
                  <c:v>19.97</c:v>
                </c:pt>
                <c:pt idx="588">
                  <c:v>21.34</c:v>
                </c:pt>
                <c:pt idx="589">
                  <c:v>20.43</c:v>
                </c:pt>
                <c:pt idx="590">
                  <c:v>19.09</c:v>
                </c:pt>
                <c:pt idx="591">
                  <c:v>20.83</c:v>
                </c:pt>
                <c:pt idx="592">
                  <c:v>18.77</c:v>
                </c:pt>
                <c:pt idx="593">
                  <c:v>19.16</c:v>
                </c:pt>
                <c:pt idx="594">
                  <c:v>20.329999999999998</c:v>
                </c:pt>
                <c:pt idx="595">
                  <c:v>19.899999999999999</c:v>
                </c:pt>
                <c:pt idx="596">
                  <c:v>20.37</c:v>
                </c:pt>
                <c:pt idx="597">
                  <c:v>19.77</c:v>
                </c:pt>
                <c:pt idx="598">
                  <c:v>19.73</c:v>
                </c:pt>
                <c:pt idx="599">
                  <c:v>19.46</c:v>
                </c:pt>
                <c:pt idx="600">
                  <c:v>20.74</c:v>
                </c:pt>
                <c:pt idx="601">
                  <c:v>18.82</c:v>
                </c:pt>
                <c:pt idx="602">
                  <c:v>19.73</c:v>
                </c:pt>
                <c:pt idx="603">
                  <c:v>19.22</c:v>
                </c:pt>
                <c:pt idx="604">
                  <c:v>21.56</c:v>
                </c:pt>
                <c:pt idx="605">
                  <c:v>21.04</c:v>
                </c:pt>
                <c:pt idx="606">
                  <c:v>20.54</c:v>
                </c:pt>
                <c:pt idx="607">
                  <c:v>20.37</c:v>
                </c:pt>
                <c:pt idx="608">
                  <c:v>20.2</c:v>
                </c:pt>
                <c:pt idx="609">
                  <c:v>20.6</c:v>
                </c:pt>
                <c:pt idx="610">
                  <c:v>21.55</c:v>
                </c:pt>
                <c:pt idx="611">
                  <c:v>21.11</c:v>
                </c:pt>
                <c:pt idx="612">
                  <c:v>26.71</c:v>
                </c:pt>
                <c:pt idx="613">
                  <c:v>27.4</c:v>
                </c:pt>
                <c:pt idx="614">
                  <c:v>24.2</c:v>
                </c:pt>
                <c:pt idx="615">
                  <c:v>22.73</c:v>
                </c:pt>
                <c:pt idx="616">
                  <c:v>20.27</c:v>
                </c:pt>
                <c:pt idx="617">
                  <c:v>20.440000000000001</c:v>
                </c:pt>
                <c:pt idx="618">
                  <c:v>21.83</c:v>
                </c:pt>
                <c:pt idx="619">
                  <c:v>19.899999999999999</c:v>
                </c:pt>
                <c:pt idx="620">
                  <c:v>23.63</c:v>
                </c:pt>
                <c:pt idx="621">
                  <c:v>19.11</c:v>
                </c:pt>
                <c:pt idx="622">
                  <c:v>20.88</c:v>
                </c:pt>
                <c:pt idx="623">
                  <c:v>19.66</c:v>
                </c:pt>
                <c:pt idx="624">
                  <c:v>20.03</c:v>
                </c:pt>
                <c:pt idx="625">
                  <c:v>20.2</c:v>
                </c:pt>
                <c:pt idx="626">
                  <c:v>19.7</c:v>
                </c:pt>
                <c:pt idx="627">
                  <c:v>20.399999999999999</c:v>
                </c:pt>
                <c:pt idx="628">
                  <c:v>20.3</c:v>
                </c:pt>
                <c:pt idx="629">
                  <c:v>19.45</c:v>
                </c:pt>
                <c:pt idx="630">
                  <c:v>21.14</c:v>
                </c:pt>
                <c:pt idx="631">
                  <c:v>19.22</c:v>
                </c:pt>
                <c:pt idx="632">
                  <c:v>19.77</c:v>
                </c:pt>
                <c:pt idx="633">
                  <c:v>19.59</c:v>
                </c:pt>
                <c:pt idx="634">
                  <c:v>20.7</c:v>
                </c:pt>
                <c:pt idx="635">
                  <c:v>19.02</c:v>
                </c:pt>
                <c:pt idx="636">
                  <c:v>19.16</c:v>
                </c:pt>
                <c:pt idx="637">
                  <c:v>21.4</c:v>
                </c:pt>
                <c:pt idx="638">
                  <c:v>21.34</c:v>
                </c:pt>
                <c:pt idx="639">
                  <c:v>19.43</c:v>
                </c:pt>
                <c:pt idx="640">
                  <c:v>21.2</c:v>
                </c:pt>
                <c:pt idx="641">
                  <c:v>23.99</c:v>
                </c:pt>
                <c:pt idx="642">
                  <c:v>22.48</c:v>
                </c:pt>
                <c:pt idx="643">
                  <c:v>20.97</c:v>
                </c:pt>
                <c:pt idx="644">
                  <c:v>20.2</c:v>
                </c:pt>
                <c:pt idx="645">
                  <c:v>20.3</c:v>
                </c:pt>
                <c:pt idx="646">
                  <c:v>20.53</c:v>
                </c:pt>
                <c:pt idx="647">
                  <c:v>19.57</c:v>
                </c:pt>
                <c:pt idx="648">
                  <c:v>20.13</c:v>
                </c:pt>
                <c:pt idx="649">
                  <c:v>21.04</c:v>
                </c:pt>
                <c:pt idx="650">
                  <c:v>19.329999999999998</c:v>
                </c:pt>
                <c:pt idx="651">
                  <c:v>19.8</c:v>
                </c:pt>
                <c:pt idx="652">
                  <c:v>20.170000000000002</c:v>
                </c:pt>
                <c:pt idx="653">
                  <c:v>20.37</c:v>
                </c:pt>
                <c:pt idx="654">
                  <c:v>20.61</c:v>
                </c:pt>
                <c:pt idx="655">
                  <c:v>20.13</c:v>
                </c:pt>
                <c:pt idx="656">
                  <c:v>21.81</c:v>
                </c:pt>
                <c:pt idx="657">
                  <c:v>20.57</c:v>
                </c:pt>
                <c:pt idx="658">
                  <c:v>20.2</c:v>
                </c:pt>
                <c:pt idx="659">
                  <c:v>18.75</c:v>
                </c:pt>
                <c:pt idx="660">
                  <c:v>21.11</c:v>
                </c:pt>
                <c:pt idx="661">
                  <c:v>18.91</c:v>
                </c:pt>
                <c:pt idx="662">
                  <c:v>20.170000000000002</c:v>
                </c:pt>
                <c:pt idx="663">
                  <c:v>20.03</c:v>
                </c:pt>
                <c:pt idx="664">
                  <c:v>19.39</c:v>
                </c:pt>
                <c:pt idx="665">
                  <c:v>19.22</c:v>
                </c:pt>
                <c:pt idx="666">
                  <c:v>20.27</c:v>
                </c:pt>
                <c:pt idx="667">
                  <c:v>19.489999999999998</c:v>
                </c:pt>
                <c:pt idx="668">
                  <c:v>19.97</c:v>
                </c:pt>
                <c:pt idx="669">
                  <c:v>19.190000000000001</c:v>
                </c:pt>
                <c:pt idx="670">
                  <c:v>19.39</c:v>
                </c:pt>
                <c:pt idx="671">
                  <c:v>19.93</c:v>
                </c:pt>
                <c:pt idx="672">
                  <c:v>20.07</c:v>
                </c:pt>
                <c:pt idx="673">
                  <c:v>20.07</c:v>
                </c:pt>
                <c:pt idx="674">
                  <c:v>20.67</c:v>
                </c:pt>
                <c:pt idx="675">
                  <c:v>23.1</c:v>
                </c:pt>
                <c:pt idx="676">
                  <c:v>20.81</c:v>
                </c:pt>
                <c:pt idx="677">
                  <c:v>20.57</c:v>
                </c:pt>
                <c:pt idx="678">
                  <c:v>20.239999999999998</c:v>
                </c:pt>
                <c:pt idx="679">
                  <c:v>20.81</c:v>
                </c:pt>
                <c:pt idx="680">
                  <c:v>20.97</c:v>
                </c:pt>
                <c:pt idx="681">
                  <c:v>20</c:v>
                </c:pt>
                <c:pt idx="682">
                  <c:v>21.59</c:v>
                </c:pt>
                <c:pt idx="683">
                  <c:v>19.73</c:v>
                </c:pt>
                <c:pt idx="684">
                  <c:v>19.37</c:v>
                </c:pt>
                <c:pt idx="685">
                  <c:v>19.2</c:v>
                </c:pt>
                <c:pt idx="686">
                  <c:v>20.27</c:v>
                </c:pt>
                <c:pt idx="687">
                  <c:v>19.97</c:v>
                </c:pt>
                <c:pt idx="688">
                  <c:v>20.8</c:v>
                </c:pt>
                <c:pt idx="689">
                  <c:v>20.7</c:v>
                </c:pt>
                <c:pt idx="690">
                  <c:v>20</c:v>
                </c:pt>
                <c:pt idx="691">
                  <c:v>20.3</c:v>
                </c:pt>
                <c:pt idx="692">
                  <c:v>20.97</c:v>
                </c:pt>
                <c:pt idx="693">
                  <c:v>19.43</c:v>
                </c:pt>
                <c:pt idx="694">
                  <c:v>21.24</c:v>
                </c:pt>
                <c:pt idx="695">
                  <c:v>19.32</c:v>
                </c:pt>
                <c:pt idx="696">
                  <c:v>20.170000000000002</c:v>
                </c:pt>
                <c:pt idx="697">
                  <c:v>18.739999999999998</c:v>
                </c:pt>
                <c:pt idx="698">
                  <c:v>19.5</c:v>
                </c:pt>
                <c:pt idx="699">
                  <c:v>21.03</c:v>
                </c:pt>
                <c:pt idx="700">
                  <c:v>19.059999999999999</c:v>
                </c:pt>
                <c:pt idx="701">
                  <c:v>21.06</c:v>
                </c:pt>
                <c:pt idx="702">
                  <c:v>20.3</c:v>
                </c:pt>
                <c:pt idx="703">
                  <c:v>19.43</c:v>
                </c:pt>
                <c:pt idx="704">
                  <c:v>19.73</c:v>
                </c:pt>
                <c:pt idx="705">
                  <c:v>21.64</c:v>
                </c:pt>
                <c:pt idx="706">
                  <c:v>19.93</c:v>
                </c:pt>
                <c:pt idx="707">
                  <c:v>20.93</c:v>
                </c:pt>
                <c:pt idx="708">
                  <c:v>20.91</c:v>
                </c:pt>
                <c:pt idx="709">
                  <c:v>20.83</c:v>
                </c:pt>
                <c:pt idx="710">
                  <c:v>18.850000000000001</c:v>
                </c:pt>
                <c:pt idx="711">
                  <c:v>19.8</c:v>
                </c:pt>
                <c:pt idx="712">
                  <c:v>20.329999999999998</c:v>
                </c:pt>
                <c:pt idx="713">
                  <c:v>20.03</c:v>
                </c:pt>
                <c:pt idx="714">
                  <c:v>19.93</c:v>
                </c:pt>
                <c:pt idx="715">
                  <c:v>19.829999999999998</c:v>
                </c:pt>
                <c:pt idx="716">
                  <c:v>19.5</c:v>
                </c:pt>
                <c:pt idx="717">
                  <c:v>19.03</c:v>
                </c:pt>
                <c:pt idx="718">
                  <c:v>19.66</c:v>
                </c:pt>
                <c:pt idx="719">
                  <c:v>20</c:v>
                </c:pt>
                <c:pt idx="720">
                  <c:v>20.56</c:v>
                </c:pt>
                <c:pt idx="721">
                  <c:v>19.600000000000001</c:v>
                </c:pt>
                <c:pt idx="722">
                  <c:v>19.829999999999998</c:v>
                </c:pt>
                <c:pt idx="723">
                  <c:v>20.170000000000002</c:v>
                </c:pt>
                <c:pt idx="724">
                  <c:v>19.350000000000001</c:v>
                </c:pt>
                <c:pt idx="725">
                  <c:v>20.03</c:v>
                </c:pt>
                <c:pt idx="726">
                  <c:v>20.07</c:v>
                </c:pt>
                <c:pt idx="727">
                  <c:v>19.53</c:v>
                </c:pt>
                <c:pt idx="728">
                  <c:v>20.76</c:v>
                </c:pt>
                <c:pt idx="729">
                  <c:v>19.8</c:v>
                </c:pt>
                <c:pt idx="730">
                  <c:v>18.98</c:v>
                </c:pt>
                <c:pt idx="731">
                  <c:v>20.07</c:v>
                </c:pt>
                <c:pt idx="732">
                  <c:v>20.170000000000002</c:v>
                </c:pt>
                <c:pt idx="733">
                  <c:v>19.899999999999999</c:v>
                </c:pt>
                <c:pt idx="734">
                  <c:v>20.37</c:v>
                </c:pt>
                <c:pt idx="735">
                  <c:v>20.94</c:v>
                </c:pt>
                <c:pt idx="736">
                  <c:v>19.46</c:v>
                </c:pt>
                <c:pt idx="737">
                  <c:v>20.03</c:v>
                </c:pt>
                <c:pt idx="738">
                  <c:v>21.08</c:v>
                </c:pt>
                <c:pt idx="739">
                  <c:v>20.57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8D6-402C-916D-3414BC06C7B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959761232"/>
        <c:axId val="927189824"/>
      </c:barChart>
      <c:catAx>
        <c:axId val="95976123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ko-KR" sz="1000" b="1" i="0" kern="1200" baseline="0">
                    <a:solidFill>
                      <a:srgbClr val="595959"/>
                    </a:solidFill>
                    <a:effectLst/>
                  </a:rPr>
                  <a:t>Time(Sec)</a:t>
                </a:r>
                <a:endParaRPr lang="ko-KR" altLang="ko-KR">
                  <a:effectLst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927189824"/>
        <c:crosses val="autoZero"/>
        <c:auto val="1"/>
        <c:lblAlgn val="ctr"/>
        <c:lblOffset val="100"/>
        <c:noMultiLvlLbl val="0"/>
      </c:catAx>
      <c:valAx>
        <c:axId val="9271898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ko-KR" sz="1000" b="1" i="0" kern="1200" baseline="0">
                    <a:solidFill>
                      <a:srgbClr val="595959"/>
                    </a:solidFill>
                    <a:effectLst/>
                  </a:rPr>
                  <a:t>Util(%)</a:t>
                </a:r>
                <a:endParaRPr lang="ko-KR" altLang="ko-KR">
                  <a:effectLst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95976123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  <c:userShapes r:id="rId4"/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MNIST_RAM32G!$N$236</c:f>
              <c:strCache>
                <c:ptCount val="1"/>
                <c:pt idx="0">
                  <c:v>md.shuffle_model</c:v>
                </c:pt>
              </c:strCache>
            </c:strRef>
          </c:tx>
          <c:spPr>
            <a:solidFill>
              <a:sysClr val="windowText" lastClr="000000"/>
            </a:solidFill>
            <a:ln>
              <a:solidFill>
                <a:sysClr val="windowText" lastClr="000000"/>
              </a:solidFill>
            </a:ln>
            <a:effectLst/>
          </c:spPr>
          <c:invertIfNegative val="0"/>
          <c:val>
            <c:numRef>
              <c:f>MNIST_RAM32G!$N$237:$N$778</c:f>
              <c:numCache>
                <c:formatCode>General</c:formatCode>
                <c:ptCount val="542"/>
                <c:pt idx="0">
                  <c:v>13.13</c:v>
                </c:pt>
                <c:pt idx="1">
                  <c:v>11.79</c:v>
                </c:pt>
                <c:pt idx="2">
                  <c:v>16.72</c:v>
                </c:pt>
                <c:pt idx="3">
                  <c:v>17.14</c:v>
                </c:pt>
                <c:pt idx="4">
                  <c:v>16.72</c:v>
                </c:pt>
                <c:pt idx="5">
                  <c:v>16.36</c:v>
                </c:pt>
                <c:pt idx="6">
                  <c:v>16.53</c:v>
                </c:pt>
                <c:pt idx="7">
                  <c:v>16.559999999999999</c:v>
                </c:pt>
                <c:pt idx="8">
                  <c:v>16.53</c:v>
                </c:pt>
                <c:pt idx="9">
                  <c:v>16.809999999999999</c:v>
                </c:pt>
                <c:pt idx="10">
                  <c:v>16.72</c:v>
                </c:pt>
                <c:pt idx="11">
                  <c:v>16.53</c:v>
                </c:pt>
                <c:pt idx="12">
                  <c:v>16.5</c:v>
                </c:pt>
                <c:pt idx="13">
                  <c:v>16.690000000000001</c:v>
                </c:pt>
                <c:pt idx="14">
                  <c:v>22.43</c:v>
                </c:pt>
                <c:pt idx="15">
                  <c:v>19.3</c:v>
                </c:pt>
                <c:pt idx="16">
                  <c:v>17.59</c:v>
                </c:pt>
                <c:pt idx="17">
                  <c:v>18.7</c:v>
                </c:pt>
                <c:pt idx="18">
                  <c:v>19.52</c:v>
                </c:pt>
                <c:pt idx="19">
                  <c:v>16.86</c:v>
                </c:pt>
                <c:pt idx="20">
                  <c:v>16.86</c:v>
                </c:pt>
                <c:pt idx="21">
                  <c:v>16.329999999999998</c:v>
                </c:pt>
                <c:pt idx="22">
                  <c:v>16.670000000000002</c:v>
                </c:pt>
                <c:pt idx="23">
                  <c:v>16.36</c:v>
                </c:pt>
                <c:pt idx="24">
                  <c:v>16.39</c:v>
                </c:pt>
                <c:pt idx="25">
                  <c:v>16.690000000000001</c:v>
                </c:pt>
                <c:pt idx="26">
                  <c:v>16.829999999999998</c:v>
                </c:pt>
                <c:pt idx="27">
                  <c:v>16.53</c:v>
                </c:pt>
                <c:pt idx="28">
                  <c:v>16.61</c:v>
                </c:pt>
                <c:pt idx="29">
                  <c:v>16.64</c:v>
                </c:pt>
                <c:pt idx="30">
                  <c:v>16.53</c:v>
                </c:pt>
                <c:pt idx="31">
                  <c:v>16.5</c:v>
                </c:pt>
                <c:pt idx="32">
                  <c:v>16.36</c:v>
                </c:pt>
                <c:pt idx="33">
                  <c:v>16.53</c:v>
                </c:pt>
                <c:pt idx="34">
                  <c:v>16.36</c:v>
                </c:pt>
                <c:pt idx="35">
                  <c:v>16.559999999999999</c:v>
                </c:pt>
                <c:pt idx="36">
                  <c:v>16.670000000000002</c:v>
                </c:pt>
                <c:pt idx="37">
                  <c:v>16.329999999999998</c:v>
                </c:pt>
                <c:pt idx="38">
                  <c:v>16.39</c:v>
                </c:pt>
                <c:pt idx="39">
                  <c:v>16.329999999999998</c:v>
                </c:pt>
                <c:pt idx="40">
                  <c:v>16.690000000000001</c:v>
                </c:pt>
                <c:pt idx="41">
                  <c:v>16.36</c:v>
                </c:pt>
                <c:pt idx="42">
                  <c:v>16.36</c:v>
                </c:pt>
                <c:pt idx="43">
                  <c:v>16.53</c:v>
                </c:pt>
                <c:pt idx="44">
                  <c:v>16.53</c:v>
                </c:pt>
                <c:pt idx="45">
                  <c:v>16.559999999999999</c:v>
                </c:pt>
                <c:pt idx="46">
                  <c:v>16.190000000000001</c:v>
                </c:pt>
                <c:pt idx="47">
                  <c:v>16.670000000000002</c:v>
                </c:pt>
                <c:pt idx="48">
                  <c:v>16.690000000000001</c:v>
                </c:pt>
                <c:pt idx="49">
                  <c:v>16.5</c:v>
                </c:pt>
                <c:pt idx="50">
                  <c:v>16.690000000000001</c:v>
                </c:pt>
                <c:pt idx="51">
                  <c:v>16.670000000000002</c:v>
                </c:pt>
                <c:pt idx="52">
                  <c:v>16.670000000000002</c:v>
                </c:pt>
                <c:pt idx="53">
                  <c:v>16.72</c:v>
                </c:pt>
                <c:pt idx="54">
                  <c:v>16.45</c:v>
                </c:pt>
                <c:pt idx="55">
                  <c:v>16.5</c:v>
                </c:pt>
                <c:pt idx="56">
                  <c:v>16.559999999999999</c:v>
                </c:pt>
                <c:pt idx="57">
                  <c:v>16.64</c:v>
                </c:pt>
                <c:pt idx="58">
                  <c:v>16.64</c:v>
                </c:pt>
                <c:pt idx="59">
                  <c:v>16.329999999999998</c:v>
                </c:pt>
                <c:pt idx="60">
                  <c:v>16.47</c:v>
                </c:pt>
                <c:pt idx="61">
                  <c:v>16.329999999999998</c:v>
                </c:pt>
                <c:pt idx="62">
                  <c:v>15.45</c:v>
                </c:pt>
                <c:pt idx="63">
                  <c:v>10.82</c:v>
                </c:pt>
                <c:pt idx="64">
                  <c:v>8</c:v>
                </c:pt>
                <c:pt idx="65">
                  <c:v>11.74</c:v>
                </c:pt>
                <c:pt idx="66">
                  <c:v>13.67</c:v>
                </c:pt>
                <c:pt idx="67">
                  <c:v>6.75</c:v>
                </c:pt>
                <c:pt idx="68">
                  <c:v>6.54</c:v>
                </c:pt>
                <c:pt idx="69">
                  <c:v>7.33</c:v>
                </c:pt>
                <c:pt idx="70">
                  <c:v>13.07</c:v>
                </c:pt>
                <c:pt idx="71">
                  <c:v>12.05</c:v>
                </c:pt>
                <c:pt idx="72">
                  <c:v>13.64</c:v>
                </c:pt>
                <c:pt idx="73">
                  <c:v>12.63</c:v>
                </c:pt>
                <c:pt idx="74">
                  <c:v>13.23</c:v>
                </c:pt>
                <c:pt idx="75">
                  <c:v>13.26</c:v>
                </c:pt>
                <c:pt idx="76">
                  <c:v>13.09</c:v>
                </c:pt>
                <c:pt idx="77">
                  <c:v>13.5</c:v>
                </c:pt>
                <c:pt idx="78">
                  <c:v>13.23</c:v>
                </c:pt>
                <c:pt idx="79">
                  <c:v>13.83</c:v>
                </c:pt>
                <c:pt idx="80">
                  <c:v>14.24</c:v>
                </c:pt>
                <c:pt idx="81">
                  <c:v>13.93</c:v>
                </c:pt>
                <c:pt idx="82">
                  <c:v>13.69</c:v>
                </c:pt>
                <c:pt idx="83">
                  <c:v>11.88</c:v>
                </c:pt>
                <c:pt idx="84">
                  <c:v>13.21</c:v>
                </c:pt>
                <c:pt idx="85">
                  <c:v>12.63</c:v>
                </c:pt>
                <c:pt idx="86">
                  <c:v>13.09</c:v>
                </c:pt>
                <c:pt idx="87">
                  <c:v>12.5</c:v>
                </c:pt>
                <c:pt idx="88">
                  <c:v>13.23</c:v>
                </c:pt>
                <c:pt idx="89">
                  <c:v>13.52</c:v>
                </c:pt>
                <c:pt idx="90">
                  <c:v>13.02</c:v>
                </c:pt>
                <c:pt idx="91">
                  <c:v>12.63</c:v>
                </c:pt>
                <c:pt idx="92">
                  <c:v>14.26</c:v>
                </c:pt>
                <c:pt idx="93">
                  <c:v>14.03</c:v>
                </c:pt>
                <c:pt idx="94">
                  <c:v>11.13</c:v>
                </c:pt>
                <c:pt idx="95">
                  <c:v>12.94</c:v>
                </c:pt>
                <c:pt idx="96">
                  <c:v>12.96</c:v>
                </c:pt>
                <c:pt idx="97">
                  <c:v>12.79</c:v>
                </c:pt>
                <c:pt idx="98">
                  <c:v>12.2</c:v>
                </c:pt>
                <c:pt idx="99">
                  <c:v>13.81</c:v>
                </c:pt>
                <c:pt idx="100">
                  <c:v>12.92</c:v>
                </c:pt>
                <c:pt idx="101">
                  <c:v>12.96</c:v>
                </c:pt>
                <c:pt idx="102">
                  <c:v>13.52</c:v>
                </c:pt>
                <c:pt idx="103">
                  <c:v>12.41</c:v>
                </c:pt>
                <c:pt idx="104">
                  <c:v>12.44</c:v>
                </c:pt>
                <c:pt idx="105">
                  <c:v>14.65</c:v>
                </c:pt>
                <c:pt idx="106">
                  <c:v>15.72</c:v>
                </c:pt>
                <c:pt idx="107">
                  <c:v>15.38</c:v>
                </c:pt>
                <c:pt idx="108">
                  <c:v>15.72</c:v>
                </c:pt>
                <c:pt idx="109">
                  <c:v>14.86</c:v>
                </c:pt>
                <c:pt idx="110">
                  <c:v>15.55</c:v>
                </c:pt>
                <c:pt idx="111">
                  <c:v>15.08</c:v>
                </c:pt>
                <c:pt idx="112">
                  <c:v>16.28</c:v>
                </c:pt>
                <c:pt idx="113">
                  <c:v>16.28</c:v>
                </c:pt>
                <c:pt idx="114">
                  <c:v>12.06</c:v>
                </c:pt>
                <c:pt idx="115">
                  <c:v>9.65</c:v>
                </c:pt>
                <c:pt idx="116">
                  <c:v>10.7</c:v>
                </c:pt>
                <c:pt idx="117">
                  <c:v>19.77</c:v>
                </c:pt>
                <c:pt idx="118">
                  <c:v>13.23</c:v>
                </c:pt>
                <c:pt idx="119">
                  <c:v>13.81</c:v>
                </c:pt>
                <c:pt idx="120">
                  <c:v>14.12</c:v>
                </c:pt>
                <c:pt idx="121">
                  <c:v>13.55</c:v>
                </c:pt>
                <c:pt idx="122">
                  <c:v>13.81</c:v>
                </c:pt>
                <c:pt idx="123">
                  <c:v>14.03</c:v>
                </c:pt>
                <c:pt idx="124">
                  <c:v>11.53</c:v>
                </c:pt>
                <c:pt idx="125">
                  <c:v>12.85</c:v>
                </c:pt>
                <c:pt idx="126">
                  <c:v>13.21</c:v>
                </c:pt>
                <c:pt idx="127">
                  <c:v>13.79</c:v>
                </c:pt>
                <c:pt idx="128">
                  <c:v>13.14</c:v>
                </c:pt>
                <c:pt idx="129">
                  <c:v>13.55</c:v>
                </c:pt>
                <c:pt idx="130">
                  <c:v>13.5</c:v>
                </c:pt>
                <c:pt idx="131">
                  <c:v>13.07</c:v>
                </c:pt>
                <c:pt idx="132">
                  <c:v>13.64</c:v>
                </c:pt>
                <c:pt idx="133">
                  <c:v>14.12</c:v>
                </c:pt>
                <c:pt idx="134">
                  <c:v>14.07</c:v>
                </c:pt>
                <c:pt idx="135">
                  <c:v>13.36</c:v>
                </c:pt>
                <c:pt idx="136">
                  <c:v>13.98</c:v>
                </c:pt>
                <c:pt idx="137">
                  <c:v>13.6</c:v>
                </c:pt>
                <c:pt idx="138">
                  <c:v>13.55</c:v>
                </c:pt>
                <c:pt idx="139">
                  <c:v>13.26</c:v>
                </c:pt>
                <c:pt idx="140">
                  <c:v>12.77</c:v>
                </c:pt>
                <c:pt idx="141">
                  <c:v>13.04</c:v>
                </c:pt>
                <c:pt idx="142">
                  <c:v>14.02</c:v>
                </c:pt>
                <c:pt idx="143">
                  <c:v>13.09</c:v>
                </c:pt>
                <c:pt idx="144">
                  <c:v>13.81</c:v>
                </c:pt>
                <c:pt idx="145">
                  <c:v>13.23</c:v>
                </c:pt>
                <c:pt idx="146">
                  <c:v>13.64</c:v>
                </c:pt>
                <c:pt idx="147">
                  <c:v>13.38</c:v>
                </c:pt>
                <c:pt idx="148">
                  <c:v>13.83</c:v>
                </c:pt>
                <c:pt idx="149">
                  <c:v>13.81</c:v>
                </c:pt>
                <c:pt idx="150">
                  <c:v>14.05</c:v>
                </c:pt>
                <c:pt idx="151">
                  <c:v>11</c:v>
                </c:pt>
                <c:pt idx="152">
                  <c:v>16.5</c:v>
                </c:pt>
                <c:pt idx="153">
                  <c:v>16</c:v>
                </c:pt>
                <c:pt idx="154">
                  <c:v>15.22</c:v>
                </c:pt>
                <c:pt idx="155">
                  <c:v>15.83</c:v>
                </c:pt>
                <c:pt idx="156">
                  <c:v>16.309999999999999</c:v>
                </c:pt>
                <c:pt idx="157">
                  <c:v>15.81</c:v>
                </c:pt>
                <c:pt idx="158">
                  <c:v>15.69</c:v>
                </c:pt>
                <c:pt idx="159">
                  <c:v>16.8</c:v>
                </c:pt>
                <c:pt idx="160">
                  <c:v>15.24</c:v>
                </c:pt>
                <c:pt idx="161">
                  <c:v>11.52</c:v>
                </c:pt>
                <c:pt idx="162">
                  <c:v>10</c:v>
                </c:pt>
                <c:pt idx="163">
                  <c:v>13.36</c:v>
                </c:pt>
                <c:pt idx="164">
                  <c:v>16.329999999999998</c:v>
                </c:pt>
                <c:pt idx="165">
                  <c:v>13.36</c:v>
                </c:pt>
                <c:pt idx="166">
                  <c:v>13.38</c:v>
                </c:pt>
                <c:pt idx="167">
                  <c:v>12.94</c:v>
                </c:pt>
                <c:pt idx="168">
                  <c:v>13.62</c:v>
                </c:pt>
                <c:pt idx="169">
                  <c:v>12.71</c:v>
                </c:pt>
                <c:pt idx="170">
                  <c:v>12.9</c:v>
                </c:pt>
                <c:pt idx="171">
                  <c:v>13.67</c:v>
                </c:pt>
                <c:pt idx="172">
                  <c:v>14.02</c:v>
                </c:pt>
                <c:pt idx="173">
                  <c:v>13.64</c:v>
                </c:pt>
                <c:pt idx="174">
                  <c:v>13.23</c:v>
                </c:pt>
                <c:pt idx="175">
                  <c:v>13.42</c:v>
                </c:pt>
                <c:pt idx="176">
                  <c:v>12.92</c:v>
                </c:pt>
                <c:pt idx="177">
                  <c:v>13.48</c:v>
                </c:pt>
                <c:pt idx="178">
                  <c:v>14.66</c:v>
                </c:pt>
                <c:pt idx="179">
                  <c:v>13.52</c:v>
                </c:pt>
                <c:pt idx="180">
                  <c:v>13.4</c:v>
                </c:pt>
                <c:pt idx="181">
                  <c:v>13.33</c:v>
                </c:pt>
                <c:pt idx="182">
                  <c:v>13.33</c:v>
                </c:pt>
                <c:pt idx="183">
                  <c:v>13.33</c:v>
                </c:pt>
                <c:pt idx="184">
                  <c:v>12.85</c:v>
                </c:pt>
                <c:pt idx="185">
                  <c:v>13.79</c:v>
                </c:pt>
                <c:pt idx="186">
                  <c:v>12.63</c:v>
                </c:pt>
                <c:pt idx="187">
                  <c:v>11.28</c:v>
                </c:pt>
                <c:pt idx="188">
                  <c:v>13.91</c:v>
                </c:pt>
                <c:pt idx="189">
                  <c:v>13.93</c:v>
                </c:pt>
                <c:pt idx="190">
                  <c:v>12.16</c:v>
                </c:pt>
                <c:pt idx="191">
                  <c:v>12.63</c:v>
                </c:pt>
                <c:pt idx="192">
                  <c:v>12.48</c:v>
                </c:pt>
                <c:pt idx="193">
                  <c:v>13.33</c:v>
                </c:pt>
                <c:pt idx="194">
                  <c:v>13.26</c:v>
                </c:pt>
                <c:pt idx="195">
                  <c:v>13.52</c:v>
                </c:pt>
                <c:pt idx="196">
                  <c:v>13.11</c:v>
                </c:pt>
                <c:pt idx="197">
                  <c:v>13.64</c:v>
                </c:pt>
                <c:pt idx="198">
                  <c:v>11.04</c:v>
                </c:pt>
                <c:pt idx="199">
                  <c:v>17.850000000000001</c:v>
                </c:pt>
                <c:pt idx="200">
                  <c:v>16.61</c:v>
                </c:pt>
                <c:pt idx="201">
                  <c:v>15.95</c:v>
                </c:pt>
                <c:pt idx="202">
                  <c:v>15.05</c:v>
                </c:pt>
                <c:pt idx="203">
                  <c:v>15.46</c:v>
                </c:pt>
                <c:pt idx="204">
                  <c:v>15.64</c:v>
                </c:pt>
                <c:pt idx="205">
                  <c:v>14.96</c:v>
                </c:pt>
                <c:pt idx="206">
                  <c:v>15.2</c:v>
                </c:pt>
                <c:pt idx="207">
                  <c:v>15.01</c:v>
                </c:pt>
                <c:pt idx="208">
                  <c:v>10.23</c:v>
                </c:pt>
                <c:pt idx="209">
                  <c:v>10.43</c:v>
                </c:pt>
                <c:pt idx="210">
                  <c:v>13.98</c:v>
                </c:pt>
                <c:pt idx="211">
                  <c:v>15.21</c:v>
                </c:pt>
                <c:pt idx="212">
                  <c:v>12.07</c:v>
                </c:pt>
                <c:pt idx="213">
                  <c:v>11.9</c:v>
                </c:pt>
                <c:pt idx="214">
                  <c:v>12.33</c:v>
                </c:pt>
                <c:pt idx="215">
                  <c:v>12.18</c:v>
                </c:pt>
                <c:pt idx="216">
                  <c:v>12.48</c:v>
                </c:pt>
                <c:pt idx="217">
                  <c:v>13.67</c:v>
                </c:pt>
                <c:pt idx="218">
                  <c:v>13.36</c:v>
                </c:pt>
                <c:pt idx="219">
                  <c:v>13.36</c:v>
                </c:pt>
                <c:pt idx="220">
                  <c:v>12.58</c:v>
                </c:pt>
                <c:pt idx="221">
                  <c:v>13.6</c:v>
                </c:pt>
                <c:pt idx="222">
                  <c:v>13.74</c:v>
                </c:pt>
                <c:pt idx="223">
                  <c:v>13.36</c:v>
                </c:pt>
                <c:pt idx="224">
                  <c:v>13.38</c:v>
                </c:pt>
                <c:pt idx="225">
                  <c:v>13.07</c:v>
                </c:pt>
                <c:pt idx="226">
                  <c:v>13.6</c:v>
                </c:pt>
                <c:pt idx="227">
                  <c:v>13.93</c:v>
                </c:pt>
                <c:pt idx="228">
                  <c:v>13.13</c:v>
                </c:pt>
                <c:pt idx="229">
                  <c:v>13.04</c:v>
                </c:pt>
                <c:pt idx="230">
                  <c:v>12.18</c:v>
                </c:pt>
                <c:pt idx="231">
                  <c:v>13.64</c:v>
                </c:pt>
                <c:pt idx="232">
                  <c:v>13.64</c:v>
                </c:pt>
                <c:pt idx="233">
                  <c:v>13.67</c:v>
                </c:pt>
                <c:pt idx="234">
                  <c:v>13.21</c:v>
                </c:pt>
                <c:pt idx="235">
                  <c:v>12.2</c:v>
                </c:pt>
                <c:pt idx="236">
                  <c:v>14.64</c:v>
                </c:pt>
                <c:pt idx="237">
                  <c:v>13.67</c:v>
                </c:pt>
                <c:pt idx="238">
                  <c:v>13.21</c:v>
                </c:pt>
                <c:pt idx="239">
                  <c:v>13.67</c:v>
                </c:pt>
                <c:pt idx="240">
                  <c:v>12.79</c:v>
                </c:pt>
                <c:pt idx="241">
                  <c:v>13.21</c:v>
                </c:pt>
                <c:pt idx="242">
                  <c:v>13.07</c:v>
                </c:pt>
                <c:pt idx="243">
                  <c:v>14.29</c:v>
                </c:pt>
                <c:pt idx="244">
                  <c:v>13.67</c:v>
                </c:pt>
                <c:pt idx="245">
                  <c:v>12.69</c:v>
                </c:pt>
                <c:pt idx="246">
                  <c:v>15.67</c:v>
                </c:pt>
                <c:pt idx="247">
                  <c:v>15.41</c:v>
                </c:pt>
                <c:pt idx="248">
                  <c:v>16.47</c:v>
                </c:pt>
                <c:pt idx="249">
                  <c:v>15.83</c:v>
                </c:pt>
                <c:pt idx="250">
                  <c:v>15.45</c:v>
                </c:pt>
                <c:pt idx="251">
                  <c:v>15.53</c:v>
                </c:pt>
                <c:pt idx="252">
                  <c:v>15.53</c:v>
                </c:pt>
                <c:pt idx="253">
                  <c:v>16.11</c:v>
                </c:pt>
                <c:pt idx="254">
                  <c:v>15.73</c:v>
                </c:pt>
                <c:pt idx="255">
                  <c:v>8.83</c:v>
                </c:pt>
                <c:pt idx="256">
                  <c:v>9.83</c:v>
                </c:pt>
                <c:pt idx="257">
                  <c:v>17.11</c:v>
                </c:pt>
                <c:pt idx="258">
                  <c:v>13.52</c:v>
                </c:pt>
                <c:pt idx="259">
                  <c:v>13.33</c:v>
                </c:pt>
                <c:pt idx="260">
                  <c:v>13.38</c:v>
                </c:pt>
                <c:pt idx="261">
                  <c:v>12.48</c:v>
                </c:pt>
                <c:pt idx="262">
                  <c:v>13.76</c:v>
                </c:pt>
                <c:pt idx="263">
                  <c:v>13.67</c:v>
                </c:pt>
                <c:pt idx="264">
                  <c:v>12.75</c:v>
                </c:pt>
                <c:pt idx="265">
                  <c:v>12.88</c:v>
                </c:pt>
                <c:pt idx="266">
                  <c:v>13.67</c:v>
                </c:pt>
                <c:pt idx="267">
                  <c:v>12.77</c:v>
                </c:pt>
                <c:pt idx="268">
                  <c:v>12.92</c:v>
                </c:pt>
                <c:pt idx="269">
                  <c:v>13.67</c:v>
                </c:pt>
                <c:pt idx="270">
                  <c:v>13.76</c:v>
                </c:pt>
                <c:pt idx="271">
                  <c:v>13.86</c:v>
                </c:pt>
                <c:pt idx="272">
                  <c:v>13.38</c:v>
                </c:pt>
                <c:pt idx="273">
                  <c:v>13.52</c:v>
                </c:pt>
                <c:pt idx="274">
                  <c:v>13.42</c:v>
                </c:pt>
                <c:pt idx="275">
                  <c:v>13.67</c:v>
                </c:pt>
                <c:pt idx="276">
                  <c:v>12.9</c:v>
                </c:pt>
                <c:pt idx="277">
                  <c:v>13.09</c:v>
                </c:pt>
                <c:pt idx="278">
                  <c:v>13.83</c:v>
                </c:pt>
                <c:pt idx="279">
                  <c:v>13.38</c:v>
                </c:pt>
                <c:pt idx="280">
                  <c:v>14.52</c:v>
                </c:pt>
                <c:pt idx="281">
                  <c:v>13.48</c:v>
                </c:pt>
                <c:pt idx="282">
                  <c:v>11.43</c:v>
                </c:pt>
                <c:pt idx="283">
                  <c:v>12.96</c:v>
                </c:pt>
                <c:pt idx="284">
                  <c:v>13.36</c:v>
                </c:pt>
                <c:pt idx="285">
                  <c:v>12.79</c:v>
                </c:pt>
                <c:pt idx="286">
                  <c:v>13.81</c:v>
                </c:pt>
                <c:pt idx="287">
                  <c:v>13.29</c:v>
                </c:pt>
                <c:pt idx="288">
                  <c:v>13.64</c:v>
                </c:pt>
                <c:pt idx="289">
                  <c:v>13.81</c:v>
                </c:pt>
                <c:pt idx="290">
                  <c:v>14.5</c:v>
                </c:pt>
                <c:pt idx="291">
                  <c:v>13.4</c:v>
                </c:pt>
                <c:pt idx="292">
                  <c:v>12.71</c:v>
                </c:pt>
                <c:pt idx="293">
                  <c:v>16.11</c:v>
                </c:pt>
                <c:pt idx="294">
                  <c:v>15.36</c:v>
                </c:pt>
                <c:pt idx="295">
                  <c:v>16</c:v>
                </c:pt>
                <c:pt idx="296">
                  <c:v>15.72</c:v>
                </c:pt>
                <c:pt idx="297">
                  <c:v>16.2</c:v>
                </c:pt>
                <c:pt idx="298">
                  <c:v>15.55</c:v>
                </c:pt>
                <c:pt idx="299">
                  <c:v>16.47</c:v>
                </c:pt>
                <c:pt idx="300">
                  <c:v>16.420000000000002</c:v>
                </c:pt>
                <c:pt idx="301">
                  <c:v>15.29</c:v>
                </c:pt>
                <c:pt idx="302">
                  <c:v>8.18</c:v>
                </c:pt>
                <c:pt idx="303">
                  <c:v>11.07</c:v>
                </c:pt>
                <c:pt idx="304">
                  <c:v>17.22</c:v>
                </c:pt>
                <c:pt idx="305">
                  <c:v>13.81</c:v>
                </c:pt>
                <c:pt idx="306">
                  <c:v>12.33</c:v>
                </c:pt>
                <c:pt idx="307">
                  <c:v>13.64</c:v>
                </c:pt>
                <c:pt idx="308">
                  <c:v>14.02</c:v>
                </c:pt>
                <c:pt idx="309">
                  <c:v>13.81</c:v>
                </c:pt>
                <c:pt idx="310">
                  <c:v>13.38</c:v>
                </c:pt>
                <c:pt idx="311">
                  <c:v>13.33</c:v>
                </c:pt>
                <c:pt idx="312">
                  <c:v>14.1</c:v>
                </c:pt>
                <c:pt idx="313">
                  <c:v>13.98</c:v>
                </c:pt>
                <c:pt idx="314">
                  <c:v>12.18</c:v>
                </c:pt>
                <c:pt idx="315">
                  <c:v>13.52</c:v>
                </c:pt>
                <c:pt idx="316">
                  <c:v>13.5</c:v>
                </c:pt>
                <c:pt idx="317">
                  <c:v>12.65</c:v>
                </c:pt>
                <c:pt idx="318">
                  <c:v>12.77</c:v>
                </c:pt>
                <c:pt idx="319">
                  <c:v>14.05</c:v>
                </c:pt>
                <c:pt idx="320">
                  <c:v>12.23</c:v>
                </c:pt>
                <c:pt idx="321">
                  <c:v>12.92</c:v>
                </c:pt>
                <c:pt idx="322">
                  <c:v>12.94</c:v>
                </c:pt>
                <c:pt idx="323">
                  <c:v>14.76</c:v>
                </c:pt>
                <c:pt idx="324">
                  <c:v>13.55</c:v>
                </c:pt>
                <c:pt idx="325">
                  <c:v>13.55</c:v>
                </c:pt>
                <c:pt idx="326">
                  <c:v>13.04</c:v>
                </c:pt>
                <c:pt idx="327">
                  <c:v>14.24</c:v>
                </c:pt>
                <c:pt idx="328">
                  <c:v>13.83</c:v>
                </c:pt>
                <c:pt idx="329">
                  <c:v>12.63</c:v>
                </c:pt>
                <c:pt idx="330">
                  <c:v>12.96</c:v>
                </c:pt>
                <c:pt idx="331">
                  <c:v>13.5</c:v>
                </c:pt>
                <c:pt idx="332">
                  <c:v>13.6</c:v>
                </c:pt>
                <c:pt idx="333">
                  <c:v>13.19</c:v>
                </c:pt>
                <c:pt idx="334">
                  <c:v>12.67</c:v>
                </c:pt>
                <c:pt idx="335">
                  <c:v>12.63</c:v>
                </c:pt>
                <c:pt idx="336">
                  <c:v>12.61</c:v>
                </c:pt>
                <c:pt idx="337">
                  <c:v>13.79</c:v>
                </c:pt>
                <c:pt idx="338">
                  <c:v>13.79</c:v>
                </c:pt>
                <c:pt idx="339">
                  <c:v>12.84</c:v>
                </c:pt>
                <c:pt idx="340">
                  <c:v>15.15</c:v>
                </c:pt>
                <c:pt idx="341">
                  <c:v>16.059999999999999</c:v>
                </c:pt>
                <c:pt idx="342">
                  <c:v>15.6</c:v>
                </c:pt>
                <c:pt idx="343">
                  <c:v>15.86</c:v>
                </c:pt>
                <c:pt idx="344">
                  <c:v>15.97</c:v>
                </c:pt>
                <c:pt idx="345">
                  <c:v>15.86</c:v>
                </c:pt>
                <c:pt idx="346">
                  <c:v>16.28</c:v>
                </c:pt>
                <c:pt idx="347">
                  <c:v>15.5</c:v>
                </c:pt>
                <c:pt idx="348">
                  <c:v>15</c:v>
                </c:pt>
                <c:pt idx="349">
                  <c:v>8.5299999999999994</c:v>
                </c:pt>
                <c:pt idx="350">
                  <c:v>9.1199999999999992</c:v>
                </c:pt>
                <c:pt idx="351">
                  <c:v>20</c:v>
                </c:pt>
                <c:pt idx="352">
                  <c:v>14.33</c:v>
                </c:pt>
                <c:pt idx="353">
                  <c:v>13.7</c:v>
                </c:pt>
                <c:pt idx="354">
                  <c:v>13.39</c:v>
                </c:pt>
                <c:pt idx="355">
                  <c:v>13.93</c:v>
                </c:pt>
                <c:pt idx="356">
                  <c:v>13.98</c:v>
                </c:pt>
                <c:pt idx="357">
                  <c:v>13.21</c:v>
                </c:pt>
                <c:pt idx="358">
                  <c:v>13.76</c:v>
                </c:pt>
                <c:pt idx="359">
                  <c:v>12.37</c:v>
                </c:pt>
                <c:pt idx="360">
                  <c:v>13.38</c:v>
                </c:pt>
                <c:pt idx="361">
                  <c:v>13.95</c:v>
                </c:pt>
                <c:pt idx="362">
                  <c:v>13.36</c:v>
                </c:pt>
                <c:pt idx="363">
                  <c:v>14.12</c:v>
                </c:pt>
                <c:pt idx="364">
                  <c:v>13.55</c:v>
                </c:pt>
                <c:pt idx="365">
                  <c:v>13.07</c:v>
                </c:pt>
                <c:pt idx="366">
                  <c:v>12.92</c:v>
                </c:pt>
                <c:pt idx="367">
                  <c:v>12.94</c:v>
                </c:pt>
                <c:pt idx="368">
                  <c:v>13.36</c:v>
                </c:pt>
                <c:pt idx="369">
                  <c:v>13.52</c:v>
                </c:pt>
                <c:pt idx="370">
                  <c:v>12.92</c:v>
                </c:pt>
                <c:pt idx="371">
                  <c:v>13.23</c:v>
                </c:pt>
                <c:pt idx="372">
                  <c:v>13.52</c:v>
                </c:pt>
                <c:pt idx="373">
                  <c:v>13.23</c:v>
                </c:pt>
                <c:pt idx="374">
                  <c:v>13.55</c:v>
                </c:pt>
                <c:pt idx="375">
                  <c:v>13.02</c:v>
                </c:pt>
                <c:pt idx="376">
                  <c:v>13.93</c:v>
                </c:pt>
                <c:pt idx="377">
                  <c:v>13.07</c:v>
                </c:pt>
                <c:pt idx="378">
                  <c:v>13.62</c:v>
                </c:pt>
                <c:pt idx="379">
                  <c:v>12.9</c:v>
                </c:pt>
                <c:pt idx="380">
                  <c:v>13.64</c:v>
                </c:pt>
                <c:pt idx="381">
                  <c:v>14.12</c:v>
                </c:pt>
                <c:pt idx="382">
                  <c:v>13.31</c:v>
                </c:pt>
                <c:pt idx="383">
                  <c:v>13.29</c:v>
                </c:pt>
                <c:pt idx="384">
                  <c:v>13.67</c:v>
                </c:pt>
                <c:pt idx="385">
                  <c:v>13.02</c:v>
                </c:pt>
                <c:pt idx="386">
                  <c:v>13.2</c:v>
                </c:pt>
                <c:pt idx="387">
                  <c:v>15.97</c:v>
                </c:pt>
                <c:pt idx="388">
                  <c:v>16</c:v>
                </c:pt>
                <c:pt idx="389">
                  <c:v>16.03</c:v>
                </c:pt>
                <c:pt idx="390">
                  <c:v>16.579999999999998</c:v>
                </c:pt>
                <c:pt idx="391">
                  <c:v>15.89</c:v>
                </c:pt>
                <c:pt idx="392">
                  <c:v>15.86</c:v>
                </c:pt>
                <c:pt idx="393">
                  <c:v>16</c:v>
                </c:pt>
                <c:pt idx="394">
                  <c:v>16.25</c:v>
                </c:pt>
                <c:pt idx="395">
                  <c:v>13.78</c:v>
                </c:pt>
                <c:pt idx="396">
                  <c:v>10.32</c:v>
                </c:pt>
                <c:pt idx="397">
                  <c:v>9.6999999999999993</c:v>
                </c:pt>
                <c:pt idx="398">
                  <c:v>20.07</c:v>
                </c:pt>
                <c:pt idx="399">
                  <c:v>13.4</c:v>
                </c:pt>
                <c:pt idx="400">
                  <c:v>13.09</c:v>
                </c:pt>
                <c:pt idx="401">
                  <c:v>13.81</c:v>
                </c:pt>
                <c:pt idx="402">
                  <c:v>12.77</c:v>
                </c:pt>
                <c:pt idx="403">
                  <c:v>13.02</c:v>
                </c:pt>
                <c:pt idx="404">
                  <c:v>13.38</c:v>
                </c:pt>
                <c:pt idx="405">
                  <c:v>12.77</c:v>
                </c:pt>
                <c:pt idx="406">
                  <c:v>13.48</c:v>
                </c:pt>
                <c:pt idx="407">
                  <c:v>13.36</c:v>
                </c:pt>
                <c:pt idx="408">
                  <c:v>14.26</c:v>
                </c:pt>
                <c:pt idx="409">
                  <c:v>13.38</c:v>
                </c:pt>
                <c:pt idx="410">
                  <c:v>13.91</c:v>
                </c:pt>
                <c:pt idx="411">
                  <c:v>12.79</c:v>
                </c:pt>
                <c:pt idx="412">
                  <c:v>13.95</c:v>
                </c:pt>
                <c:pt idx="413">
                  <c:v>13.5</c:v>
                </c:pt>
                <c:pt idx="414">
                  <c:v>13.52</c:v>
                </c:pt>
                <c:pt idx="415">
                  <c:v>13.21</c:v>
                </c:pt>
                <c:pt idx="416">
                  <c:v>13.79</c:v>
                </c:pt>
                <c:pt idx="417">
                  <c:v>13.52</c:v>
                </c:pt>
                <c:pt idx="418">
                  <c:v>13.64</c:v>
                </c:pt>
                <c:pt idx="419">
                  <c:v>13.29</c:v>
                </c:pt>
                <c:pt idx="420">
                  <c:v>12.61</c:v>
                </c:pt>
                <c:pt idx="421">
                  <c:v>13.36</c:v>
                </c:pt>
                <c:pt idx="422">
                  <c:v>13.4</c:v>
                </c:pt>
                <c:pt idx="423">
                  <c:v>13.04</c:v>
                </c:pt>
                <c:pt idx="424">
                  <c:v>13.23</c:v>
                </c:pt>
                <c:pt idx="425">
                  <c:v>13.69</c:v>
                </c:pt>
                <c:pt idx="426">
                  <c:v>13.64</c:v>
                </c:pt>
                <c:pt idx="427">
                  <c:v>13.52</c:v>
                </c:pt>
                <c:pt idx="428">
                  <c:v>12.52</c:v>
                </c:pt>
                <c:pt idx="429">
                  <c:v>12.94</c:v>
                </c:pt>
                <c:pt idx="430">
                  <c:v>13.38</c:v>
                </c:pt>
                <c:pt idx="431">
                  <c:v>13.55</c:v>
                </c:pt>
                <c:pt idx="432">
                  <c:v>13.79</c:v>
                </c:pt>
                <c:pt idx="433">
                  <c:v>13.5</c:v>
                </c:pt>
                <c:pt idx="434">
                  <c:v>15.81</c:v>
                </c:pt>
                <c:pt idx="435">
                  <c:v>15.24</c:v>
                </c:pt>
                <c:pt idx="436">
                  <c:v>14.75</c:v>
                </c:pt>
                <c:pt idx="437">
                  <c:v>15.58</c:v>
                </c:pt>
                <c:pt idx="438">
                  <c:v>14.5</c:v>
                </c:pt>
                <c:pt idx="439">
                  <c:v>15.58</c:v>
                </c:pt>
                <c:pt idx="440">
                  <c:v>15.13</c:v>
                </c:pt>
                <c:pt idx="441">
                  <c:v>16.09</c:v>
                </c:pt>
                <c:pt idx="442">
                  <c:v>12.92</c:v>
                </c:pt>
                <c:pt idx="443">
                  <c:v>8.01</c:v>
                </c:pt>
                <c:pt idx="444">
                  <c:v>10.25</c:v>
                </c:pt>
                <c:pt idx="445">
                  <c:v>20.94</c:v>
                </c:pt>
                <c:pt idx="446">
                  <c:v>13.38</c:v>
                </c:pt>
                <c:pt idx="447">
                  <c:v>13.36</c:v>
                </c:pt>
                <c:pt idx="448">
                  <c:v>13.38</c:v>
                </c:pt>
                <c:pt idx="449">
                  <c:v>13.48</c:v>
                </c:pt>
                <c:pt idx="450">
                  <c:v>11.86</c:v>
                </c:pt>
                <c:pt idx="451">
                  <c:v>13.33</c:v>
                </c:pt>
                <c:pt idx="452">
                  <c:v>13.5</c:v>
                </c:pt>
                <c:pt idx="453">
                  <c:v>13.48</c:v>
                </c:pt>
                <c:pt idx="454">
                  <c:v>13.23</c:v>
                </c:pt>
                <c:pt idx="455">
                  <c:v>12.92</c:v>
                </c:pt>
                <c:pt idx="456">
                  <c:v>13.26</c:v>
                </c:pt>
                <c:pt idx="457">
                  <c:v>13.09</c:v>
                </c:pt>
                <c:pt idx="458">
                  <c:v>12.94</c:v>
                </c:pt>
                <c:pt idx="459">
                  <c:v>14.36</c:v>
                </c:pt>
                <c:pt idx="460">
                  <c:v>13.83</c:v>
                </c:pt>
                <c:pt idx="461">
                  <c:v>13.42</c:v>
                </c:pt>
                <c:pt idx="462">
                  <c:v>13.76</c:v>
                </c:pt>
                <c:pt idx="463">
                  <c:v>13.19</c:v>
                </c:pt>
                <c:pt idx="464">
                  <c:v>13.21</c:v>
                </c:pt>
                <c:pt idx="465">
                  <c:v>12.79</c:v>
                </c:pt>
                <c:pt idx="466">
                  <c:v>13.64</c:v>
                </c:pt>
                <c:pt idx="467">
                  <c:v>13.36</c:v>
                </c:pt>
                <c:pt idx="468">
                  <c:v>13.36</c:v>
                </c:pt>
                <c:pt idx="469">
                  <c:v>13.52</c:v>
                </c:pt>
                <c:pt idx="470">
                  <c:v>13.09</c:v>
                </c:pt>
                <c:pt idx="471">
                  <c:v>13.52</c:v>
                </c:pt>
                <c:pt idx="472">
                  <c:v>13.69</c:v>
                </c:pt>
                <c:pt idx="473">
                  <c:v>13.79</c:v>
                </c:pt>
                <c:pt idx="474">
                  <c:v>12.9</c:v>
                </c:pt>
                <c:pt idx="475">
                  <c:v>13.09</c:v>
                </c:pt>
                <c:pt idx="476">
                  <c:v>13.64</c:v>
                </c:pt>
                <c:pt idx="477">
                  <c:v>13.64</c:v>
                </c:pt>
                <c:pt idx="478">
                  <c:v>14.29</c:v>
                </c:pt>
                <c:pt idx="479">
                  <c:v>13.21</c:v>
                </c:pt>
                <c:pt idx="480">
                  <c:v>14.02</c:v>
                </c:pt>
                <c:pt idx="481">
                  <c:v>15.81</c:v>
                </c:pt>
                <c:pt idx="482">
                  <c:v>15.36</c:v>
                </c:pt>
                <c:pt idx="483">
                  <c:v>15.46</c:v>
                </c:pt>
                <c:pt idx="484">
                  <c:v>16.09</c:v>
                </c:pt>
                <c:pt idx="485">
                  <c:v>15.42</c:v>
                </c:pt>
                <c:pt idx="486">
                  <c:v>15.33</c:v>
                </c:pt>
                <c:pt idx="487">
                  <c:v>15.41</c:v>
                </c:pt>
                <c:pt idx="488">
                  <c:v>16.28</c:v>
                </c:pt>
                <c:pt idx="489">
                  <c:v>12.85</c:v>
                </c:pt>
                <c:pt idx="490">
                  <c:v>8.35</c:v>
                </c:pt>
                <c:pt idx="491">
                  <c:v>10.029999999999999</c:v>
                </c:pt>
                <c:pt idx="492">
                  <c:v>20.5</c:v>
                </c:pt>
                <c:pt idx="493">
                  <c:v>13.42</c:v>
                </c:pt>
                <c:pt idx="494">
                  <c:v>13.48</c:v>
                </c:pt>
                <c:pt idx="495">
                  <c:v>13.26</c:v>
                </c:pt>
                <c:pt idx="496">
                  <c:v>13.11</c:v>
                </c:pt>
                <c:pt idx="497">
                  <c:v>14.47</c:v>
                </c:pt>
                <c:pt idx="498">
                  <c:v>13.4</c:v>
                </c:pt>
                <c:pt idx="499">
                  <c:v>12.79</c:v>
                </c:pt>
                <c:pt idx="500">
                  <c:v>12.77</c:v>
                </c:pt>
                <c:pt idx="501">
                  <c:v>13.5</c:v>
                </c:pt>
                <c:pt idx="502">
                  <c:v>13.23</c:v>
                </c:pt>
                <c:pt idx="503">
                  <c:v>13.09</c:v>
                </c:pt>
                <c:pt idx="504">
                  <c:v>11.15</c:v>
                </c:pt>
                <c:pt idx="505">
                  <c:v>14.36</c:v>
                </c:pt>
                <c:pt idx="506">
                  <c:v>13.07</c:v>
                </c:pt>
                <c:pt idx="507">
                  <c:v>13.69</c:v>
                </c:pt>
                <c:pt idx="508">
                  <c:v>13.23</c:v>
                </c:pt>
                <c:pt idx="509">
                  <c:v>12.92</c:v>
                </c:pt>
                <c:pt idx="510">
                  <c:v>13.07</c:v>
                </c:pt>
                <c:pt idx="511">
                  <c:v>13.36</c:v>
                </c:pt>
                <c:pt idx="512">
                  <c:v>13.07</c:v>
                </c:pt>
                <c:pt idx="513">
                  <c:v>13.11</c:v>
                </c:pt>
                <c:pt idx="514">
                  <c:v>13.04</c:v>
                </c:pt>
                <c:pt idx="515">
                  <c:v>13</c:v>
                </c:pt>
                <c:pt idx="516">
                  <c:v>13.09</c:v>
                </c:pt>
                <c:pt idx="517">
                  <c:v>13.91</c:v>
                </c:pt>
                <c:pt idx="518">
                  <c:v>12.75</c:v>
                </c:pt>
                <c:pt idx="519">
                  <c:v>12.94</c:v>
                </c:pt>
                <c:pt idx="520">
                  <c:v>13.81</c:v>
                </c:pt>
                <c:pt idx="521">
                  <c:v>13.07</c:v>
                </c:pt>
                <c:pt idx="522">
                  <c:v>13.09</c:v>
                </c:pt>
                <c:pt idx="523">
                  <c:v>13.33</c:v>
                </c:pt>
                <c:pt idx="524">
                  <c:v>13.21</c:v>
                </c:pt>
                <c:pt idx="525">
                  <c:v>12.18</c:v>
                </c:pt>
                <c:pt idx="526">
                  <c:v>12.54</c:v>
                </c:pt>
                <c:pt idx="527">
                  <c:v>15.14</c:v>
                </c:pt>
                <c:pt idx="528">
                  <c:v>16.190000000000001</c:v>
                </c:pt>
                <c:pt idx="529">
                  <c:v>16.309999999999999</c:v>
                </c:pt>
                <c:pt idx="530">
                  <c:v>15.44</c:v>
                </c:pt>
                <c:pt idx="531">
                  <c:v>16.170000000000002</c:v>
                </c:pt>
                <c:pt idx="532">
                  <c:v>15.29</c:v>
                </c:pt>
                <c:pt idx="533">
                  <c:v>15.55</c:v>
                </c:pt>
                <c:pt idx="534">
                  <c:v>15.72</c:v>
                </c:pt>
                <c:pt idx="535">
                  <c:v>15.81</c:v>
                </c:pt>
                <c:pt idx="536">
                  <c:v>13.67</c:v>
                </c:pt>
                <c:pt idx="537">
                  <c:v>4.68</c:v>
                </c:pt>
                <c:pt idx="538">
                  <c:v>0.17</c:v>
                </c:pt>
                <c:pt idx="539">
                  <c:v>0.33</c:v>
                </c:pt>
                <c:pt idx="540">
                  <c:v>0.5</c:v>
                </c:pt>
                <c:pt idx="541">
                  <c:v>8.9600000000000009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943-46CC-A368-70C79561496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666113136"/>
        <c:axId val="666111056"/>
      </c:barChart>
      <c:catAx>
        <c:axId val="6661131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ysClr val="windowText" lastClr="000000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666111056"/>
        <c:crosses val="autoZero"/>
        <c:auto val="1"/>
        <c:lblAlgn val="ctr"/>
        <c:lblOffset val="100"/>
        <c:noMultiLvlLbl val="0"/>
      </c:catAx>
      <c:valAx>
        <c:axId val="666111056"/>
        <c:scaling>
          <c:orientation val="minMax"/>
          <c:max val="5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ko-KR" dirty="0"/>
                  <a:t>CPU util</a:t>
                </a:r>
                <a:endParaRPr lang="ko-KR" alt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666113136"/>
        <c:crosses val="autoZero"/>
        <c:crossBetween val="between"/>
      </c:valAx>
      <c:spPr>
        <a:noFill/>
        <a:ln>
          <a:solidFill>
            <a:sysClr val="windowText" lastClr="000000"/>
          </a:solidFill>
        </a:ln>
        <a:effectLst/>
      </c:spPr>
    </c:plotArea>
    <c:legend>
      <c:legendPos val="t"/>
      <c:layout>
        <c:manualLayout>
          <c:xMode val="edge"/>
          <c:yMode val="edge"/>
          <c:x val="0.35110749489526211"/>
          <c:y val="2.8987282495523518E-2"/>
          <c:w val="0.29465084679172721"/>
          <c:h val="0.1340912886368711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  <c:extLst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4">
    <c:autoUpdate val="0"/>
  </c:externalData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MNIST_RAM32G!$P$238</c:f>
              <c:strCache>
                <c:ptCount val="1"/>
                <c:pt idx="0">
                  <c:v>md.shuffle_model_gpu</c:v>
                </c:pt>
              </c:strCache>
            </c:strRef>
          </c:tx>
          <c:spPr>
            <a:solidFill>
              <a:sysClr val="windowText" lastClr="000000"/>
            </a:solidFill>
            <a:ln>
              <a:solidFill>
                <a:sysClr val="windowText" lastClr="000000"/>
              </a:solidFill>
            </a:ln>
            <a:effectLst/>
          </c:spPr>
          <c:invertIfNegative val="0"/>
          <c:val>
            <c:numRef>
              <c:f>MNIST_RAM32G!$P$239:$P$779</c:f>
              <c:numCache>
                <c:formatCode>General</c:formatCode>
                <c:ptCount val="541"/>
                <c:pt idx="0" formatCode="0%">
                  <c:v>0.24</c:v>
                </c:pt>
                <c:pt idx="1">
                  <c:v>0</c:v>
                </c:pt>
                <c:pt idx="2" formatCode="0%">
                  <c:v>0.02</c:v>
                </c:pt>
                <c:pt idx="3">
                  <c:v>0</c:v>
                </c:pt>
                <c:pt idx="4" formatCode="0%">
                  <c:v>0.02</c:v>
                </c:pt>
                <c:pt idx="5">
                  <c:v>0</c:v>
                </c:pt>
                <c:pt idx="6" formatCode="0%">
                  <c:v>0.02</c:v>
                </c:pt>
                <c:pt idx="7">
                  <c:v>0</c:v>
                </c:pt>
                <c:pt idx="8" formatCode="0%">
                  <c:v>0.02</c:v>
                </c:pt>
                <c:pt idx="9">
                  <c:v>0</c:v>
                </c:pt>
                <c:pt idx="10" formatCode="0%">
                  <c:v>0.02</c:v>
                </c:pt>
                <c:pt idx="11">
                  <c:v>0</c:v>
                </c:pt>
                <c:pt idx="12" formatCode="0%">
                  <c:v>0.02</c:v>
                </c:pt>
                <c:pt idx="13">
                  <c:v>0</c:v>
                </c:pt>
                <c:pt idx="14" formatCode="0%">
                  <c:v>0.1</c:v>
                </c:pt>
                <c:pt idx="15">
                  <c:v>0</c:v>
                </c:pt>
                <c:pt idx="16" formatCode="0%">
                  <c:v>0.03</c:v>
                </c:pt>
                <c:pt idx="17">
                  <c:v>0</c:v>
                </c:pt>
                <c:pt idx="18" formatCode="0%">
                  <c:v>0.06</c:v>
                </c:pt>
                <c:pt idx="19">
                  <c:v>0</c:v>
                </c:pt>
                <c:pt idx="20" formatCode="0%">
                  <c:v>0.25</c:v>
                </c:pt>
                <c:pt idx="21">
                  <c:v>0</c:v>
                </c:pt>
                <c:pt idx="22" formatCode="0%">
                  <c:v>0.24</c:v>
                </c:pt>
                <c:pt idx="23">
                  <c:v>0</c:v>
                </c:pt>
                <c:pt idx="24" formatCode="0%">
                  <c:v>0.24</c:v>
                </c:pt>
                <c:pt idx="25">
                  <c:v>0</c:v>
                </c:pt>
                <c:pt idx="26" formatCode="0%">
                  <c:v>0.24</c:v>
                </c:pt>
                <c:pt idx="27">
                  <c:v>0</c:v>
                </c:pt>
                <c:pt idx="28" formatCode="0%">
                  <c:v>0.24</c:v>
                </c:pt>
                <c:pt idx="29">
                  <c:v>0</c:v>
                </c:pt>
                <c:pt idx="30" formatCode="0%">
                  <c:v>0.24</c:v>
                </c:pt>
                <c:pt idx="31">
                  <c:v>0</c:v>
                </c:pt>
                <c:pt idx="32" formatCode="0%">
                  <c:v>0.24</c:v>
                </c:pt>
                <c:pt idx="33">
                  <c:v>0</c:v>
                </c:pt>
                <c:pt idx="34" formatCode="0%">
                  <c:v>0.24</c:v>
                </c:pt>
                <c:pt idx="35">
                  <c:v>0</c:v>
                </c:pt>
                <c:pt idx="36" formatCode="0%">
                  <c:v>0.24</c:v>
                </c:pt>
                <c:pt idx="37">
                  <c:v>0</c:v>
                </c:pt>
                <c:pt idx="38" formatCode="0%">
                  <c:v>0.24</c:v>
                </c:pt>
                <c:pt idx="39">
                  <c:v>0</c:v>
                </c:pt>
                <c:pt idx="40" formatCode="0%">
                  <c:v>0.24</c:v>
                </c:pt>
                <c:pt idx="41">
                  <c:v>0</c:v>
                </c:pt>
                <c:pt idx="42" formatCode="0%">
                  <c:v>0.24</c:v>
                </c:pt>
                <c:pt idx="43">
                  <c:v>0</c:v>
                </c:pt>
                <c:pt idx="44" formatCode="0%">
                  <c:v>0.24</c:v>
                </c:pt>
                <c:pt idx="45">
                  <c:v>0</c:v>
                </c:pt>
                <c:pt idx="46" formatCode="0%">
                  <c:v>0.24</c:v>
                </c:pt>
                <c:pt idx="47">
                  <c:v>0</c:v>
                </c:pt>
                <c:pt idx="48" formatCode="0%">
                  <c:v>0.24</c:v>
                </c:pt>
                <c:pt idx="49">
                  <c:v>0</c:v>
                </c:pt>
                <c:pt idx="50" formatCode="0%">
                  <c:v>0.23</c:v>
                </c:pt>
                <c:pt idx="51">
                  <c:v>0</c:v>
                </c:pt>
                <c:pt idx="52" formatCode="0%">
                  <c:v>0.23</c:v>
                </c:pt>
                <c:pt idx="53">
                  <c:v>0</c:v>
                </c:pt>
                <c:pt idx="54" formatCode="0%">
                  <c:v>0.24</c:v>
                </c:pt>
                <c:pt idx="55">
                  <c:v>0</c:v>
                </c:pt>
                <c:pt idx="56" formatCode="0%">
                  <c:v>0.23</c:v>
                </c:pt>
                <c:pt idx="57">
                  <c:v>0</c:v>
                </c:pt>
                <c:pt idx="58" formatCode="0%">
                  <c:v>0.23</c:v>
                </c:pt>
                <c:pt idx="59">
                  <c:v>0</c:v>
                </c:pt>
                <c:pt idx="60" formatCode="0%">
                  <c:v>0.23</c:v>
                </c:pt>
                <c:pt idx="61">
                  <c:v>0</c:v>
                </c:pt>
                <c:pt idx="62" formatCode="0%">
                  <c:v>0.23</c:v>
                </c:pt>
                <c:pt idx="63">
                  <c:v>0</c:v>
                </c:pt>
                <c:pt idx="64" formatCode="0%">
                  <c:v>0.02</c:v>
                </c:pt>
                <c:pt idx="65">
                  <c:v>0</c:v>
                </c:pt>
                <c:pt idx="66" formatCode="0%">
                  <c:v>0.05</c:v>
                </c:pt>
                <c:pt idx="67">
                  <c:v>0</c:v>
                </c:pt>
                <c:pt idx="68" formatCode="0%">
                  <c:v>0.05</c:v>
                </c:pt>
                <c:pt idx="69">
                  <c:v>0</c:v>
                </c:pt>
                <c:pt idx="70" formatCode="0%">
                  <c:v>0.55000000000000004</c:v>
                </c:pt>
                <c:pt idx="71">
                  <c:v>0</c:v>
                </c:pt>
                <c:pt idx="72" formatCode="0%">
                  <c:v>0.55000000000000004</c:v>
                </c:pt>
                <c:pt idx="73">
                  <c:v>0</c:v>
                </c:pt>
                <c:pt idx="74" formatCode="0%">
                  <c:v>0.55000000000000004</c:v>
                </c:pt>
                <c:pt idx="75">
                  <c:v>0</c:v>
                </c:pt>
                <c:pt idx="76" formatCode="0%">
                  <c:v>0.55000000000000004</c:v>
                </c:pt>
                <c:pt idx="77">
                  <c:v>0</c:v>
                </c:pt>
                <c:pt idx="78" formatCode="0%">
                  <c:v>0.55000000000000004</c:v>
                </c:pt>
                <c:pt idx="79">
                  <c:v>0</c:v>
                </c:pt>
                <c:pt idx="80" formatCode="0%">
                  <c:v>0.56000000000000005</c:v>
                </c:pt>
                <c:pt idx="81">
                  <c:v>0</c:v>
                </c:pt>
                <c:pt idx="82" formatCode="0%">
                  <c:v>0.56000000000000005</c:v>
                </c:pt>
                <c:pt idx="83">
                  <c:v>0</c:v>
                </c:pt>
                <c:pt idx="84" formatCode="0%">
                  <c:v>0.56000000000000005</c:v>
                </c:pt>
                <c:pt idx="85">
                  <c:v>0</c:v>
                </c:pt>
                <c:pt idx="86" formatCode="0%">
                  <c:v>0.56000000000000005</c:v>
                </c:pt>
                <c:pt idx="87">
                  <c:v>0</c:v>
                </c:pt>
                <c:pt idx="88" formatCode="0%">
                  <c:v>0.56000000000000005</c:v>
                </c:pt>
                <c:pt idx="89">
                  <c:v>0</c:v>
                </c:pt>
                <c:pt idx="90" formatCode="0%">
                  <c:v>0.55000000000000004</c:v>
                </c:pt>
                <c:pt idx="91">
                  <c:v>0</c:v>
                </c:pt>
                <c:pt idx="92" formatCode="0%">
                  <c:v>0.56000000000000005</c:v>
                </c:pt>
                <c:pt idx="93">
                  <c:v>0</c:v>
                </c:pt>
                <c:pt idx="94" formatCode="0%">
                  <c:v>0.55000000000000004</c:v>
                </c:pt>
                <c:pt idx="95">
                  <c:v>0</c:v>
                </c:pt>
                <c:pt idx="96" formatCode="0%">
                  <c:v>0.56999999999999995</c:v>
                </c:pt>
                <c:pt idx="97">
                  <c:v>0</c:v>
                </c:pt>
                <c:pt idx="98" formatCode="0%">
                  <c:v>0.56000000000000005</c:v>
                </c:pt>
                <c:pt idx="99">
                  <c:v>0</c:v>
                </c:pt>
                <c:pt idx="100" formatCode="0%">
                  <c:v>0.56000000000000005</c:v>
                </c:pt>
                <c:pt idx="101">
                  <c:v>0</c:v>
                </c:pt>
                <c:pt idx="102" formatCode="0%">
                  <c:v>0.55000000000000004</c:v>
                </c:pt>
                <c:pt idx="103">
                  <c:v>0</c:v>
                </c:pt>
                <c:pt idx="104" formatCode="0%">
                  <c:v>0.23</c:v>
                </c:pt>
                <c:pt idx="105">
                  <c:v>0</c:v>
                </c:pt>
                <c:pt idx="106" formatCode="0%">
                  <c:v>0.16</c:v>
                </c:pt>
                <c:pt idx="107">
                  <c:v>0</c:v>
                </c:pt>
                <c:pt idx="108" formatCode="0%">
                  <c:v>0.16</c:v>
                </c:pt>
                <c:pt idx="109">
                  <c:v>0</c:v>
                </c:pt>
                <c:pt idx="110" formatCode="0%">
                  <c:v>0.16</c:v>
                </c:pt>
                <c:pt idx="111">
                  <c:v>0</c:v>
                </c:pt>
                <c:pt idx="112" formatCode="0%">
                  <c:v>0.16</c:v>
                </c:pt>
                <c:pt idx="113">
                  <c:v>0</c:v>
                </c:pt>
                <c:pt idx="114" formatCode="0%">
                  <c:v>0.04</c:v>
                </c:pt>
                <c:pt idx="115">
                  <c:v>0</c:v>
                </c:pt>
                <c:pt idx="116" formatCode="0%">
                  <c:v>0.43</c:v>
                </c:pt>
                <c:pt idx="117">
                  <c:v>0</c:v>
                </c:pt>
                <c:pt idx="118" formatCode="0%">
                  <c:v>0.56000000000000005</c:v>
                </c:pt>
                <c:pt idx="119">
                  <c:v>0</c:v>
                </c:pt>
                <c:pt idx="120" formatCode="0%">
                  <c:v>0.55000000000000004</c:v>
                </c:pt>
                <c:pt idx="121">
                  <c:v>0</c:v>
                </c:pt>
                <c:pt idx="122" formatCode="0%">
                  <c:v>0.56000000000000005</c:v>
                </c:pt>
                <c:pt idx="123">
                  <c:v>0</c:v>
                </c:pt>
                <c:pt idx="124" formatCode="0%">
                  <c:v>0.56000000000000005</c:v>
                </c:pt>
                <c:pt idx="125">
                  <c:v>0</c:v>
                </c:pt>
                <c:pt idx="126" formatCode="0%">
                  <c:v>0.56000000000000005</c:v>
                </c:pt>
                <c:pt idx="127">
                  <c:v>0</c:v>
                </c:pt>
                <c:pt idx="128" formatCode="0%">
                  <c:v>0.55000000000000004</c:v>
                </c:pt>
                <c:pt idx="129">
                  <c:v>0</c:v>
                </c:pt>
                <c:pt idx="130" formatCode="0%">
                  <c:v>0.56000000000000005</c:v>
                </c:pt>
                <c:pt idx="131">
                  <c:v>0</c:v>
                </c:pt>
                <c:pt idx="132" formatCode="0%">
                  <c:v>0.56000000000000005</c:v>
                </c:pt>
                <c:pt idx="133">
                  <c:v>0</c:v>
                </c:pt>
                <c:pt idx="134" formatCode="0%">
                  <c:v>0.56000000000000005</c:v>
                </c:pt>
                <c:pt idx="135">
                  <c:v>0</c:v>
                </c:pt>
                <c:pt idx="136" formatCode="0%">
                  <c:v>0.56000000000000005</c:v>
                </c:pt>
                <c:pt idx="137">
                  <c:v>0</c:v>
                </c:pt>
                <c:pt idx="138" formatCode="0%">
                  <c:v>0.56000000000000005</c:v>
                </c:pt>
                <c:pt idx="139">
                  <c:v>0</c:v>
                </c:pt>
                <c:pt idx="140" formatCode="0%">
                  <c:v>0.56000000000000005</c:v>
                </c:pt>
                <c:pt idx="141">
                  <c:v>0</c:v>
                </c:pt>
                <c:pt idx="142" formatCode="0%">
                  <c:v>0.55000000000000004</c:v>
                </c:pt>
                <c:pt idx="143">
                  <c:v>0</c:v>
                </c:pt>
                <c:pt idx="144" formatCode="0%">
                  <c:v>0.56000000000000005</c:v>
                </c:pt>
                <c:pt idx="145">
                  <c:v>0</c:v>
                </c:pt>
                <c:pt idx="146" formatCode="0%">
                  <c:v>0.56000000000000005</c:v>
                </c:pt>
                <c:pt idx="147">
                  <c:v>0</c:v>
                </c:pt>
                <c:pt idx="148" formatCode="0%">
                  <c:v>0.55000000000000004</c:v>
                </c:pt>
                <c:pt idx="149">
                  <c:v>0</c:v>
                </c:pt>
                <c:pt idx="150" formatCode="0%">
                  <c:v>0.54</c:v>
                </c:pt>
                <c:pt idx="151">
                  <c:v>0</c:v>
                </c:pt>
                <c:pt idx="152" formatCode="0%">
                  <c:v>0.15</c:v>
                </c:pt>
                <c:pt idx="153">
                  <c:v>0</c:v>
                </c:pt>
                <c:pt idx="154" formatCode="0%">
                  <c:v>0.16</c:v>
                </c:pt>
                <c:pt idx="155">
                  <c:v>0</c:v>
                </c:pt>
                <c:pt idx="156" formatCode="0%">
                  <c:v>0.16</c:v>
                </c:pt>
                <c:pt idx="157">
                  <c:v>0</c:v>
                </c:pt>
                <c:pt idx="158" formatCode="0%">
                  <c:v>0.16</c:v>
                </c:pt>
                <c:pt idx="159">
                  <c:v>0</c:v>
                </c:pt>
                <c:pt idx="160" formatCode="0%">
                  <c:v>0.12</c:v>
                </c:pt>
                <c:pt idx="161">
                  <c:v>0</c:v>
                </c:pt>
                <c:pt idx="162" formatCode="0%">
                  <c:v>0.04</c:v>
                </c:pt>
                <c:pt idx="163">
                  <c:v>0</c:v>
                </c:pt>
                <c:pt idx="164" formatCode="0%">
                  <c:v>0.55000000000000004</c:v>
                </c:pt>
                <c:pt idx="165">
                  <c:v>0</c:v>
                </c:pt>
                <c:pt idx="166" formatCode="0%">
                  <c:v>0.55000000000000004</c:v>
                </c:pt>
                <c:pt idx="167">
                  <c:v>0</c:v>
                </c:pt>
                <c:pt idx="168" formatCode="0%">
                  <c:v>0.56000000000000005</c:v>
                </c:pt>
                <c:pt idx="169">
                  <c:v>0</c:v>
                </c:pt>
                <c:pt idx="170" formatCode="0%">
                  <c:v>0.56000000000000005</c:v>
                </c:pt>
                <c:pt idx="171">
                  <c:v>0</c:v>
                </c:pt>
                <c:pt idx="172" formatCode="0%">
                  <c:v>0.56000000000000005</c:v>
                </c:pt>
                <c:pt idx="173">
                  <c:v>0</c:v>
                </c:pt>
                <c:pt idx="174" formatCode="0%">
                  <c:v>0.55000000000000004</c:v>
                </c:pt>
                <c:pt idx="175">
                  <c:v>0</c:v>
                </c:pt>
                <c:pt idx="176" formatCode="0%">
                  <c:v>0.55000000000000004</c:v>
                </c:pt>
                <c:pt idx="177">
                  <c:v>0</c:v>
                </c:pt>
                <c:pt idx="178" formatCode="0%">
                  <c:v>0.56000000000000005</c:v>
                </c:pt>
                <c:pt idx="179">
                  <c:v>0</c:v>
                </c:pt>
                <c:pt idx="180" formatCode="0%">
                  <c:v>0.56000000000000005</c:v>
                </c:pt>
                <c:pt idx="181">
                  <c:v>0</c:v>
                </c:pt>
                <c:pt idx="182" formatCode="0%">
                  <c:v>0.56000000000000005</c:v>
                </c:pt>
                <c:pt idx="183">
                  <c:v>0</c:v>
                </c:pt>
                <c:pt idx="184" formatCode="0%">
                  <c:v>0.56000000000000005</c:v>
                </c:pt>
                <c:pt idx="185">
                  <c:v>0</c:v>
                </c:pt>
                <c:pt idx="186" formatCode="0%">
                  <c:v>0.56000000000000005</c:v>
                </c:pt>
                <c:pt idx="187">
                  <c:v>0</c:v>
                </c:pt>
                <c:pt idx="188" formatCode="0%">
                  <c:v>0.55000000000000004</c:v>
                </c:pt>
                <c:pt idx="189">
                  <c:v>0</c:v>
                </c:pt>
                <c:pt idx="190" formatCode="0%">
                  <c:v>0.56000000000000005</c:v>
                </c:pt>
                <c:pt idx="191">
                  <c:v>0</c:v>
                </c:pt>
                <c:pt idx="192" formatCode="0%">
                  <c:v>0.55000000000000004</c:v>
                </c:pt>
                <c:pt idx="193">
                  <c:v>0</c:v>
                </c:pt>
                <c:pt idx="194" formatCode="0%">
                  <c:v>0.56000000000000005</c:v>
                </c:pt>
                <c:pt idx="195">
                  <c:v>0</c:v>
                </c:pt>
                <c:pt idx="196" formatCode="0%">
                  <c:v>0.56000000000000005</c:v>
                </c:pt>
                <c:pt idx="197">
                  <c:v>0</c:v>
                </c:pt>
                <c:pt idx="198" formatCode="0%">
                  <c:v>0.13</c:v>
                </c:pt>
                <c:pt idx="199">
                  <c:v>0</c:v>
                </c:pt>
                <c:pt idx="200" formatCode="0%">
                  <c:v>0.16</c:v>
                </c:pt>
                <c:pt idx="201">
                  <c:v>0</c:v>
                </c:pt>
                <c:pt idx="202" formatCode="0%">
                  <c:v>0.16</c:v>
                </c:pt>
                <c:pt idx="203">
                  <c:v>0</c:v>
                </c:pt>
                <c:pt idx="204" formatCode="0%">
                  <c:v>0.16</c:v>
                </c:pt>
                <c:pt idx="205">
                  <c:v>0</c:v>
                </c:pt>
                <c:pt idx="206" formatCode="0%">
                  <c:v>0.16</c:v>
                </c:pt>
                <c:pt idx="207">
                  <c:v>0</c:v>
                </c:pt>
                <c:pt idx="208" formatCode="0%">
                  <c:v>0.02</c:v>
                </c:pt>
                <c:pt idx="209">
                  <c:v>0</c:v>
                </c:pt>
                <c:pt idx="210" formatCode="0%">
                  <c:v>0.56000000000000005</c:v>
                </c:pt>
                <c:pt idx="211">
                  <c:v>0</c:v>
                </c:pt>
                <c:pt idx="212" formatCode="0%">
                  <c:v>0.56000000000000005</c:v>
                </c:pt>
                <c:pt idx="213">
                  <c:v>0</c:v>
                </c:pt>
                <c:pt idx="214" formatCode="0%">
                  <c:v>0.56000000000000005</c:v>
                </c:pt>
                <c:pt idx="215">
                  <c:v>0</c:v>
                </c:pt>
                <c:pt idx="216" formatCode="0%">
                  <c:v>0.56000000000000005</c:v>
                </c:pt>
                <c:pt idx="217">
                  <c:v>0</c:v>
                </c:pt>
                <c:pt idx="218" formatCode="0%">
                  <c:v>0.56000000000000005</c:v>
                </c:pt>
                <c:pt idx="219">
                  <c:v>0</c:v>
                </c:pt>
                <c:pt idx="220" formatCode="0%">
                  <c:v>0.55000000000000004</c:v>
                </c:pt>
                <c:pt idx="221">
                  <c:v>0</c:v>
                </c:pt>
                <c:pt idx="222" formatCode="0%">
                  <c:v>0.56000000000000005</c:v>
                </c:pt>
                <c:pt idx="223">
                  <c:v>0</c:v>
                </c:pt>
                <c:pt idx="224" formatCode="0%">
                  <c:v>0.55000000000000004</c:v>
                </c:pt>
                <c:pt idx="225">
                  <c:v>0</c:v>
                </c:pt>
                <c:pt idx="226" formatCode="0%">
                  <c:v>0.56000000000000005</c:v>
                </c:pt>
                <c:pt idx="227">
                  <c:v>0</c:v>
                </c:pt>
                <c:pt idx="228" formatCode="0%">
                  <c:v>0.56000000000000005</c:v>
                </c:pt>
                <c:pt idx="229">
                  <c:v>0</c:v>
                </c:pt>
                <c:pt idx="230" formatCode="0%">
                  <c:v>0.56000000000000005</c:v>
                </c:pt>
                <c:pt idx="231">
                  <c:v>0</c:v>
                </c:pt>
                <c:pt idx="232" formatCode="0%">
                  <c:v>0.56000000000000005</c:v>
                </c:pt>
                <c:pt idx="233">
                  <c:v>0</c:v>
                </c:pt>
                <c:pt idx="234" formatCode="0%">
                  <c:v>0.56000000000000005</c:v>
                </c:pt>
                <c:pt idx="235">
                  <c:v>0</c:v>
                </c:pt>
                <c:pt idx="236" formatCode="0%">
                  <c:v>0.56000000000000005</c:v>
                </c:pt>
                <c:pt idx="237">
                  <c:v>0</c:v>
                </c:pt>
                <c:pt idx="238" formatCode="0%">
                  <c:v>0.56000000000000005</c:v>
                </c:pt>
                <c:pt idx="239">
                  <c:v>0</c:v>
                </c:pt>
                <c:pt idx="240" formatCode="0%">
                  <c:v>0.55000000000000004</c:v>
                </c:pt>
                <c:pt idx="241">
                  <c:v>0</c:v>
                </c:pt>
                <c:pt idx="242" formatCode="0%">
                  <c:v>0.55000000000000004</c:v>
                </c:pt>
                <c:pt idx="243">
                  <c:v>0</c:v>
                </c:pt>
                <c:pt idx="244" formatCode="0%">
                  <c:v>0.28000000000000003</c:v>
                </c:pt>
                <c:pt idx="245">
                  <c:v>0</c:v>
                </c:pt>
                <c:pt idx="246" formatCode="0%">
                  <c:v>0.16</c:v>
                </c:pt>
                <c:pt idx="247">
                  <c:v>0</c:v>
                </c:pt>
                <c:pt idx="248" formatCode="0%">
                  <c:v>0.16</c:v>
                </c:pt>
                <c:pt idx="249">
                  <c:v>0</c:v>
                </c:pt>
                <c:pt idx="250" formatCode="0%">
                  <c:v>0.16</c:v>
                </c:pt>
                <c:pt idx="251">
                  <c:v>0</c:v>
                </c:pt>
                <c:pt idx="252" formatCode="0%">
                  <c:v>0.16</c:v>
                </c:pt>
                <c:pt idx="253">
                  <c:v>0</c:v>
                </c:pt>
                <c:pt idx="254" formatCode="0%">
                  <c:v>0.05</c:v>
                </c:pt>
                <c:pt idx="255">
                  <c:v>0</c:v>
                </c:pt>
                <c:pt idx="256" formatCode="0%">
                  <c:v>0.32</c:v>
                </c:pt>
                <c:pt idx="257">
                  <c:v>0</c:v>
                </c:pt>
                <c:pt idx="258" formatCode="0%">
                  <c:v>0.56000000000000005</c:v>
                </c:pt>
                <c:pt idx="259">
                  <c:v>0</c:v>
                </c:pt>
                <c:pt idx="260" formatCode="0%">
                  <c:v>0.55000000000000004</c:v>
                </c:pt>
                <c:pt idx="261">
                  <c:v>0</c:v>
                </c:pt>
                <c:pt idx="262" formatCode="0%">
                  <c:v>0.56000000000000005</c:v>
                </c:pt>
                <c:pt idx="263">
                  <c:v>0</c:v>
                </c:pt>
                <c:pt idx="264" formatCode="0%">
                  <c:v>0.55000000000000004</c:v>
                </c:pt>
                <c:pt idx="265">
                  <c:v>0</c:v>
                </c:pt>
                <c:pt idx="266" formatCode="0%">
                  <c:v>0.56000000000000005</c:v>
                </c:pt>
                <c:pt idx="267">
                  <c:v>0</c:v>
                </c:pt>
                <c:pt idx="268" formatCode="0%">
                  <c:v>0.56000000000000005</c:v>
                </c:pt>
                <c:pt idx="269">
                  <c:v>0</c:v>
                </c:pt>
                <c:pt idx="270" formatCode="0%">
                  <c:v>0.55000000000000004</c:v>
                </c:pt>
                <c:pt idx="271">
                  <c:v>0</c:v>
                </c:pt>
                <c:pt idx="272" formatCode="0%">
                  <c:v>0.55000000000000004</c:v>
                </c:pt>
                <c:pt idx="273">
                  <c:v>0</c:v>
                </c:pt>
                <c:pt idx="274" formatCode="0%">
                  <c:v>0.56000000000000005</c:v>
                </c:pt>
                <c:pt idx="275">
                  <c:v>0</c:v>
                </c:pt>
                <c:pt idx="276" formatCode="0%">
                  <c:v>0.56000000000000005</c:v>
                </c:pt>
                <c:pt idx="277">
                  <c:v>0</c:v>
                </c:pt>
                <c:pt idx="278" formatCode="0%">
                  <c:v>0.55000000000000004</c:v>
                </c:pt>
                <c:pt idx="279">
                  <c:v>0</c:v>
                </c:pt>
                <c:pt idx="280" formatCode="0%">
                  <c:v>0.56000000000000005</c:v>
                </c:pt>
                <c:pt idx="281">
                  <c:v>0</c:v>
                </c:pt>
                <c:pt idx="282" formatCode="0%">
                  <c:v>0.56000000000000005</c:v>
                </c:pt>
                <c:pt idx="283">
                  <c:v>0</c:v>
                </c:pt>
                <c:pt idx="284" formatCode="0%">
                  <c:v>0.56000000000000005</c:v>
                </c:pt>
                <c:pt idx="285">
                  <c:v>0</c:v>
                </c:pt>
                <c:pt idx="286" formatCode="0%">
                  <c:v>0.56000000000000005</c:v>
                </c:pt>
                <c:pt idx="287">
                  <c:v>0</c:v>
                </c:pt>
                <c:pt idx="288" formatCode="0%">
                  <c:v>0.55000000000000004</c:v>
                </c:pt>
                <c:pt idx="289">
                  <c:v>0</c:v>
                </c:pt>
                <c:pt idx="290" formatCode="0%">
                  <c:v>0.56000000000000005</c:v>
                </c:pt>
                <c:pt idx="291">
                  <c:v>0</c:v>
                </c:pt>
                <c:pt idx="292" formatCode="0%">
                  <c:v>0.15</c:v>
                </c:pt>
                <c:pt idx="293">
                  <c:v>0</c:v>
                </c:pt>
                <c:pt idx="294" formatCode="0%">
                  <c:v>0.16</c:v>
                </c:pt>
                <c:pt idx="295">
                  <c:v>0</c:v>
                </c:pt>
                <c:pt idx="296" formatCode="0%">
                  <c:v>0.16</c:v>
                </c:pt>
                <c:pt idx="297">
                  <c:v>0</c:v>
                </c:pt>
                <c:pt idx="298" formatCode="0%">
                  <c:v>0.16</c:v>
                </c:pt>
                <c:pt idx="299">
                  <c:v>0</c:v>
                </c:pt>
                <c:pt idx="300" formatCode="0%">
                  <c:v>0.16</c:v>
                </c:pt>
                <c:pt idx="301">
                  <c:v>0</c:v>
                </c:pt>
                <c:pt idx="302" formatCode="0%">
                  <c:v>0.01</c:v>
                </c:pt>
                <c:pt idx="303">
                  <c:v>0</c:v>
                </c:pt>
                <c:pt idx="304" formatCode="0%">
                  <c:v>0.56000000000000005</c:v>
                </c:pt>
                <c:pt idx="305">
                  <c:v>0</c:v>
                </c:pt>
                <c:pt idx="306" formatCode="0%">
                  <c:v>0.56000000000000005</c:v>
                </c:pt>
                <c:pt idx="307">
                  <c:v>0</c:v>
                </c:pt>
                <c:pt idx="308" formatCode="0%">
                  <c:v>0.56000000000000005</c:v>
                </c:pt>
                <c:pt idx="309">
                  <c:v>0</c:v>
                </c:pt>
                <c:pt idx="310" formatCode="0%">
                  <c:v>0.55000000000000004</c:v>
                </c:pt>
                <c:pt idx="311">
                  <c:v>0</c:v>
                </c:pt>
                <c:pt idx="312" formatCode="0%">
                  <c:v>0.56000000000000005</c:v>
                </c:pt>
                <c:pt idx="313">
                  <c:v>0</c:v>
                </c:pt>
                <c:pt idx="314" formatCode="0%">
                  <c:v>0.55000000000000004</c:v>
                </c:pt>
                <c:pt idx="315">
                  <c:v>0</c:v>
                </c:pt>
                <c:pt idx="316" formatCode="0%">
                  <c:v>0.55000000000000004</c:v>
                </c:pt>
                <c:pt idx="317">
                  <c:v>0</c:v>
                </c:pt>
                <c:pt idx="318" formatCode="0%">
                  <c:v>0.56000000000000005</c:v>
                </c:pt>
                <c:pt idx="319">
                  <c:v>0</c:v>
                </c:pt>
                <c:pt idx="320" formatCode="0%">
                  <c:v>0.56000000000000005</c:v>
                </c:pt>
                <c:pt idx="321">
                  <c:v>0</c:v>
                </c:pt>
                <c:pt idx="322" formatCode="0%">
                  <c:v>0.56000000000000005</c:v>
                </c:pt>
                <c:pt idx="323">
                  <c:v>0</c:v>
                </c:pt>
                <c:pt idx="324" formatCode="0%">
                  <c:v>0.56000000000000005</c:v>
                </c:pt>
                <c:pt idx="325">
                  <c:v>0</c:v>
                </c:pt>
                <c:pt idx="326" formatCode="0%">
                  <c:v>0.55000000000000004</c:v>
                </c:pt>
                <c:pt idx="327">
                  <c:v>0</c:v>
                </c:pt>
                <c:pt idx="328" formatCode="0%">
                  <c:v>0.56000000000000005</c:v>
                </c:pt>
                <c:pt idx="329">
                  <c:v>0</c:v>
                </c:pt>
                <c:pt idx="330" formatCode="0%">
                  <c:v>0.56000000000000005</c:v>
                </c:pt>
                <c:pt idx="331">
                  <c:v>0</c:v>
                </c:pt>
                <c:pt idx="332" formatCode="0%">
                  <c:v>0.56000000000000005</c:v>
                </c:pt>
                <c:pt idx="333">
                  <c:v>0</c:v>
                </c:pt>
                <c:pt idx="334" formatCode="0%">
                  <c:v>0.55000000000000004</c:v>
                </c:pt>
                <c:pt idx="335">
                  <c:v>0</c:v>
                </c:pt>
                <c:pt idx="336" formatCode="0%">
                  <c:v>0.56000000000000005</c:v>
                </c:pt>
                <c:pt idx="337">
                  <c:v>0</c:v>
                </c:pt>
                <c:pt idx="338" formatCode="0%">
                  <c:v>0.51</c:v>
                </c:pt>
                <c:pt idx="339">
                  <c:v>0</c:v>
                </c:pt>
                <c:pt idx="340" formatCode="0%">
                  <c:v>0.15</c:v>
                </c:pt>
                <c:pt idx="341">
                  <c:v>0</c:v>
                </c:pt>
                <c:pt idx="342" formatCode="0%">
                  <c:v>0.16</c:v>
                </c:pt>
                <c:pt idx="343">
                  <c:v>0</c:v>
                </c:pt>
                <c:pt idx="344" formatCode="0%">
                  <c:v>0.16</c:v>
                </c:pt>
                <c:pt idx="345">
                  <c:v>0</c:v>
                </c:pt>
                <c:pt idx="346" formatCode="0%">
                  <c:v>0.16</c:v>
                </c:pt>
                <c:pt idx="347">
                  <c:v>0</c:v>
                </c:pt>
                <c:pt idx="348" formatCode="0%">
                  <c:v>0.11</c:v>
                </c:pt>
                <c:pt idx="349">
                  <c:v>0</c:v>
                </c:pt>
                <c:pt idx="350" formatCode="0%">
                  <c:v>0.1</c:v>
                </c:pt>
                <c:pt idx="351">
                  <c:v>0</c:v>
                </c:pt>
                <c:pt idx="352" formatCode="0%">
                  <c:v>0.56000000000000005</c:v>
                </c:pt>
                <c:pt idx="353">
                  <c:v>0</c:v>
                </c:pt>
                <c:pt idx="354" formatCode="0%">
                  <c:v>0.56000000000000005</c:v>
                </c:pt>
                <c:pt idx="355">
                  <c:v>0</c:v>
                </c:pt>
                <c:pt idx="356" formatCode="0%">
                  <c:v>0.56000000000000005</c:v>
                </c:pt>
                <c:pt idx="357">
                  <c:v>0</c:v>
                </c:pt>
                <c:pt idx="358" formatCode="0%">
                  <c:v>0.55000000000000004</c:v>
                </c:pt>
                <c:pt idx="359">
                  <c:v>0</c:v>
                </c:pt>
                <c:pt idx="360" formatCode="0%">
                  <c:v>0.56000000000000005</c:v>
                </c:pt>
                <c:pt idx="361">
                  <c:v>0</c:v>
                </c:pt>
                <c:pt idx="362" formatCode="0%">
                  <c:v>0.55000000000000004</c:v>
                </c:pt>
                <c:pt idx="363">
                  <c:v>0</c:v>
                </c:pt>
                <c:pt idx="364" formatCode="0%">
                  <c:v>0.55000000000000004</c:v>
                </c:pt>
                <c:pt idx="365">
                  <c:v>0</c:v>
                </c:pt>
                <c:pt idx="366" formatCode="0%">
                  <c:v>0.56000000000000005</c:v>
                </c:pt>
                <c:pt idx="367">
                  <c:v>0</c:v>
                </c:pt>
                <c:pt idx="368" formatCode="0%">
                  <c:v>0.55000000000000004</c:v>
                </c:pt>
                <c:pt idx="369">
                  <c:v>0</c:v>
                </c:pt>
                <c:pt idx="370" formatCode="0%">
                  <c:v>0.55000000000000004</c:v>
                </c:pt>
                <c:pt idx="371">
                  <c:v>0</c:v>
                </c:pt>
                <c:pt idx="372" formatCode="0%">
                  <c:v>0.55000000000000004</c:v>
                </c:pt>
                <c:pt idx="373">
                  <c:v>0</c:v>
                </c:pt>
                <c:pt idx="374" formatCode="0%">
                  <c:v>0.55000000000000004</c:v>
                </c:pt>
                <c:pt idx="375">
                  <c:v>0</c:v>
                </c:pt>
                <c:pt idx="376" formatCode="0%">
                  <c:v>0.56000000000000005</c:v>
                </c:pt>
                <c:pt idx="377">
                  <c:v>0</c:v>
                </c:pt>
                <c:pt idx="378" formatCode="0%">
                  <c:v>0.55000000000000004</c:v>
                </c:pt>
                <c:pt idx="379">
                  <c:v>0</c:v>
                </c:pt>
                <c:pt idx="380" formatCode="0%">
                  <c:v>0.55000000000000004</c:v>
                </c:pt>
                <c:pt idx="381">
                  <c:v>0</c:v>
                </c:pt>
                <c:pt idx="382" formatCode="0%">
                  <c:v>0.56000000000000005</c:v>
                </c:pt>
                <c:pt idx="383">
                  <c:v>0</c:v>
                </c:pt>
                <c:pt idx="384" formatCode="0%">
                  <c:v>0.56000000000000005</c:v>
                </c:pt>
                <c:pt idx="385">
                  <c:v>0</c:v>
                </c:pt>
                <c:pt idx="386" formatCode="0%">
                  <c:v>0.15</c:v>
                </c:pt>
                <c:pt idx="387">
                  <c:v>0</c:v>
                </c:pt>
                <c:pt idx="388" formatCode="0%">
                  <c:v>0.16</c:v>
                </c:pt>
                <c:pt idx="389">
                  <c:v>0</c:v>
                </c:pt>
                <c:pt idx="390" formatCode="0%">
                  <c:v>0.16</c:v>
                </c:pt>
                <c:pt idx="391">
                  <c:v>0</c:v>
                </c:pt>
                <c:pt idx="392" formatCode="0%">
                  <c:v>0.16</c:v>
                </c:pt>
                <c:pt idx="393">
                  <c:v>0</c:v>
                </c:pt>
                <c:pt idx="394" formatCode="0%">
                  <c:v>0.16</c:v>
                </c:pt>
                <c:pt idx="395">
                  <c:v>0</c:v>
                </c:pt>
                <c:pt idx="396" formatCode="0%">
                  <c:v>0.02</c:v>
                </c:pt>
                <c:pt idx="397">
                  <c:v>0</c:v>
                </c:pt>
                <c:pt idx="398" formatCode="0%">
                  <c:v>0.55000000000000004</c:v>
                </c:pt>
                <c:pt idx="399">
                  <c:v>0</c:v>
                </c:pt>
                <c:pt idx="400" formatCode="0%">
                  <c:v>0.56000000000000005</c:v>
                </c:pt>
                <c:pt idx="401">
                  <c:v>0</c:v>
                </c:pt>
                <c:pt idx="402" formatCode="0%">
                  <c:v>0.55000000000000004</c:v>
                </c:pt>
                <c:pt idx="403">
                  <c:v>0</c:v>
                </c:pt>
                <c:pt idx="404" formatCode="0%">
                  <c:v>0.55000000000000004</c:v>
                </c:pt>
                <c:pt idx="405">
                  <c:v>0</c:v>
                </c:pt>
                <c:pt idx="406" formatCode="0%">
                  <c:v>0.56000000000000005</c:v>
                </c:pt>
                <c:pt idx="407">
                  <c:v>0</c:v>
                </c:pt>
                <c:pt idx="408" formatCode="0%">
                  <c:v>0.56000000000000005</c:v>
                </c:pt>
                <c:pt idx="409">
                  <c:v>0</c:v>
                </c:pt>
                <c:pt idx="410" formatCode="0%">
                  <c:v>0.56000000000000005</c:v>
                </c:pt>
                <c:pt idx="411">
                  <c:v>0</c:v>
                </c:pt>
                <c:pt idx="412" formatCode="0%">
                  <c:v>0.56000000000000005</c:v>
                </c:pt>
                <c:pt idx="413">
                  <c:v>0</c:v>
                </c:pt>
                <c:pt idx="414" formatCode="0%">
                  <c:v>0.55000000000000004</c:v>
                </c:pt>
                <c:pt idx="415">
                  <c:v>0</c:v>
                </c:pt>
                <c:pt idx="416" formatCode="0%">
                  <c:v>0.56000000000000005</c:v>
                </c:pt>
                <c:pt idx="417">
                  <c:v>0</c:v>
                </c:pt>
                <c:pt idx="418" formatCode="0%">
                  <c:v>0.56000000000000005</c:v>
                </c:pt>
                <c:pt idx="419">
                  <c:v>0</c:v>
                </c:pt>
                <c:pt idx="420" formatCode="0%">
                  <c:v>0.56000000000000005</c:v>
                </c:pt>
                <c:pt idx="421">
                  <c:v>0</c:v>
                </c:pt>
                <c:pt idx="422" formatCode="0%">
                  <c:v>0.55000000000000004</c:v>
                </c:pt>
                <c:pt idx="423">
                  <c:v>0</c:v>
                </c:pt>
                <c:pt idx="424" formatCode="0%">
                  <c:v>0.55000000000000004</c:v>
                </c:pt>
                <c:pt idx="425">
                  <c:v>0</c:v>
                </c:pt>
                <c:pt idx="426" formatCode="0%">
                  <c:v>0.55000000000000004</c:v>
                </c:pt>
                <c:pt idx="427">
                  <c:v>0</c:v>
                </c:pt>
                <c:pt idx="428" formatCode="0%">
                  <c:v>0.55000000000000004</c:v>
                </c:pt>
                <c:pt idx="429">
                  <c:v>0</c:v>
                </c:pt>
                <c:pt idx="430" formatCode="0%">
                  <c:v>0.56000000000000005</c:v>
                </c:pt>
                <c:pt idx="431">
                  <c:v>0</c:v>
                </c:pt>
                <c:pt idx="432" formatCode="0%">
                  <c:v>0.28000000000000003</c:v>
                </c:pt>
                <c:pt idx="433">
                  <c:v>0</c:v>
                </c:pt>
                <c:pt idx="434" formatCode="0%">
                  <c:v>0.16</c:v>
                </c:pt>
                <c:pt idx="435">
                  <c:v>0</c:v>
                </c:pt>
                <c:pt idx="436" formatCode="0%">
                  <c:v>0.16</c:v>
                </c:pt>
                <c:pt idx="437">
                  <c:v>0</c:v>
                </c:pt>
                <c:pt idx="438" formatCode="0%">
                  <c:v>0.16</c:v>
                </c:pt>
                <c:pt idx="439">
                  <c:v>0</c:v>
                </c:pt>
                <c:pt idx="440" formatCode="0%">
                  <c:v>0.16</c:v>
                </c:pt>
                <c:pt idx="441">
                  <c:v>0</c:v>
                </c:pt>
                <c:pt idx="442" formatCode="0%">
                  <c:v>0.04</c:v>
                </c:pt>
                <c:pt idx="443">
                  <c:v>0</c:v>
                </c:pt>
                <c:pt idx="444" formatCode="0%">
                  <c:v>0.33</c:v>
                </c:pt>
                <c:pt idx="445">
                  <c:v>0</c:v>
                </c:pt>
                <c:pt idx="446" formatCode="0%">
                  <c:v>0.55000000000000004</c:v>
                </c:pt>
                <c:pt idx="447">
                  <c:v>0</c:v>
                </c:pt>
                <c:pt idx="448" formatCode="0%">
                  <c:v>0.56000000000000005</c:v>
                </c:pt>
                <c:pt idx="449">
                  <c:v>0</c:v>
                </c:pt>
                <c:pt idx="450" formatCode="0%">
                  <c:v>0.56000000000000005</c:v>
                </c:pt>
                <c:pt idx="451">
                  <c:v>0</c:v>
                </c:pt>
                <c:pt idx="452" formatCode="0%">
                  <c:v>0.56000000000000005</c:v>
                </c:pt>
                <c:pt idx="453">
                  <c:v>0</c:v>
                </c:pt>
                <c:pt idx="454" formatCode="0%">
                  <c:v>0.55000000000000004</c:v>
                </c:pt>
                <c:pt idx="455">
                  <c:v>0</c:v>
                </c:pt>
                <c:pt idx="456" formatCode="0%">
                  <c:v>0.56000000000000005</c:v>
                </c:pt>
                <c:pt idx="457">
                  <c:v>0</c:v>
                </c:pt>
                <c:pt idx="458" formatCode="0%">
                  <c:v>0.56000000000000005</c:v>
                </c:pt>
                <c:pt idx="459">
                  <c:v>0</c:v>
                </c:pt>
                <c:pt idx="460" formatCode="0%">
                  <c:v>0.56000000000000005</c:v>
                </c:pt>
                <c:pt idx="461">
                  <c:v>0</c:v>
                </c:pt>
                <c:pt idx="462" formatCode="0%">
                  <c:v>0.56000000000000005</c:v>
                </c:pt>
                <c:pt idx="463">
                  <c:v>0</c:v>
                </c:pt>
                <c:pt idx="464" formatCode="0%">
                  <c:v>0.55000000000000004</c:v>
                </c:pt>
                <c:pt idx="465">
                  <c:v>0</c:v>
                </c:pt>
                <c:pt idx="466" formatCode="0%">
                  <c:v>0.56000000000000005</c:v>
                </c:pt>
                <c:pt idx="467">
                  <c:v>0</c:v>
                </c:pt>
                <c:pt idx="468" formatCode="0%">
                  <c:v>0.55000000000000004</c:v>
                </c:pt>
                <c:pt idx="469">
                  <c:v>0</c:v>
                </c:pt>
                <c:pt idx="470" formatCode="0%">
                  <c:v>0.55000000000000004</c:v>
                </c:pt>
                <c:pt idx="471">
                  <c:v>0</c:v>
                </c:pt>
                <c:pt idx="472" formatCode="0%">
                  <c:v>0.56000000000000005</c:v>
                </c:pt>
                <c:pt idx="473">
                  <c:v>0</c:v>
                </c:pt>
                <c:pt idx="474" formatCode="0%">
                  <c:v>0.55000000000000004</c:v>
                </c:pt>
                <c:pt idx="475">
                  <c:v>0</c:v>
                </c:pt>
                <c:pt idx="476" formatCode="0%">
                  <c:v>0.56000000000000005</c:v>
                </c:pt>
                <c:pt idx="477">
                  <c:v>0</c:v>
                </c:pt>
                <c:pt idx="478" formatCode="0%">
                  <c:v>0.55000000000000004</c:v>
                </c:pt>
                <c:pt idx="479">
                  <c:v>0</c:v>
                </c:pt>
                <c:pt idx="480" formatCode="0%">
                  <c:v>0.15</c:v>
                </c:pt>
                <c:pt idx="481">
                  <c:v>0</c:v>
                </c:pt>
                <c:pt idx="482" formatCode="0%">
                  <c:v>0.16</c:v>
                </c:pt>
                <c:pt idx="483">
                  <c:v>0</c:v>
                </c:pt>
                <c:pt idx="484" formatCode="0%">
                  <c:v>0.16</c:v>
                </c:pt>
                <c:pt idx="485">
                  <c:v>0</c:v>
                </c:pt>
                <c:pt idx="486" formatCode="0%">
                  <c:v>0.16</c:v>
                </c:pt>
                <c:pt idx="487">
                  <c:v>0</c:v>
                </c:pt>
                <c:pt idx="488" formatCode="0%">
                  <c:v>0.16</c:v>
                </c:pt>
                <c:pt idx="489">
                  <c:v>0</c:v>
                </c:pt>
                <c:pt idx="490" formatCode="0%">
                  <c:v>0.01</c:v>
                </c:pt>
                <c:pt idx="491">
                  <c:v>0</c:v>
                </c:pt>
                <c:pt idx="492" formatCode="0%">
                  <c:v>0.56000000000000005</c:v>
                </c:pt>
                <c:pt idx="493">
                  <c:v>0</c:v>
                </c:pt>
                <c:pt idx="494" formatCode="0%">
                  <c:v>0.56000000000000005</c:v>
                </c:pt>
                <c:pt idx="495">
                  <c:v>0</c:v>
                </c:pt>
                <c:pt idx="496" formatCode="0%">
                  <c:v>0.56000000000000005</c:v>
                </c:pt>
                <c:pt idx="497">
                  <c:v>0</c:v>
                </c:pt>
                <c:pt idx="498" formatCode="0%">
                  <c:v>0.56000000000000005</c:v>
                </c:pt>
                <c:pt idx="499">
                  <c:v>0</c:v>
                </c:pt>
                <c:pt idx="500" formatCode="0%">
                  <c:v>0.56000000000000005</c:v>
                </c:pt>
                <c:pt idx="501">
                  <c:v>0</c:v>
                </c:pt>
                <c:pt idx="502" formatCode="0%">
                  <c:v>0.55000000000000004</c:v>
                </c:pt>
                <c:pt idx="503">
                  <c:v>0</c:v>
                </c:pt>
                <c:pt idx="504" formatCode="0%">
                  <c:v>0.56000000000000005</c:v>
                </c:pt>
                <c:pt idx="505">
                  <c:v>0</c:v>
                </c:pt>
                <c:pt idx="506" formatCode="0%">
                  <c:v>0.56000000000000005</c:v>
                </c:pt>
                <c:pt idx="507">
                  <c:v>0</c:v>
                </c:pt>
                <c:pt idx="508" formatCode="0%">
                  <c:v>0.55000000000000004</c:v>
                </c:pt>
                <c:pt idx="509">
                  <c:v>0</c:v>
                </c:pt>
                <c:pt idx="510" formatCode="0%">
                  <c:v>0.56000000000000005</c:v>
                </c:pt>
                <c:pt idx="511">
                  <c:v>0</c:v>
                </c:pt>
                <c:pt idx="512" formatCode="0%">
                  <c:v>0.55000000000000004</c:v>
                </c:pt>
                <c:pt idx="513">
                  <c:v>0</c:v>
                </c:pt>
                <c:pt idx="514" formatCode="0%">
                  <c:v>0.55000000000000004</c:v>
                </c:pt>
                <c:pt idx="515">
                  <c:v>0</c:v>
                </c:pt>
                <c:pt idx="516" formatCode="0%">
                  <c:v>0.56000000000000005</c:v>
                </c:pt>
                <c:pt idx="517">
                  <c:v>0</c:v>
                </c:pt>
                <c:pt idx="518" formatCode="0%">
                  <c:v>0.56000000000000005</c:v>
                </c:pt>
                <c:pt idx="519">
                  <c:v>0</c:v>
                </c:pt>
                <c:pt idx="520" formatCode="0%">
                  <c:v>0.55000000000000004</c:v>
                </c:pt>
                <c:pt idx="521">
                  <c:v>0</c:v>
                </c:pt>
                <c:pt idx="522" formatCode="0%">
                  <c:v>0.56000000000000005</c:v>
                </c:pt>
                <c:pt idx="523">
                  <c:v>0</c:v>
                </c:pt>
                <c:pt idx="524" formatCode="0%">
                  <c:v>0.56000000000000005</c:v>
                </c:pt>
                <c:pt idx="525">
                  <c:v>0</c:v>
                </c:pt>
                <c:pt idx="526" formatCode="0%">
                  <c:v>0.1</c:v>
                </c:pt>
                <c:pt idx="527">
                  <c:v>0</c:v>
                </c:pt>
                <c:pt idx="528" formatCode="0%">
                  <c:v>0.16</c:v>
                </c:pt>
                <c:pt idx="529">
                  <c:v>0</c:v>
                </c:pt>
                <c:pt idx="530" formatCode="0%">
                  <c:v>0.16</c:v>
                </c:pt>
                <c:pt idx="531">
                  <c:v>0</c:v>
                </c:pt>
                <c:pt idx="532" formatCode="0%">
                  <c:v>0.16</c:v>
                </c:pt>
                <c:pt idx="533">
                  <c:v>0</c:v>
                </c:pt>
                <c:pt idx="534" formatCode="0%">
                  <c:v>0.16</c:v>
                </c:pt>
                <c:pt idx="535">
                  <c:v>0</c:v>
                </c:pt>
                <c:pt idx="536" formatCode="0%">
                  <c:v>0.09</c:v>
                </c:pt>
                <c:pt idx="537">
                  <c:v>0</c:v>
                </c:pt>
                <c:pt idx="538" formatCode="0%">
                  <c:v>0.08</c:v>
                </c:pt>
                <c:pt idx="539">
                  <c:v>0</c:v>
                </c:pt>
                <c:pt idx="540" formatCode="0%">
                  <c:v>0.28999999999999998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38B-4DD8-9067-806D2AEBAB7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666113136"/>
        <c:axId val="666111056"/>
      </c:barChart>
      <c:catAx>
        <c:axId val="6661131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ysClr val="windowText" lastClr="000000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666111056"/>
        <c:crosses val="autoZero"/>
        <c:auto val="1"/>
        <c:lblAlgn val="ctr"/>
        <c:lblOffset val="100"/>
        <c:noMultiLvlLbl val="0"/>
      </c:catAx>
      <c:valAx>
        <c:axId val="666111056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ko-KR" dirty="0"/>
                  <a:t>GPU util</a:t>
                </a:r>
                <a:endParaRPr lang="ko-KR" alt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666113136"/>
        <c:crosses val="autoZero"/>
        <c:crossBetween val="between"/>
      </c:valAx>
      <c:spPr>
        <a:noFill/>
        <a:ln>
          <a:solidFill>
            <a:sysClr val="windowText" lastClr="000000"/>
          </a:solidFill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  <c:extLst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4">
    <c:autoUpdate val="0"/>
  </c:externalData>
</c:chartSpace>
</file>

<file path=ppt/charts/chart2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v>GPU</c:v>
          </c:tx>
          <c:spPr>
            <a:solidFill>
              <a:sysClr val="windowText" lastClr="000000"/>
            </a:solidFill>
            <a:ln>
              <a:solidFill>
                <a:sysClr val="windowText" lastClr="000000"/>
              </a:solidFill>
            </a:ln>
            <a:effectLst/>
          </c:spPr>
          <c:invertIfNegative val="0"/>
          <c:val>
            <c:numRef>
              <c:f>MNIST_RAM32G!$D$184:$D$1502</c:f>
              <c:numCache>
                <c:formatCode>General</c:formatCode>
                <c:ptCount val="1319"/>
                <c:pt idx="0" formatCode="0%">
                  <c:v>0.12</c:v>
                </c:pt>
                <c:pt idx="1">
                  <c:v>0</c:v>
                </c:pt>
                <c:pt idx="2" formatCode="0%">
                  <c:v>0.02</c:v>
                </c:pt>
                <c:pt idx="3">
                  <c:v>0</c:v>
                </c:pt>
                <c:pt idx="4" formatCode="0%">
                  <c:v>0.02</c:v>
                </c:pt>
                <c:pt idx="5">
                  <c:v>0</c:v>
                </c:pt>
                <c:pt idx="6" formatCode="0%">
                  <c:v>0.02</c:v>
                </c:pt>
                <c:pt idx="7">
                  <c:v>0</c:v>
                </c:pt>
                <c:pt idx="8" formatCode="0%">
                  <c:v>0.02</c:v>
                </c:pt>
                <c:pt idx="9">
                  <c:v>0</c:v>
                </c:pt>
                <c:pt idx="10" formatCode="0%">
                  <c:v>0.02</c:v>
                </c:pt>
                <c:pt idx="11">
                  <c:v>0</c:v>
                </c:pt>
                <c:pt idx="12" formatCode="0%">
                  <c:v>0.02</c:v>
                </c:pt>
                <c:pt idx="13">
                  <c:v>0</c:v>
                </c:pt>
                <c:pt idx="14" formatCode="0%">
                  <c:v>0.02</c:v>
                </c:pt>
                <c:pt idx="15">
                  <c:v>0</c:v>
                </c:pt>
                <c:pt idx="16" formatCode="0%">
                  <c:v>0.02</c:v>
                </c:pt>
                <c:pt idx="17">
                  <c:v>0</c:v>
                </c:pt>
                <c:pt idx="18" formatCode="0%">
                  <c:v>0.02</c:v>
                </c:pt>
                <c:pt idx="19">
                  <c:v>0</c:v>
                </c:pt>
                <c:pt idx="20" formatCode="0%">
                  <c:v>0.03</c:v>
                </c:pt>
                <c:pt idx="21">
                  <c:v>0</c:v>
                </c:pt>
                <c:pt idx="22" formatCode="0%">
                  <c:v>0.02</c:v>
                </c:pt>
                <c:pt idx="23">
                  <c:v>0</c:v>
                </c:pt>
                <c:pt idx="24" formatCode="0%">
                  <c:v>0.02</c:v>
                </c:pt>
                <c:pt idx="25">
                  <c:v>0</c:v>
                </c:pt>
                <c:pt idx="26" formatCode="0%">
                  <c:v>0.02</c:v>
                </c:pt>
                <c:pt idx="27">
                  <c:v>0</c:v>
                </c:pt>
                <c:pt idx="28" formatCode="0%">
                  <c:v>0.02</c:v>
                </c:pt>
                <c:pt idx="29">
                  <c:v>0</c:v>
                </c:pt>
                <c:pt idx="30" formatCode="0%">
                  <c:v>7.0000000000000007E-2</c:v>
                </c:pt>
                <c:pt idx="31">
                  <c:v>0</c:v>
                </c:pt>
                <c:pt idx="32" formatCode="0%">
                  <c:v>0.23</c:v>
                </c:pt>
                <c:pt idx="33">
                  <c:v>0</c:v>
                </c:pt>
                <c:pt idx="34" formatCode="0%">
                  <c:v>0.24</c:v>
                </c:pt>
                <c:pt idx="35">
                  <c:v>0</c:v>
                </c:pt>
                <c:pt idx="36" formatCode="0%">
                  <c:v>0.24</c:v>
                </c:pt>
                <c:pt idx="37">
                  <c:v>0</c:v>
                </c:pt>
                <c:pt idx="38" formatCode="0%">
                  <c:v>0.24</c:v>
                </c:pt>
                <c:pt idx="39">
                  <c:v>0</c:v>
                </c:pt>
                <c:pt idx="40" formatCode="0%">
                  <c:v>0.24</c:v>
                </c:pt>
                <c:pt idx="41">
                  <c:v>0</c:v>
                </c:pt>
                <c:pt idx="42" formatCode="0%">
                  <c:v>0.24</c:v>
                </c:pt>
                <c:pt idx="43">
                  <c:v>0</c:v>
                </c:pt>
                <c:pt idx="44" formatCode="0%">
                  <c:v>0.24</c:v>
                </c:pt>
                <c:pt idx="45">
                  <c:v>0</c:v>
                </c:pt>
                <c:pt idx="46" formatCode="0%">
                  <c:v>0.24</c:v>
                </c:pt>
                <c:pt idx="47">
                  <c:v>0</c:v>
                </c:pt>
                <c:pt idx="48" formatCode="0%">
                  <c:v>0.24</c:v>
                </c:pt>
                <c:pt idx="49">
                  <c:v>0</c:v>
                </c:pt>
                <c:pt idx="50" formatCode="0%">
                  <c:v>0.24</c:v>
                </c:pt>
                <c:pt idx="51">
                  <c:v>0</c:v>
                </c:pt>
                <c:pt idx="52" formatCode="0%">
                  <c:v>0.24</c:v>
                </c:pt>
                <c:pt idx="53">
                  <c:v>0</c:v>
                </c:pt>
                <c:pt idx="54" formatCode="0%">
                  <c:v>0.24</c:v>
                </c:pt>
                <c:pt idx="55">
                  <c:v>0</c:v>
                </c:pt>
                <c:pt idx="56" formatCode="0%">
                  <c:v>0.24</c:v>
                </c:pt>
                <c:pt idx="57">
                  <c:v>0</c:v>
                </c:pt>
                <c:pt idx="58" formatCode="0%">
                  <c:v>0.24</c:v>
                </c:pt>
                <c:pt idx="59">
                  <c:v>0</c:v>
                </c:pt>
                <c:pt idx="60" formatCode="0%">
                  <c:v>0.24</c:v>
                </c:pt>
                <c:pt idx="61">
                  <c:v>0</c:v>
                </c:pt>
                <c:pt idx="62" formatCode="0%">
                  <c:v>0.24</c:v>
                </c:pt>
                <c:pt idx="63">
                  <c:v>0</c:v>
                </c:pt>
                <c:pt idx="64" formatCode="0%">
                  <c:v>0.24</c:v>
                </c:pt>
                <c:pt idx="65">
                  <c:v>0</c:v>
                </c:pt>
                <c:pt idx="66" formatCode="0%">
                  <c:v>0.24</c:v>
                </c:pt>
                <c:pt idx="67">
                  <c:v>0</c:v>
                </c:pt>
                <c:pt idx="68" formatCode="0%">
                  <c:v>0.24</c:v>
                </c:pt>
                <c:pt idx="69">
                  <c:v>0</c:v>
                </c:pt>
                <c:pt idx="70" formatCode="0%">
                  <c:v>0.24</c:v>
                </c:pt>
                <c:pt idx="71">
                  <c:v>0</c:v>
                </c:pt>
                <c:pt idx="72" formatCode="0%">
                  <c:v>0.24</c:v>
                </c:pt>
                <c:pt idx="73">
                  <c:v>0</c:v>
                </c:pt>
                <c:pt idx="74" formatCode="0%">
                  <c:v>0.24</c:v>
                </c:pt>
                <c:pt idx="75">
                  <c:v>0</c:v>
                </c:pt>
                <c:pt idx="76" formatCode="0%">
                  <c:v>0.24</c:v>
                </c:pt>
                <c:pt idx="77">
                  <c:v>0</c:v>
                </c:pt>
                <c:pt idx="78" formatCode="0%">
                  <c:v>0.24</c:v>
                </c:pt>
                <c:pt idx="79">
                  <c:v>0</c:v>
                </c:pt>
                <c:pt idx="80" formatCode="0%">
                  <c:v>0.24</c:v>
                </c:pt>
                <c:pt idx="81">
                  <c:v>0</c:v>
                </c:pt>
                <c:pt idx="82" formatCode="0%">
                  <c:v>0.24</c:v>
                </c:pt>
                <c:pt idx="83">
                  <c:v>0</c:v>
                </c:pt>
                <c:pt idx="84" formatCode="0%">
                  <c:v>0.24</c:v>
                </c:pt>
                <c:pt idx="85">
                  <c:v>0</c:v>
                </c:pt>
                <c:pt idx="86" formatCode="0%">
                  <c:v>0.24</c:v>
                </c:pt>
                <c:pt idx="87">
                  <c:v>0</c:v>
                </c:pt>
                <c:pt idx="88" formatCode="0%">
                  <c:v>0.24</c:v>
                </c:pt>
                <c:pt idx="89">
                  <c:v>0</c:v>
                </c:pt>
                <c:pt idx="90" formatCode="0%">
                  <c:v>0.24</c:v>
                </c:pt>
                <c:pt idx="91">
                  <c:v>0</c:v>
                </c:pt>
                <c:pt idx="92" formatCode="0%">
                  <c:v>0.24</c:v>
                </c:pt>
                <c:pt idx="93">
                  <c:v>0</c:v>
                </c:pt>
                <c:pt idx="94" formatCode="0%">
                  <c:v>0.24</c:v>
                </c:pt>
                <c:pt idx="95">
                  <c:v>0</c:v>
                </c:pt>
                <c:pt idx="96" formatCode="0%">
                  <c:v>0.24</c:v>
                </c:pt>
                <c:pt idx="97">
                  <c:v>0</c:v>
                </c:pt>
                <c:pt idx="98" formatCode="0%">
                  <c:v>0.24</c:v>
                </c:pt>
                <c:pt idx="99">
                  <c:v>0</c:v>
                </c:pt>
                <c:pt idx="100" formatCode="0%">
                  <c:v>0.24</c:v>
                </c:pt>
                <c:pt idx="101">
                  <c:v>0</c:v>
                </c:pt>
                <c:pt idx="102" formatCode="0%">
                  <c:v>0.24</c:v>
                </c:pt>
                <c:pt idx="103">
                  <c:v>0</c:v>
                </c:pt>
                <c:pt idx="104" formatCode="0%">
                  <c:v>0.24</c:v>
                </c:pt>
                <c:pt idx="105">
                  <c:v>0</c:v>
                </c:pt>
                <c:pt idx="106" formatCode="0%">
                  <c:v>0.24</c:v>
                </c:pt>
                <c:pt idx="107">
                  <c:v>0</c:v>
                </c:pt>
                <c:pt idx="108" formatCode="0%">
                  <c:v>0.24</c:v>
                </c:pt>
                <c:pt idx="109">
                  <c:v>0</c:v>
                </c:pt>
                <c:pt idx="110" formatCode="0%">
                  <c:v>0.24</c:v>
                </c:pt>
                <c:pt idx="111">
                  <c:v>0</c:v>
                </c:pt>
                <c:pt idx="112" formatCode="0%">
                  <c:v>0.24</c:v>
                </c:pt>
                <c:pt idx="113">
                  <c:v>0</c:v>
                </c:pt>
                <c:pt idx="114" formatCode="0%">
                  <c:v>0.24</c:v>
                </c:pt>
                <c:pt idx="115">
                  <c:v>0</c:v>
                </c:pt>
                <c:pt idx="116" formatCode="0%">
                  <c:v>0.24</c:v>
                </c:pt>
                <c:pt idx="117">
                  <c:v>0</c:v>
                </c:pt>
                <c:pt idx="118" formatCode="0%">
                  <c:v>0.24</c:v>
                </c:pt>
                <c:pt idx="119">
                  <c:v>0</c:v>
                </c:pt>
                <c:pt idx="120" formatCode="0%">
                  <c:v>0.24</c:v>
                </c:pt>
                <c:pt idx="121">
                  <c:v>0</c:v>
                </c:pt>
                <c:pt idx="122" formatCode="0%">
                  <c:v>0.24</c:v>
                </c:pt>
                <c:pt idx="123">
                  <c:v>0</c:v>
                </c:pt>
                <c:pt idx="124" formatCode="0%">
                  <c:v>0.18</c:v>
                </c:pt>
                <c:pt idx="125">
                  <c:v>0</c:v>
                </c:pt>
                <c:pt idx="126" formatCode="0%">
                  <c:v>0.03</c:v>
                </c:pt>
                <c:pt idx="127">
                  <c:v>0</c:v>
                </c:pt>
                <c:pt idx="128" formatCode="0%">
                  <c:v>0.05</c:v>
                </c:pt>
                <c:pt idx="129">
                  <c:v>0</c:v>
                </c:pt>
                <c:pt idx="130" formatCode="0%">
                  <c:v>0.04</c:v>
                </c:pt>
                <c:pt idx="131">
                  <c:v>0</c:v>
                </c:pt>
                <c:pt idx="132" formatCode="0%">
                  <c:v>0.24</c:v>
                </c:pt>
                <c:pt idx="133">
                  <c:v>0</c:v>
                </c:pt>
                <c:pt idx="134" formatCode="0%">
                  <c:v>0.1</c:v>
                </c:pt>
                <c:pt idx="135">
                  <c:v>0</c:v>
                </c:pt>
                <c:pt idx="136" formatCode="0%">
                  <c:v>0.54</c:v>
                </c:pt>
                <c:pt idx="137">
                  <c:v>0</c:v>
                </c:pt>
                <c:pt idx="138" formatCode="0%">
                  <c:v>0.52</c:v>
                </c:pt>
                <c:pt idx="139">
                  <c:v>0</c:v>
                </c:pt>
                <c:pt idx="140" formatCode="0%">
                  <c:v>0.46</c:v>
                </c:pt>
                <c:pt idx="141">
                  <c:v>0</c:v>
                </c:pt>
                <c:pt idx="142" formatCode="0%">
                  <c:v>0.51</c:v>
                </c:pt>
                <c:pt idx="143">
                  <c:v>0</c:v>
                </c:pt>
                <c:pt idx="144" formatCode="0%">
                  <c:v>0.49</c:v>
                </c:pt>
                <c:pt idx="145">
                  <c:v>0</c:v>
                </c:pt>
                <c:pt idx="146" formatCode="0%">
                  <c:v>0.5</c:v>
                </c:pt>
                <c:pt idx="147">
                  <c:v>0</c:v>
                </c:pt>
                <c:pt idx="148" formatCode="0%">
                  <c:v>0.66</c:v>
                </c:pt>
                <c:pt idx="149">
                  <c:v>0</c:v>
                </c:pt>
                <c:pt idx="150" formatCode="0%">
                  <c:v>0.51</c:v>
                </c:pt>
                <c:pt idx="151">
                  <c:v>0</c:v>
                </c:pt>
                <c:pt idx="152" formatCode="0%">
                  <c:v>0.54</c:v>
                </c:pt>
                <c:pt idx="153">
                  <c:v>0</c:v>
                </c:pt>
                <c:pt idx="154" formatCode="0%">
                  <c:v>0.56999999999999995</c:v>
                </c:pt>
                <c:pt idx="155">
                  <c:v>0</c:v>
                </c:pt>
                <c:pt idx="156" formatCode="0%">
                  <c:v>0.53</c:v>
                </c:pt>
                <c:pt idx="157">
                  <c:v>0</c:v>
                </c:pt>
                <c:pt idx="158" formatCode="0%">
                  <c:v>0.59</c:v>
                </c:pt>
                <c:pt idx="159">
                  <c:v>0</c:v>
                </c:pt>
                <c:pt idx="160" formatCode="0%">
                  <c:v>0.64</c:v>
                </c:pt>
                <c:pt idx="161">
                  <c:v>0</c:v>
                </c:pt>
                <c:pt idx="162" formatCode="0%">
                  <c:v>0.53</c:v>
                </c:pt>
                <c:pt idx="163">
                  <c:v>0</c:v>
                </c:pt>
                <c:pt idx="164" formatCode="0%">
                  <c:v>0.56999999999999995</c:v>
                </c:pt>
                <c:pt idx="165">
                  <c:v>0</c:v>
                </c:pt>
                <c:pt idx="166" formatCode="0%">
                  <c:v>0.52</c:v>
                </c:pt>
                <c:pt idx="167">
                  <c:v>0</c:v>
                </c:pt>
                <c:pt idx="168" formatCode="0%">
                  <c:v>0.85</c:v>
                </c:pt>
                <c:pt idx="169">
                  <c:v>0</c:v>
                </c:pt>
                <c:pt idx="170" formatCode="0%">
                  <c:v>0.33</c:v>
                </c:pt>
                <c:pt idx="171">
                  <c:v>0</c:v>
                </c:pt>
                <c:pt idx="172" formatCode="0%">
                  <c:v>0.27</c:v>
                </c:pt>
                <c:pt idx="173">
                  <c:v>0</c:v>
                </c:pt>
                <c:pt idx="174" formatCode="0%">
                  <c:v>0.27</c:v>
                </c:pt>
                <c:pt idx="175">
                  <c:v>0</c:v>
                </c:pt>
                <c:pt idx="176" formatCode="0%">
                  <c:v>0.28999999999999998</c:v>
                </c:pt>
                <c:pt idx="177">
                  <c:v>0</c:v>
                </c:pt>
                <c:pt idx="178" formatCode="0%">
                  <c:v>0.28999999999999998</c:v>
                </c:pt>
                <c:pt idx="179">
                  <c:v>0</c:v>
                </c:pt>
                <c:pt idx="180" formatCode="0%">
                  <c:v>0.27</c:v>
                </c:pt>
                <c:pt idx="181">
                  <c:v>0</c:v>
                </c:pt>
                <c:pt idx="182" formatCode="0%">
                  <c:v>0.3</c:v>
                </c:pt>
                <c:pt idx="183">
                  <c:v>0</c:v>
                </c:pt>
                <c:pt idx="184" formatCode="0%">
                  <c:v>0.31</c:v>
                </c:pt>
                <c:pt idx="185">
                  <c:v>0</c:v>
                </c:pt>
                <c:pt idx="186" formatCode="0%">
                  <c:v>0.31</c:v>
                </c:pt>
                <c:pt idx="187">
                  <c:v>0</c:v>
                </c:pt>
                <c:pt idx="188" formatCode="0%">
                  <c:v>0.25</c:v>
                </c:pt>
                <c:pt idx="189">
                  <c:v>0</c:v>
                </c:pt>
                <c:pt idx="190" formatCode="0%">
                  <c:v>0.28999999999999998</c:v>
                </c:pt>
                <c:pt idx="191">
                  <c:v>0</c:v>
                </c:pt>
                <c:pt idx="192" formatCode="0%">
                  <c:v>0.28999999999999998</c:v>
                </c:pt>
                <c:pt idx="193">
                  <c:v>0</c:v>
                </c:pt>
                <c:pt idx="194" formatCode="0%">
                  <c:v>0.25</c:v>
                </c:pt>
                <c:pt idx="195">
                  <c:v>0</c:v>
                </c:pt>
                <c:pt idx="196" formatCode="0%">
                  <c:v>0.42</c:v>
                </c:pt>
                <c:pt idx="197">
                  <c:v>0</c:v>
                </c:pt>
                <c:pt idx="198" formatCode="0%">
                  <c:v>0.26</c:v>
                </c:pt>
                <c:pt idx="199">
                  <c:v>0</c:v>
                </c:pt>
                <c:pt idx="200" formatCode="0%">
                  <c:v>0.14000000000000001</c:v>
                </c:pt>
                <c:pt idx="201">
                  <c:v>0</c:v>
                </c:pt>
                <c:pt idx="202" formatCode="0%">
                  <c:v>0.15</c:v>
                </c:pt>
                <c:pt idx="203">
                  <c:v>0</c:v>
                </c:pt>
                <c:pt idx="204" formatCode="0%">
                  <c:v>0.14000000000000001</c:v>
                </c:pt>
                <c:pt idx="205">
                  <c:v>0</c:v>
                </c:pt>
                <c:pt idx="206" formatCode="0%">
                  <c:v>0.14000000000000001</c:v>
                </c:pt>
                <c:pt idx="207">
                  <c:v>0</c:v>
                </c:pt>
                <c:pt idx="208" formatCode="0%">
                  <c:v>0.15</c:v>
                </c:pt>
                <c:pt idx="209">
                  <c:v>0</c:v>
                </c:pt>
                <c:pt idx="210" formatCode="0%">
                  <c:v>0.13</c:v>
                </c:pt>
                <c:pt idx="211">
                  <c:v>0</c:v>
                </c:pt>
                <c:pt idx="212" formatCode="0%">
                  <c:v>0.15</c:v>
                </c:pt>
                <c:pt idx="213">
                  <c:v>0</c:v>
                </c:pt>
                <c:pt idx="214" formatCode="0%">
                  <c:v>0.16</c:v>
                </c:pt>
                <c:pt idx="215">
                  <c:v>0</c:v>
                </c:pt>
                <c:pt idx="216" formatCode="0%">
                  <c:v>0.13</c:v>
                </c:pt>
                <c:pt idx="217">
                  <c:v>0</c:v>
                </c:pt>
                <c:pt idx="218" formatCode="0%">
                  <c:v>0.15</c:v>
                </c:pt>
                <c:pt idx="219">
                  <c:v>0</c:v>
                </c:pt>
                <c:pt idx="220" formatCode="0%">
                  <c:v>0.14000000000000001</c:v>
                </c:pt>
                <c:pt idx="221">
                  <c:v>0</c:v>
                </c:pt>
                <c:pt idx="222" formatCode="0%">
                  <c:v>0.13</c:v>
                </c:pt>
                <c:pt idx="223">
                  <c:v>0</c:v>
                </c:pt>
                <c:pt idx="224" formatCode="0%">
                  <c:v>0.15</c:v>
                </c:pt>
                <c:pt idx="225">
                  <c:v>0</c:v>
                </c:pt>
                <c:pt idx="226" formatCode="0%">
                  <c:v>0.14000000000000001</c:v>
                </c:pt>
                <c:pt idx="227">
                  <c:v>0</c:v>
                </c:pt>
                <c:pt idx="228" formatCode="0%">
                  <c:v>0.13</c:v>
                </c:pt>
                <c:pt idx="229">
                  <c:v>0</c:v>
                </c:pt>
                <c:pt idx="230" formatCode="0%">
                  <c:v>0.15</c:v>
                </c:pt>
                <c:pt idx="231">
                  <c:v>0</c:v>
                </c:pt>
                <c:pt idx="232" formatCode="0%">
                  <c:v>0.14000000000000001</c:v>
                </c:pt>
                <c:pt idx="233">
                  <c:v>0</c:v>
                </c:pt>
                <c:pt idx="234" formatCode="0%">
                  <c:v>0.14000000000000001</c:v>
                </c:pt>
                <c:pt idx="235">
                  <c:v>0</c:v>
                </c:pt>
                <c:pt idx="236" formatCode="0%">
                  <c:v>0.14000000000000001</c:v>
                </c:pt>
                <c:pt idx="237">
                  <c:v>0</c:v>
                </c:pt>
                <c:pt idx="238" formatCode="0%">
                  <c:v>0.14000000000000001</c:v>
                </c:pt>
                <c:pt idx="239">
                  <c:v>0</c:v>
                </c:pt>
                <c:pt idx="240" formatCode="0%">
                  <c:v>0.3</c:v>
                </c:pt>
                <c:pt idx="241">
                  <c:v>0</c:v>
                </c:pt>
                <c:pt idx="242" formatCode="0%">
                  <c:v>0.32</c:v>
                </c:pt>
                <c:pt idx="243">
                  <c:v>0</c:v>
                </c:pt>
                <c:pt idx="244" formatCode="0%">
                  <c:v>0.21</c:v>
                </c:pt>
                <c:pt idx="245">
                  <c:v>0</c:v>
                </c:pt>
                <c:pt idx="246" formatCode="0%">
                  <c:v>0.34</c:v>
                </c:pt>
                <c:pt idx="247">
                  <c:v>0</c:v>
                </c:pt>
                <c:pt idx="248" formatCode="0%">
                  <c:v>0.06</c:v>
                </c:pt>
                <c:pt idx="249">
                  <c:v>0</c:v>
                </c:pt>
                <c:pt idx="250" formatCode="0%">
                  <c:v>0.06</c:v>
                </c:pt>
                <c:pt idx="251">
                  <c:v>0</c:v>
                </c:pt>
                <c:pt idx="252" formatCode="0%">
                  <c:v>0.18</c:v>
                </c:pt>
                <c:pt idx="253">
                  <c:v>0</c:v>
                </c:pt>
                <c:pt idx="254" formatCode="0%">
                  <c:v>0.2</c:v>
                </c:pt>
                <c:pt idx="255">
                  <c:v>0</c:v>
                </c:pt>
                <c:pt idx="256" formatCode="0%">
                  <c:v>7.0000000000000007E-2</c:v>
                </c:pt>
                <c:pt idx="257">
                  <c:v>0</c:v>
                </c:pt>
                <c:pt idx="258" formatCode="0%">
                  <c:v>0.28999999999999998</c:v>
                </c:pt>
                <c:pt idx="259">
                  <c:v>0</c:v>
                </c:pt>
                <c:pt idx="260" formatCode="0%">
                  <c:v>0.59</c:v>
                </c:pt>
                <c:pt idx="261">
                  <c:v>0</c:v>
                </c:pt>
                <c:pt idx="262" formatCode="0%">
                  <c:v>0.5</c:v>
                </c:pt>
                <c:pt idx="263">
                  <c:v>0</c:v>
                </c:pt>
                <c:pt idx="264" formatCode="0%">
                  <c:v>0.52</c:v>
                </c:pt>
                <c:pt idx="265">
                  <c:v>0</c:v>
                </c:pt>
                <c:pt idx="266" formatCode="0%">
                  <c:v>0.54</c:v>
                </c:pt>
                <c:pt idx="267">
                  <c:v>0</c:v>
                </c:pt>
                <c:pt idx="268" formatCode="0%">
                  <c:v>0.55000000000000004</c:v>
                </c:pt>
                <c:pt idx="269">
                  <c:v>0</c:v>
                </c:pt>
                <c:pt idx="270" formatCode="0%">
                  <c:v>0.56000000000000005</c:v>
                </c:pt>
                <c:pt idx="271">
                  <c:v>0</c:v>
                </c:pt>
                <c:pt idx="272" formatCode="0%">
                  <c:v>0.55000000000000004</c:v>
                </c:pt>
                <c:pt idx="273">
                  <c:v>0</c:v>
                </c:pt>
                <c:pt idx="274" formatCode="0%">
                  <c:v>0.5</c:v>
                </c:pt>
                <c:pt idx="275">
                  <c:v>0</c:v>
                </c:pt>
                <c:pt idx="276" formatCode="0%">
                  <c:v>0.54</c:v>
                </c:pt>
                <c:pt idx="277">
                  <c:v>0</c:v>
                </c:pt>
                <c:pt idx="278" formatCode="0%">
                  <c:v>0.61</c:v>
                </c:pt>
                <c:pt idx="279">
                  <c:v>0</c:v>
                </c:pt>
                <c:pt idx="280" formatCode="0%">
                  <c:v>0.51</c:v>
                </c:pt>
                <c:pt idx="281">
                  <c:v>0</c:v>
                </c:pt>
                <c:pt idx="282" formatCode="0%">
                  <c:v>0.75</c:v>
                </c:pt>
                <c:pt idx="283">
                  <c:v>0</c:v>
                </c:pt>
                <c:pt idx="284" formatCode="0%">
                  <c:v>0.49</c:v>
                </c:pt>
                <c:pt idx="285">
                  <c:v>0</c:v>
                </c:pt>
                <c:pt idx="286" formatCode="0%">
                  <c:v>0.52</c:v>
                </c:pt>
                <c:pt idx="287">
                  <c:v>0</c:v>
                </c:pt>
                <c:pt idx="288" formatCode="0%">
                  <c:v>0.55000000000000004</c:v>
                </c:pt>
                <c:pt idx="289">
                  <c:v>0</c:v>
                </c:pt>
                <c:pt idx="290" formatCode="0%">
                  <c:v>0.38</c:v>
                </c:pt>
                <c:pt idx="291">
                  <c:v>0</c:v>
                </c:pt>
                <c:pt idx="292" formatCode="0%">
                  <c:v>0.24</c:v>
                </c:pt>
                <c:pt idx="293">
                  <c:v>0</c:v>
                </c:pt>
                <c:pt idx="294" formatCode="0%">
                  <c:v>0.28000000000000003</c:v>
                </c:pt>
                <c:pt idx="295">
                  <c:v>0</c:v>
                </c:pt>
                <c:pt idx="296" formatCode="0%">
                  <c:v>0.33</c:v>
                </c:pt>
                <c:pt idx="297">
                  <c:v>0</c:v>
                </c:pt>
                <c:pt idx="298" formatCode="0%">
                  <c:v>0.25</c:v>
                </c:pt>
                <c:pt idx="299">
                  <c:v>0</c:v>
                </c:pt>
                <c:pt idx="300" formatCode="0%">
                  <c:v>0.28999999999999998</c:v>
                </c:pt>
                <c:pt idx="301">
                  <c:v>0</c:v>
                </c:pt>
                <c:pt idx="302" formatCode="0%">
                  <c:v>0.31</c:v>
                </c:pt>
                <c:pt idx="303">
                  <c:v>0</c:v>
                </c:pt>
                <c:pt idx="304" formatCode="0%">
                  <c:v>0.26</c:v>
                </c:pt>
                <c:pt idx="305">
                  <c:v>0</c:v>
                </c:pt>
                <c:pt idx="306" formatCode="0%">
                  <c:v>0.3</c:v>
                </c:pt>
                <c:pt idx="307">
                  <c:v>0</c:v>
                </c:pt>
                <c:pt idx="308" formatCode="0%">
                  <c:v>0.28999999999999998</c:v>
                </c:pt>
                <c:pt idx="309">
                  <c:v>0</c:v>
                </c:pt>
                <c:pt idx="310" formatCode="0%">
                  <c:v>0.28999999999999998</c:v>
                </c:pt>
                <c:pt idx="311">
                  <c:v>0</c:v>
                </c:pt>
                <c:pt idx="312" formatCode="0%">
                  <c:v>0.28999999999999998</c:v>
                </c:pt>
                <c:pt idx="313">
                  <c:v>0</c:v>
                </c:pt>
                <c:pt idx="314" formatCode="0%">
                  <c:v>0.3</c:v>
                </c:pt>
                <c:pt idx="315">
                  <c:v>0</c:v>
                </c:pt>
                <c:pt idx="316" formatCode="0%">
                  <c:v>0.27</c:v>
                </c:pt>
                <c:pt idx="317">
                  <c:v>0</c:v>
                </c:pt>
                <c:pt idx="318" formatCode="0%">
                  <c:v>0.13</c:v>
                </c:pt>
                <c:pt idx="319">
                  <c:v>0</c:v>
                </c:pt>
                <c:pt idx="320" formatCode="0%">
                  <c:v>0.13</c:v>
                </c:pt>
                <c:pt idx="321">
                  <c:v>0</c:v>
                </c:pt>
                <c:pt idx="322" formatCode="0%">
                  <c:v>0.17</c:v>
                </c:pt>
                <c:pt idx="323">
                  <c:v>0</c:v>
                </c:pt>
                <c:pt idx="324" formatCode="0%">
                  <c:v>0.14000000000000001</c:v>
                </c:pt>
                <c:pt idx="325">
                  <c:v>0</c:v>
                </c:pt>
                <c:pt idx="326" formatCode="0%">
                  <c:v>0.13</c:v>
                </c:pt>
                <c:pt idx="327">
                  <c:v>0</c:v>
                </c:pt>
                <c:pt idx="328" formatCode="0%">
                  <c:v>0.15</c:v>
                </c:pt>
                <c:pt idx="329">
                  <c:v>0</c:v>
                </c:pt>
                <c:pt idx="330" formatCode="0%">
                  <c:v>0.14000000000000001</c:v>
                </c:pt>
                <c:pt idx="331">
                  <c:v>0</c:v>
                </c:pt>
                <c:pt idx="332" formatCode="0%">
                  <c:v>0.13</c:v>
                </c:pt>
                <c:pt idx="333">
                  <c:v>0</c:v>
                </c:pt>
                <c:pt idx="334" formatCode="0%">
                  <c:v>0.15</c:v>
                </c:pt>
                <c:pt idx="335">
                  <c:v>0</c:v>
                </c:pt>
                <c:pt idx="336" formatCode="0%">
                  <c:v>0.16</c:v>
                </c:pt>
                <c:pt idx="337">
                  <c:v>0</c:v>
                </c:pt>
                <c:pt idx="338" formatCode="0%">
                  <c:v>0.13</c:v>
                </c:pt>
                <c:pt idx="339">
                  <c:v>0</c:v>
                </c:pt>
                <c:pt idx="340" formatCode="0%">
                  <c:v>0.14000000000000001</c:v>
                </c:pt>
                <c:pt idx="341">
                  <c:v>0</c:v>
                </c:pt>
                <c:pt idx="342" formatCode="0%">
                  <c:v>0.15</c:v>
                </c:pt>
                <c:pt idx="343">
                  <c:v>0</c:v>
                </c:pt>
                <c:pt idx="344" formatCode="0%">
                  <c:v>0.13</c:v>
                </c:pt>
                <c:pt idx="345">
                  <c:v>0</c:v>
                </c:pt>
                <c:pt idx="346" formatCode="0%">
                  <c:v>0.14000000000000001</c:v>
                </c:pt>
                <c:pt idx="347">
                  <c:v>0</c:v>
                </c:pt>
                <c:pt idx="348" formatCode="0%">
                  <c:v>0.15</c:v>
                </c:pt>
                <c:pt idx="349">
                  <c:v>0</c:v>
                </c:pt>
                <c:pt idx="350" formatCode="0%">
                  <c:v>0.13</c:v>
                </c:pt>
                <c:pt idx="351">
                  <c:v>0</c:v>
                </c:pt>
                <c:pt idx="352" formatCode="0%">
                  <c:v>0.15</c:v>
                </c:pt>
                <c:pt idx="353">
                  <c:v>0</c:v>
                </c:pt>
                <c:pt idx="354" formatCode="0%">
                  <c:v>0.14000000000000001</c:v>
                </c:pt>
                <c:pt idx="355">
                  <c:v>0</c:v>
                </c:pt>
                <c:pt idx="356" formatCode="0%">
                  <c:v>0.13</c:v>
                </c:pt>
                <c:pt idx="357">
                  <c:v>0</c:v>
                </c:pt>
                <c:pt idx="358" formatCode="0%">
                  <c:v>0.18</c:v>
                </c:pt>
                <c:pt idx="359">
                  <c:v>0</c:v>
                </c:pt>
                <c:pt idx="360" formatCode="0%">
                  <c:v>0.23</c:v>
                </c:pt>
                <c:pt idx="361">
                  <c:v>0</c:v>
                </c:pt>
                <c:pt idx="362" formatCode="0%">
                  <c:v>0.22</c:v>
                </c:pt>
                <c:pt idx="363">
                  <c:v>0</c:v>
                </c:pt>
                <c:pt idx="364" formatCode="0%">
                  <c:v>0.25</c:v>
                </c:pt>
                <c:pt idx="365">
                  <c:v>0</c:v>
                </c:pt>
                <c:pt idx="366" formatCode="0%">
                  <c:v>0.17</c:v>
                </c:pt>
                <c:pt idx="367">
                  <c:v>0</c:v>
                </c:pt>
                <c:pt idx="368" formatCode="0%">
                  <c:v>0.11</c:v>
                </c:pt>
                <c:pt idx="369">
                  <c:v>0</c:v>
                </c:pt>
                <c:pt idx="370" formatCode="0%">
                  <c:v>7.0000000000000007E-2</c:v>
                </c:pt>
                <c:pt idx="371">
                  <c:v>0</c:v>
                </c:pt>
                <c:pt idx="372" formatCode="0%">
                  <c:v>0.11</c:v>
                </c:pt>
                <c:pt idx="373">
                  <c:v>0</c:v>
                </c:pt>
                <c:pt idx="374" formatCode="0%">
                  <c:v>0.19</c:v>
                </c:pt>
                <c:pt idx="375">
                  <c:v>0</c:v>
                </c:pt>
                <c:pt idx="376" formatCode="0%">
                  <c:v>0.15</c:v>
                </c:pt>
                <c:pt idx="377">
                  <c:v>0</c:v>
                </c:pt>
                <c:pt idx="378" formatCode="0%">
                  <c:v>0.02</c:v>
                </c:pt>
                <c:pt idx="379">
                  <c:v>0</c:v>
                </c:pt>
                <c:pt idx="380" formatCode="0%">
                  <c:v>0.56000000000000005</c:v>
                </c:pt>
                <c:pt idx="381">
                  <c:v>0</c:v>
                </c:pt>
                <c:pt idx="382" formatCode="0%">
                  <c:v>0.57999999999999996</c:v>
                </c:pt>
                <c:pt idx="383">
                  <c:v>0</c:v>
                </c:pt>
                <c:pt idx="384" formatCode="0%">
                  <c:v>0.5</c:v>
                </c:pt>
                <c:pt idx="385">
                  <c:v>0</c:v>
                </c:pt>
                <c:pt idx="386" formatCode="0%">
                  <c:v>0.57999999999999996</c:v>
                </c:pt>
                <c:pt idx="387">
                  <c:v>0</c:v>
                </c:pt>
                <c:pt idx="388" formatCode="0%">
                  <c:v>0.62</c:v>
                </c:pt>
                <c:pt idx="389">
                  <c:v>0</c:v>
                </c:pt>
                <c:pt idx="390" formatCode="0%">
                  <c:v>0.5</c:v>
                </c:pt>
                <c:pt idx="391">
                  <c:v>0</c:v>
                </c:pt>
                <c:pt idx="392" formatCode="0%">
                  <c:v>0.55000000000000004</c:v>
                </c:pt>
                <c:pt idx="393">
                  <c:v>0</c:v>
                </c:pt>
                <c:pt idx="394" formatCode="0%">
                  <c:v>0.55000000000000004</c:v>
                </c:pt>
                <c:pt idx="395">
                  <c:v>0</c:v>
                </c:pt>
                <c:pt idx="396" formatCode="0%">
                  <c:v>0.48</c:v>
                </c:pt>
                <c:pt idx="397">
                  <c:v>0</c:v>
                </c:pt>
                <c:pt idx="398" formatCode="0%">
                  <c:v>0.56000000000000005</c:v>
                </c:pt>
                <c:pt idx="399">
                  <c:v>0</c:v>
                </c:pt>
                <c:pt idx="400" formatCode="0%">
                  <c:v>0.56000000000000005</c:v>
                </c:pt>
                <c:pt idx="401">
                  <c:v>0</c:v>
                </c:pt>
                <c:pt idx="402" formatCode="0%">
                  <c:v>0.54</c:v>
                </c:pt>
                <c:pt idx="403">
                  <c:v>0</c:v>
                </c:pt>
                <c:pt idx="404" formatCode="0%">
                  <c:v>0.54</c:v>
                </c:pt>
                <c:pt idx="405">
                  <c:v>0</c:v>
                </c:pt>
                <c:pt idx="406" formatCode="0%">
                  <c:v>0.53</c:v>
                </c:pt>
                <c:pt idx="407">
                  <c:v>0</c:v>
                </c:pt>
                <c:pt idx="408" formatCode="0%">
                  <c:v>0.51</c:v>
                </c:pt>
                <c:pt idx="409">
                  <c:v>0</c:v>
                </c:pt>
                <c:pt idx="410" formatCode="0%">
                  <c:v>0.49</c:v>
                </c:pt>
                <c:pt idx="411">
                  <c:v>0</c:v>
                </c:pt>
                <c:pt idx="412" formatCode="0%">
                  <c:v>0.31</c:v>
                </c:pt>
                <c:pt idx="413">
                  <c:v>0</c:v>
                </c:pt>
                <c:pt idx="414" formatCode="0%">
                  <c:v>0.26</c:v>
                </c:pt>
                <c:pt idx="415">
                  <c:v>0</c:v>
                </c:pt>
                <c:pt idx="416" formatCode="0%">
                  <c:v>0.3</c:v>
                </c:pt>
                <c:pt idx="417">
                  <c:v>0</c:v>
                </c:pt>
                <c:pt idx="418" formatCode="0%">
                  <c:v>0.26</c:v>
                </c:pt>
                <c:pt idx="419">
                  <c:v>0</c:v>
                </c:pt>
                <c:pt idx="420" formatCode="0%">
                  <c:v>0.28999999999999998</c:v>
                </c:pt>
                <c:pt idx="421">
                  <c:v>0</c:v>
                </c:pt>
                <c:pt idx="422" formatCode="0%">
                  <c:v>0.33</c:v>
                </c:pt>
                <c:pt idx="423">
                  <c:v>0</c:v>
                </c:pt>
                <c:pt idx="424" formatCode="0%">
                  <c:v>0.25</c:v>
                </c:pt>
                <c:pt idx="425">
                  <c:v>0</c:v>
                </c:pt>
                <c:pt idx="426" formatCode="0%">
                  <c:v>0.28000000000000003</c:v>
                </c:pt>
                <c:pt idx="427">
                  <c:v>0</c:v>
                </c:pt>
                <c:pt idx="428" formatCode="0%">
                  <c:v>0.28000000000000003</c:v>
                </c:pt>
                <c:pt idx="429">
                  <c:v>0</c:v>
                </c:pt>
                <c:pt idx="430" formatCode="0%">
                  <c:v>0.24</c:v>
                </c:pt>
                <c:pt idx="431">
                  <c:v>0</c:v>
                </c:pt>
                <c:pt idx="432" formatCode="0%">
                  <c:v>0.3</c:v>
                </c:pt>
                <c:pt idx="433">
                  <c:v>0</c:v>
                </c:pt>
                <c:pt idx="434" formatCode="0%">
                  <c:v>0.3</c:v>
                </c:pt>
                <c:pt idx="435">
                  <c:v>0</c:v>
                </c:pt>
                <c:pt idx="436" formatCode="0%">
                  <c:v>0.28000000000000003</c:v>
                </c:pt>
                <c:pt idx="437">
                  <c:v>0</c:v>
                </c:pt>
                <c:pt idx="438" formatCode="0%">
                  <c:v>0.26</c:v>
                </c:pt>
                <c:pt idx="439">
                  <c:v>0</c:v>
                </c:pt>
                <c:pt idx="440" formatCode="0%">
                  <c:v>0.14000000000000001</c:v>
                </c:pt>
                <c:pt idx="441">
                  <c:v>0</c:v>
                </c:pt>
                <c:pt idx="442" formatCode="0%">
                  <c:v>0.13</c:v>
                </c:pt>
                <c:pt idx="443">
                  <c:v>0</c:v>
                </c:pt>
                <c:pt idx="444" formatCode="0%">
                  <c:v>0.15</c:v>
                </c:pt>
                <c:pt idx="445">
                  <c:v>0</c:v>
                </c:pt>
                <c:pt idx="446" formatCode="0%">
                  <c:v>0.14000000000000001</c:v>
                </c:pt>
                <c:pt idx="447">
                  <c:v>0</c:v>
                </c:pt>
                <c:pt idx="448" formatCode="0%">
                  <c:v>0.13</c:v>
                </c:pt>
                <c:pt idx="449">
                  <c:v>0</c:v>
                </c:pt>
                <c:pt idx="450" formatCode="0%">
                  <c:v>0.14000000000000001</c:v>
                </c:pt>
                <c:pt idx="451">
                  <c:v>0</c:v>
                </c:pt>
                <c:pt idx="452" formatCode="0%">
                  <c:v>0.15</c:v>
                </c:pt>
                <c:pt idx="453">
                  <c:v>0</c:v>
                </c:pt>
                <c:pt idx="454" formatCode="0%">
                  <c:v>0.13</c:v>
                </c:pt>
                <c:pt idx="455">
                  <c:v>0</c:v>
                </c:pt>
                <c:pt idx="456" formatCode="0%">
                  <c:v>0.15</c:v>
                </c:pt>
                <c:pt idx="457">
                  <c:v>0</c:v>
                </c:pt>
                <c:pt idx="458" formatCode="0%">
                  <c:v>0.14000000000000001</c:v>
                </c:pt>
                <c:pt idx="459">
                  <c:v>0</c:v>
                </c:pt>
                <c:pt idx="460" formatCode="0%">
                  <c:v>0.13</c:v>
                </c:pt>
                <c:pt idx="461">
                  <c:v>0</c:v>
                </c:pt>
                <c:pt idx="462" formatCode="0%">
                  <c:v>0.15</c:v>
                </c:pt>
                <c:pt idx="463">
                  <c:v>0</c:v>
                </c:pt>
                <c:pt idx="464" formatCode="0%">
                  <c:v>0.13</c:v>
                </c:pt>
                <c:pt idx="465">
                  <c:v>0</c:v>
                </c:pt>
                <c:pt idx="466" formatCode="0%">
                  <c:v>0.15</c:v>
                </c:pt>
                <c:pt idx="467">
                  <c:v>0</c:v>
                </c:pt>
                <c:pt idx="468" formatCode="0%">
                  <c:v>0.14000000000000001</c:v>
                </c:pt>
                <c:pt idx="469">
                  <c:v>0</c:v>
                </c:pt>
                <c:pt idx="470" formatCode="0%">
                  <c:v>0.14000000000000001</c:v>
                </c:pt>
                <c:pt idx="471">
                  <c:v>0</c:v>
                </c:pt>
                <c:pt idx="472" formatCode="0%">
                  <c:v>0.14000000000000001</c:v>
                </c:pt>
                <c:pt idx="473">
                  <c:v>0</c:v>
                </c:pt>
                <c:pt idx="474" formatCode="0%">
                  <c:v>0.15</c:v>
                </c:pt>
                <c:pt idx="475">
                  <c:v>0</c:v>
                </c:pt>
                <c:pt idx="476" formatCode="0%">
                  <c:v>0.13</c:v>
                </c:pt>
                <c:pt idx="477">
                  <c:v>0</c:v>
                </c:pt>
                <c:pt idx="478" formatCode="0%">
                  <c:v>0.14000000000000001</c:v>
                </c:pt>
                <c:pt idx="479">
                  <c:v>0</c:v>
                </c:pt>
                <c:pt idx="480" formatCode="0%">
                  <c:v>0.19</c:v>
                </c:pt>
                <c:pt idx="481">
                  <c:v>0</c:v>
                </c:pt>
                <c:pt idx="482" formatCode="0%">
                  <c:v>0.25</c:v>
                </c:pt>
                <c:pt idx="483">
                  <c:v>0</c:v>
                </c:pt>
                <c:pt idx="484" formatCode="0%">
                  <c:v>0.26</c:v>
                </c:pt>
                <c:pt idx="485">
                  <c:v>0</c:v>
                </c:pt>
                <c:pt idx="486" formatCode="0%">
                  <c:v>0.26</c:v>
                </c:pt>
                <c:pt idx="487">
                  <c:v>0</c:v>
                </c:pt>
                <c:pt idx="488" formatCode="0%">
                  <c:v>0.22</c:v>
                </c:pt>
                <c:pt idx="489">
                  <c:v>0</c:v>
                </c:pt>
                <c:pt idx="490" formatCode="0%">
                  <c:v>0.09</c:v>
                </c:pt>
                <c:pt idx="491">
                  <c:v>0</c:v>
                </c:pt>
                <c:pt idx="492" formatCode="0%">
                  <c:v>0.19</c:v>
                </c:pt>
                <c:pt idx="493">
                  <c:v>0</c:v>
                </c:pt>
                <c:pt idx="494" formatCode="0%">
                  <c:v>0.2</c:v>
                </c:pt>
                <c:pt idx="495">
                  <c:v>0</c:v>
                </c:pt>
                <c:pt idx="496" formatCode="0%">
                  <c:v>7.0000000000000007E-2</c:v>
                </c:pt>
                <c:pt idx="497">
                  <c:v>0</c:v>
                </c:pt>
                <c:pt idx="498" formatCode="0%">
                  <c:v>0.25</c:v>
                </c:pt>
                <c:pt idx="499">
                  <c:v>0</c:v>
                </c:pt>
                <c:pt idx="500" formatCode="0%">
                  <c:v>0.61</c:v>
                </c:pt>
                <c:pt idx="501">
                  <c:v>0</c:v>
                </c:pt>
                <c:pt idx="502" formatCode="0%">
                  <c:v>0.57999999999999996</c:v>
                </c:pt>
                <c:pt idx="503">
                  <c:v>0</c:v>
                </c:pt>
                <c:pt idx="504" formatCode="0%">
                  <c:v>0.56999999999999995</c:v>
                </c:pt>
                <c:pt idx="505">
                  <c:v>0</c:v>
                </c:pt>
                <c:pt idx="506" formatCode="0%">
                  <c:v>0.47</c:v>
                </c:pt>
                <c:pt idx="507">
                  <c:v>0</c:v>
                </c:pt>
                <c:pt idx="508" formatCode="0%">
                  <c:v>0.56000000000000005</c:v>
                </c:pt>
                <c:pt idx="509">
                  <c:v>0</c:v>
                </c:pt>
                <c:pt idx="510" formatCode="0%">
                  <c:v>0.5</c:v>
                </c:pt>
                <c:pt idx="511">
                  <c:v>0</c:v>
                </c:pt>
                <c:pt idx="512" formatCode="0%">
                  <c:v>0.51</c:v>
                </c:pt>
                <c:pt idx="513">
                  <c:v>0</c:v>
                </c:pt>
                <c:pt idx="514" formatCode="0%">
                  <c:v>0.56000000000000005</c:v>
                </c:pt>
                <c:pt idx="515">
                  <c:v>0</c:v>
                </c:pt>
                <c:pt idx="516" formatCode="0%">
                  <c:v>0.53</c:v>
                </c:pt>
                <c:pt idx="517">
                  <c:v>0</c:v>
                </c:pt>
                <c:pt idx="518" formatCode="0%">
                  <c:v>0.51</c:v>
                </c:pt>
                <c:pt idx="519">
                  <c:v>0</c:v>
                </c:pt>
                <c:pt idx="520" formatCode="0%">
                  <c:v>0.56999999999999995</c:v>
                </c:pt>
                <c:pt idx="521">
                  <c:v>0</c:v>
                </c:pt>
                <c:pt idx="522" formatCode="0%">
                  <c:v>0.53</c:v>
                </c:pt>
                <c:pt idx="523">
                  <c:v>0</c:v>
                </c:pt>
                <c:pt idx="524" formatCode="0%">
                  <c:v>0.56999999999999995</c:v>
                </c:pt>
                <c:pt idx="525">
                  <c:v>0</c:v>
                </c:pt>
                <c:pt idx="526" formatCode="0%">
                  <c:v>0.56999999999999995</c:v>
                </c:pt>
                <c:pt idx="527">
                  <c:v>0</c:v>
                </c:pt>
                <c:pt idx="528" formatCode="0%">
                  <c:v>0.46</c:v>
                </c:pt>
                <c:pt idx="529">
                  <c:v>0</c:v>
                </c:pt>
                <c:pt idx="530" formatCode="0%">
                  <c:v>0.42</c:v>
                </c:pt>
                <c:pt idx="531">
                  <c:v>0</c:v>
                </c:pt>
                <c:pt idx="532" formatCode="0%">
                  <c:v>0.28999999999999998</c:v>
                </c:pt>
                <c:pt idx="533">
                  <c:v>0</c:v>
                </c:pt>
                <c:pt idx="534" formatCode="0%">
                  <c:v>0.26</c:v>
                </c:pt>
                <c:pt idx="535">
                  <c:v>0</c:v>
                </c:pt>
                <c:pt idx="536" formatCode="0%">
                  <c:v>0.3</c:v>
                </c:pt>
                <c:pt idx="537">
                  <c:v>0</c:v>
                </c:pt>
                <c:pt idx="538" formatCode="0%">
                  <c:v>0.33</c:v>
                </c:pt>
                <c:pt idx="539">
                  <c:v>0</c:v>
                </c:pt>
                <c:pt idx="540" formatCode="0%">
                  <c:v>0.26</c:v>
                </c:pt>
                <c:pt idx="541">
                  <c:v>0</c:v>
                </c:pt>
                <c:pt idx="542" formatCode="0%">
                  <c:v>0.28999999999999998</c:v>
                </c:pt>
                <c:pt idx="543">
                  <c:v>0</c:v>
                </c:pt>
                <c:pt idx="544" formatCode="0%">
                  <c:v>0.31</c:v>
                </c:pt>
                <c:pt idx="545">
                  <c:v>0</c:v>
                </c:pt>
                <c:pt idx="546" formatCode="0%">
                  <c:v>0.26</c:v>
                </c:pt>
                <c:pt idx="547">
                  <c:v>0</c:v>
                </c:pt>
                <c:pt idx="548" formatCode="0%">
                  <c:v>0.28000000000000003</c:v>
                </c:pt>
                <c:pt idx="549">
                  <c:v>0</c:v>
                </c:pt>
                <c:pt idx="550" formatCode="0%">
                  <c:v>0.28999999999999998</c:v>
                </c:pt>
                <c:pt idx="551">
                  <c:v>0</c:v>
                </c:pt>
                <c:pt idx="552" formatCode="0%">
                  <c:v>0.26</c:v>
                </c:pt>
                <c:pt idx="553">
                  <c:v>0</c:v>
                </c:pt>
                <c:pt idx="554" formatCode="0%">
                  <c:v>0.3</c:v>
                </c:pt>
                <c:pt idx="555">
                  <c:v>0</c:v>
                </c:pt>
                <c:pt idx="556" formatCode="0%">
                  <c:v>0.31</c:v>
                </c:pt>
                <c:pt idx="557">
                  <c:v>0</c:v>
                </c:pt>
                <c:pt idx="558" formatCode="0%">
                  <c:v>0.2</c:v>
                </c:pt>
                <c:pt idx="559">
                  <c:v>0</c:v>
                </c:pt>
                <c:pt idx="560" formatCode="0%">
                  <c:v>0.13</c:v>
                </c:pt>
                <c:pt idx="561">
                  <c:v>0</c:v>
                </c:pt>
                <c:pt idx="562" formatCode="0%">
                  <c:v>0.25</c:v>
                </c:pt>
                <c:pt idx="563">
                  <c:v>0</c:v>
                </c:pt>
                <c:pt idx="564" formatCode="0%">
                  <c:v>0.17</c:v>
                </c:pt>
                <c:pt idx="565">
                  <c:v>0</c:v>
                </c:pt>
                <c:pt idx="566" formatCode="0%">
                  <c:v>0.14000000000000001</c:v>
                </c:pt>
                <c:pt idx="567">
                  <c:v>0</c:v>
                </c:pt>
                <c:pt idx="568" formatCode="0%">
                  <c:v>0.14000000000000001</c:v>
                </c:pt>
                <c:pt idx="569">
                  <c:v>0</c:v>
                </c:pt>
                <c:pt idx="570" formatCode="0%">
                  <c:v>0.13</c:v>
                </c:pt>
                <c:pt idx="571">
                  <c:v>0</c:v>
                </c:pt>
                <c:pt idx="572" formatCode="0%">
                  <c:v>0.15</c:v>
                </c:pt>
                <c:pt idx="573">
                  <c:v>0</c:v>
                </c:pt>
                <c:pt idx="574" formatCode="0%">
                  <c:v>0.14000000000000001</c:v>
                </c:pt>
                <c:pt idx="575">
                  <c:v>0</c:v>
                </c:pt>
                <c:pt idx="576" formatCode="0%">
                  <c:v>0.14000000000000001</c:v>
                </c:pt>
                <c:pt idx="577">
                  <c:v>0</c:v>
                </c:pt>
                <c:pt idx="578" formatCode="0%">
                  <c:v>0.15</c:v>
                </c:pt>
                <c:pt idx="579">
                  <c:v>0</c:v>
                </c:pt>
                <c:pt idx="580" formatCode="0%">
                  <c:v>0.18</c:v>
                </c:pt>
                <c:pt idx="581">
                  <c:v>0</c:v>
                </c:pt>
                <c:pt idx="582" formatCode="0%">
                  <c:v>0.38</c:v>
                </c:pt>
                <c:pt idx="583">
                  <c:v>0</c:v>
                </c:pt>
                <c:pt idx="584" formatCode="0%">
                  <c:v>0.21</c:v>
                </c:pt>
                <c:pt idx="585">
                  <c:v>0</c:v>
                </c:pt>
                <c:pt idx="586" formatCode="0%">
                  <c:v>0.14000000000000001</c:v>
                </c:pt>
                <c:pt idx="587">
                  <c:v>0</c:v>
                </c:pt>
                <c:pt idx="588" formatCode="0%">
                  <c:v>0.18</c:v>
                </c:pt>
                <c:pt idx="589">
                  <c:v>0</c:v>
                </c:pt>
                <c:pt idx="590" formatCode="0%">
                  <c:v>0.41</c:v>
                </c:pt>
                <c:pt idx="591">
                  <c:v>0</c:v>
                </c:pt>
                <c:pt idx="592" formatCode="0%">
                  <c:v>0.27</c:v>
                </c:pt>
                <c:pt idx="593">
                  <c:v>0</c:v>
                </c:pt>
                <c:pt idx="594" formatCode="0%">
                  <c:v>0.26</c:v>
                </c:pt>
                <c:pt idx="595">
                  <c:v>0</c:v>
                </c:pt>
                <c:pt idx="596" formatCode="0%">
                  <c:v>0.18</c:v>
                </c:pt>
                <c:pt idx="597">
                  <c:v>0</c:v>
                </c:pt>
                <c:pt idx="598" formatCode="0%">
                  <c:v>0.12</c:v>
                </c:pt>
                <c:pt idx="599">
                  <c:v>0</c:v>
                </c:pt>
                <c:pt idx="600" formatCode="0%">
                  <c:v>0.25</c:v>
                </c:pt>
                <c:pt idx="601">
                  <c:v>0</c:v>
                </c:pt>
                <c:pt idx="602" formatCode="0%">
                  <c:v>0.19</c:v>
                </c:pt>
                <c:pt idx="603">
                  <c:v>0</c:v>
                </c:pt>
                <c:pt idx="604" formatCode="0%">
                  <c:v>0.12</c:v>
                </c:pt>
                <c:pt idx="605">
                  <c:v>0</c:v>
                </c:pt>
                <c:pt idx="606" formatCode="0%">
                  <c:v>0.03</c:v>
                </c:pt>
                <c:pt idx="607">
                  <c:v>0</c:v>
                </c:pt>
                <c:pt idx="608" formatCode="0%">
                  <c:v>0.66</c:v>
                </c:pt>
                <c:pt idx="609">
                  <c:v>0</c:v>
                </c:pt>
                <c:pt idx="610" formatCode="0%">
                  <c:v>0.52</c:v>
                </c:pt>
                <c:pt idx="611">
                  <c:v>0</c:v>
                </c:pt>
                <c:pt idx="612" formatCode="0%">
                  <c:v>0.62</c:v>
                </c:pt>
                <c:pt idx="613">
                  <c:v>0</c:v>
                </c:pt>
                <c:pt idx="614" formatCode="0%">
                  <c:v>0.55000000000000004</c:v>
                </c:pt>
                <c:pt idx="615">
                  <c:v>0</c:v>
                </c:pt>
                <c:pt idx="616" formatCode="0%">
                  <c:v>0.5</c:v>
                </c:pt>
                <c:pt idx="617">
                  <c:v>0</c:v>
                </c:pt>
                <c:pt idx="618" formatCode="0%">
                  <c:v>0.59</c:v>
                </c:pt>
                <c:pt idx="619">
                  <c:v>0</c:v>
                </c:pt>
                <c:pt idx="620" formatCode="0%">
                  <c:v>0.57999999999999996</c:v>
                </c:pt>
                <c:pt idx="621">
                  <c:v>0</c:v>
                </c:pt>
                <c:pt idx="622" formatCode="0%">
                  <c:v>0.51</c:v>
                </c:pt>
                <c:pt idx="623">
                  <c:v>0</c:v>
                </c:pt>
                <c:pt idx="624" formatCode="0%">
                  <c:v>0.56999999999999995</c:v>
                </c:pt>
                <c:pt idx="625">
                  <c:v>0</c:v>
                </c:pt>
                <c:pt idx="626" formatCode="0%">
                  <c:v>0.56000000000000005</c:v>
                </c:pt>
                <c:pt idx="627">
                  <c:v>0</c:v>
                </c:pt>
                <c:pt idx="628" formatCode="0%">
                  <c:v>0.51</c:v>
                </c:pt>
                <c:pt idx="629">
                  <c:v>0</c:v>
                </c:pt>
                <c:pt idx="630" formatCode="0%">
                  <c:v>0.61</c:v>
                </c:pt>
                <c:pt idx="631">
                  <c:v>0</c:v>
                </c:pt>
                <c:pt idx="632" formatCode="0%">
                  <c:v>0.54</c:v>
                </c:pt>
                <c:pt idx="633">
                  <c:v>0</c:v>
                </c:pt>
                <c:pt idx="634" formatCode="0%">
                  <c:v>0.51</c:v>
                </c:pt>
                <c:pt idx="635">
                  <c:v>0</c:v>
                </c:pt>
                <c:pt idx="636" formatCode="0%">
                  <c:v>0.54</c:v>
                </c:pt>
                <c:pt idx="637">
                  <c:v>0</c:v>
                </c:pt>
                <c:pt idx="638" formatCode="0%">
                  <c:v>0.34</c:v>
                </c:pt>
                <c:pt idx="639">
                  <c:v>0</c:v>
                </c:pt>
                <c:pt idx="640" formatCode="0%">
                  <c:v>0.28999999999999998</c:v>
                </c:pt>
                <c:pt idx="641">
                  <c:v>0</c:v>
                </c:pt>
                <c:pt idx="642" formatCode="0%">
                  <c:v>0.28999999999999998</c:v>
                </c:pt>
                <c:pt idx="643">
                  <c:v>0</c:v>
                </c:pt>
                <c:pt idx="644" formatCode="0%">
                  <c:v>0.26</c:v>
                </c:pt>
                <c:pt idx="645">
                  <c:v>0</c:v>
                </c:pt>
                <c:pt idx="646" formatCode="0%">
                  <c:v>0.32</c:v>
                </c:pt>
                <c:pt idx="647">
                  <c:v>0</c:v>
                </c:pt>
                <c:pt idx="648" formatCode="0%">
                  <c:v>0.28999999999999998</c:v>
                </c:pt>
                <c:pt idx="649">
                  <c:v>0</c:v>
                </c:pt>
                <c:pt idx="650" formatCode="0%">
                  <c:v>0.24</c:v>
                </c:pt>
                <c:pt idx="651">
                  <c:v>0</c:v>
                </c:pt>
                <c:pt idx="652" formatCode="0%">
                  <c:v>0.28999999999999998</c:v>
                </c:pt>
                <c:pt idx="653">
                  <c:v>0</c:v>
                </c:pt>
                <c:pt idx="654" formatCode="0%">
                  <c:v>0.31</c:v>
                </c:pt>
                <c:pt idx="655">
                  <c:v>0</c:v>
                </c:pt>
                <c:pt idx="656" formatCode="0%">
                  <c:v>0.26</c:v>
                </c:pt>
                <c:pt idx="657">
                  <c:v>0</c:v>
                </c:pt>
                <c:pt idx="658" formatCode="0%">
                  <c:v>0.28999999999999998</c:v>
                </c:pt>
                <c:pt idx="659">
                  <c:v>0</c:v>
                </c:pt>
                <c:pt idx="660" formatCode="0%">
                  <c:v>0.3</c:v>
                </c:pt>
                <c:pt idx="661">
                  <c:v>0</c:v>
                </c:pt>
                <c:pt idx="662" formatCode="0%">
                  <c:v>0.27</c:v>
                </c:pt>
                <c:pt idx="663">
                  <c:v>0</c:v>
                </c:pt>
                <c:pt idx="664" formatCode="0%">
                  <c:v>0.31</c:v>
                </c:pt>
                <c:pt idx="665">
                  <c:v>0</c:v>
                </c:pt>
                <c:pt idx="666" formatCode="0%">
                  <c:v>0.26</c:v>
                </c:pt>
                <c:pt idx="667">
                  <c:v>0</c:v>
                </c:pt>
                <c:pt idx="668" formatCode="0%">
                  <c:v>0.13</c:v>
                </c:pt>
                <c:pt idx="669">
                  <c:v>0</c:v>
                </c:pt>
                <c:pt idx="670" formatCode="0%">
                  <c:v>0.14000000000000001</c:v>
                </c:pt>
                <c:pt idx="671">
                  <c:v>0</c:v>
                </c:pt>
                <c:pt idx="672" formatCode="0%">
                  <c:v>0.15</c:v>
                </c:pt>
                <c:pt idx="673">
                  <c:v>0</c:v>
                </c:pt>
                <c:pt idx="674" formatCode="0%">
                  <c:v>0.13</c:v>
                </c:pt>
                <c:pt idx="675">
                  <c:v>0</c:v>
                </c:pt>
                <c:pt idx="676" formatCode="0%">
                  <c:v>0.15</c:v>
                </c:pt>
                <c:pt idx="677">
                  <c:v>0</c:v>
                </c:pt>
                <c:pt idx="678" formatCode="0%">
                  <c:v>0.15</c:v>
                </c:pt>
                <c:pt idx="679">
                  <c:v>0</c:v>
                </c:pt>
                <c:pt idx="680" formatCode="0%">
                  <c:v>0.13</c:v>
                </c:pt>
                <c:pt idx="681">
                  <c:v>0</c:v>
                </c:pt>
                <c:pt idx="682" formatCode="0%">
                  <c:v>0.15</c:v>
                </c:pt>
                <c:pt idx="683">
                  <c:v>0</c:v>
                </c:pt>
                <c:pt idx="684" formatCode="0%">
                  <c:v>0.13</c:v>
                </c:pt>
                <c:pt idx="685">
                  <c:v>0</c:v>
                </c:pt>
                <c:pt idx="686" formatCode="0%">
                  <c:v>0.14000000000000001</c:v>
                </c:pt>
                <c:pt idx="687">
                  <c:v>0</c:v>
                </c:pt>
                <c:pt idx="688" formatCode="0%">
                  <c:v>0.15</c:v>
                </c:pt>
                <c:pt idx="689">
                  <c:v>0</c:v>
                </c:pt>
                <c:pt idx="690" formatCode="0%">
                  <c:v>0.13</c:v>
                </c:pt>
                <c:pt idx="691">
                  <c:v>0</c:v>
                </c:pt>
                <c:pt idx="692" formatCode="0%">
                  <c:v>0.15</c:v>
                </c:pt>
                <c:pt idx="693">
                  <c:v>0</c:v>
                </c:pt>
                <c:pt idx="694" formatCode="0%">
                  <c:v>0.14000000000000001</c:v>
                </c:pt>
                <c:pt idx="695">
                  <c:v>0</c:v>
                </c:pt>
                <c:pt idx="696" formatCode="0%">
                  <c:v>0.13</c:v>
                </c:pt>
                <c:pt idx="697">
                  <c:v>0</c:v>
                </c:pt>
                <c:pt idx="698" formatCode="0%">
                  <c:v>0.14000000000000001</c:v>
                </c:pt>
                <c:pt idx="699">
                  <c:v>0</c:v>
                </c:pt>
                <c:pt idx="700" formatCode="0%">
                  <c:v>0.15</c:v>
                </c:pt>
                <c:pt idx="701">
                  <c:v>0</c:v>
                </c:pt>
                <c:pt idx="702" formatCode="0%">
                  <c:v>0.13</c:v>
                </c:pt>
                <c:pt idx="703">
                  <c:v>0</c:v>
                </c:pt>
                <c:pt idx="704" formatCode="0%">
                  <c:v>0.15</c:v>
                </c:pt>
                <c:pt idx="705">
                  <c:v>0</c:v>
                </c:pt>
                <c:pt idx="706" formatCode="0%">
                  <c:v>0.15</c:v>
                </c:pt>
                <c:pt idx="707">
                  <c:v>0</c:v>
                </c:pt>
                <c:pt idx="708" formatCode="0%">
                  <c:v>0.26</c:v>
                </c:pt>
                <c:pt idx="709">
                  <c:v>0</c:v>
                </c:pt>
                <c:pt idx="710" formatCode="0%">
                  <c:v>0.25</c:v>
                </c:pt>
                <c:pt idx="711">
                  <c:v>0</c:v>
                </c:pt>
                <c:pt idx="712" formatCode="0%">
                  <c:v>0.24</c:v>
                </c:pt>
                <c:pt idx="713">
                  <c:v>0</c:v>
                </c:pt>
                <c:pt idx="714" formatCode="0%">
                  <c:v>0.19</c:v>
                </c:pt>
                <c:pt idx="715">
                  <c:v>0</c:v>
                </c:pt>
                <c:pt idx="716" formatCode="0%">
                  <c:v>0.19</c:v>
                </c:pt>
                <c:pt idx="717">
                  <c:v>0</c:v>
                </c:pt>
                <c:pt idx="718" formatCode="0%">
                  <c:v>7.0000000000000007E-2</c:v>
                </c:pt>
                <c:pt idx="719">
                  <c:v>0</c:v>
                </c:pt>
                <c:pt idx="720" formatCode="0%">
                  <c:v>0.16</c:v>
                </c:pt>
                <c:pt idx="721">
                  <c:v>0</c:v>
                </c:pt>
                <c:pt idx="722" formatCode="0%">
                  <c:v>0.19</c:v>
                </c:pt>
                <c:pt idx="723">
                  <c:v>0</c:v>
                </c:pt>
                <c:pt idx="724" formatCode="0%">
                  <c:v>0.11</c:v>
                </c:pt>
                <c:pt idx="725">
                  <c:v>0</c:v>
                </c:pt>
                <c:pt idx="726" formatCode="0%">
                  <c:v>0.03</c:v>
                </c:pt>
                <c:pt idx="727">
                  <c:v>0</c:v>
                </c:pt>
                <c:pt idx="728" formatCode="0%">
                  <c:v>0.62</c:v>
                </c:pt>
                <c:pt idx="729">
                  <c:v>0</c:v>
                </c:pt>
                <c:pt idx="730" formatCode="0%">
                  <c:v>0.54</c:v>
                </c:pt>
                <c:pt idx="731">
                  <c:v>0</c:v>
                </c:pt>
                <c:pt idx="732" formatCode="0%">
                  <c:v>0.53</c:v>
                </c:pt>
                <c:pt idx="733">
                  <c:v>0</c:v>
                </c:pt>
                <c:pt idx="734" formatCode="0%">
                  <c:v>0.57999999999999996</c:v>
                </c:pt>
                <c:pt idx="735">
                  <c:v>0</c:v>
                </c:pt>
                <c:pt idx="736" formatCode="0%">
                  <c:v>0.53</c:v>
                </c:pt>
                <c:pt idx="737">
                  <c:v>0</c:v>
                </c:pt>
                <c:pt idx="738" formatCode="0%">
                  <c:v>0.54</c:v>
                </c:pt>
                <c:pt idx="739">
                  <c:v>0</c:v>
                </c:pt>
                <c:pt idx="740" formatCode="0%">
                  <c:v>0.51</c:v>
                </c:pt>
                <c:pt idx="741">
                  <c:v>0</c:v>
                </c:pt>
                <c:pt idx="742" formatCode="0%">
                  <c:v>0.48</c:v>
                </c:pt>
                <c:pt idx="743">
                  <c:v>0</c:v>
                </c:pt>
                <c:pt idx="744" formatCode="0%">
                  <c:v>0.54</c:v>
                </c:pt>
                <c:pt idx="745">
                  <c:v>0</c:v>
                </c:pt>
                <c:pt idx="746" formatCode="0%">
                  <c:v>0.56999999999999995</c:v>
                </c:pt>
                <c:pt idx="747">
                  <c:v>0</c:v>
                </c:pt>
                <c:pt idx="748" formatCode="0%">
                  <c:v>0.5</c:v>
                </c:pt>
                <c:pt idx="749">
                  <c:v>0</c:v>
                </c:pt>
                <c:pt idx="750" formatCode="0%">
                  <c:v>0.5</c:v>
                </c:pt>
                <c:pt idx="751">
                  <c:v>0</c:v>
                </c:pt>
                <c:pt idx="752" formatCode="0%">
                  <c:v>0.53</c:v>
                </c:pt>
                <c:pt idx="753">
                  <c:v>0</c:v>
                </c:pt>
                <c:pt idx="754" formatCode="0%">
                  <c:v>0.48</c:v>
                </c:pt>
                <c:pt idx="755">
                  <c:v>0</c:v>
                </c:pt>
                <c:pt idx="756" formatCode="0%">
                  <c:v>0.52</c:v>
                </c:pt>
                <c:pt idx="757">
                  <c:v>0</c:v>
                </c:pt>
                <c:pt idx="758" formatCode="0%">
                  <c:v>0.52</c:v>
                </c:pt>
                <c:pt idx="759">
                  <c:v>0</c:v>
                </c:pt>
                <c:pt idx="760" formatCode="0%">
                  <c:v>0.24</c:v>
                </c:pt>
                <c:pt idx="761">
                  <c:v>0</c:v>
                </c:pt>
                <c:pt idx="762" formatCode="0%">
                  <c:v>0.28999999999999998</c:v>
                </c:pt>
                <c:pt idx="763">
                  <c:v>0</c:v>
                </c:pt>
                <c:pt idx="764" formatCode="0%">
                  <c:v>0.32</c:v>
                </c:pt>
                <c:pt idx="765">
                  <c:v>0</c:v>
                </c:pt>
                <c:pt idx="766" formatCode="0%">
                  <c:v>0.26</c:v>
                </c:pt>
                <c:pt idx="767">
                  <c:v>0</c:v>
                </c:pt>
                <c:pt idx="768" formatCode="0%">
                  <c:v>0.31</c:v>
                </c:pt>
                <c:pt idx="769">
                  <c:v>0</c:v>
                </c:pt>
                <c:pt idx="770" formatCode="0%">
                  <c:v>0.31</c:v>
                </c:pt>
                <c:pt idx="771">
                  <c:v>0</c:v>
                </c:pt>
                <c:pt idx="772" formatCode="0%">
                  <c:v>0.25</c:v>
                </c:pt>
                <c:pt idx="773">
                  <c:v>0</c:v>
                </c:pt>
                <c:pt idx="774" formatCode="0%">
                  <c:v>0.3</c:v>
                </c:pt>
                <c:pt idx="775">
                  <c:v>0</c:v>
                </c:pt>
                <c:pt idx="776" formatCode="0%">
                  <c:v>0.28999999999999998</c:v>
                </c:pt>
                <c:pt idx="777">
                  <c:v>0</c:v>
                </c:pt>
                <c:pt idx="778" formatCode="0%">
                  <c:v>0.24</c:v>
                </c:pt>
                <c:pt idx="779">
                  <c:v>0</c:v>
                </c:pt>
                <c:pt idx="780" formatCode="0%">
                  <c:v>0.28999999999999998</c:v>
                </c:pt>
                <c:pt idx="781">
                  <c:v>0</c:v>
                </c:pt>
                <c:pt idx="782" formatCode="0%">
                  <c:v>0.33</c:v>
                </c:pt>
                <c:pt idx="783">
                  <c:v>0</c:v>
                </c:pt>
                <c:pt idx="784" formatCode="0%">
                  <c:v>0.24</c:v>
                </c:pt>
                <c:pt idx="785">
                  <c:v>0</c:v>
                </c:pt>
                <c:pt idx="786" formatCode="0%">
                  <c:v>0.28999999999999998</c:v>
                </c:pt>
                <c:pt idx="787">
                  <c:v>0</c:v>
                </c:pt>
                <c:pt idx="788" formatCode="0%">
                  <c:v>0.23</c:v>
                </c:pt>
                <c:pt idx="789">
                  <c:v>0</c:v>
                </c:pt>
                <c:pt idx="790" formatCode="0%">
                  <c:v>0.12</c:v>
                </c:pt>
                <c:pt idx="791">
                  <c:v>0</c:v>
                </c:pt>
                <c:pt idx="792" formatCode="0%">
                  <c:v>0.15</c:v>
                </c:pt>
                <c:pt idx="793">
                  <c:v>0</c:v>
                </c:pt>
                <c:pt idx="794" formatCode="0%">
                  <c:v>0.13</c:v>
                </c:pt>
                <c:pt idx="795">
                  <c:v>0</c:v>
                </c:pt>
                <c:pt idx="796" formatCode="0%">
                  <c:v>0.15</c:v>
                </c:pt>
                <c:pt idx="797">
                  <c:v>0</c:v>
                </c:pt>
                <c:pt idx="798" formatCode="0%">
                  <c:v>0.14000000000000001</c:v>
                </c:pt>
                <c:pt idx="799">
                  <c:v>0</c:v>
                </c:pt>
                <c:pt idx="800" formatCode="0%">
                  <c:v>0.13</c:v>
                </c:pt>
                <c:pt idx="801">
                  <c:v>0</c:v>
                </c:pt>
                <c:pt idx="802" formatCode="0%">
                  <c:v>0.15</c:v>
                </c:pt>
                <c:pt idx="803">
                  <c:v>0</c:v>
                </c:pt>
                <c:pt idx="804" formatCode="0%">
                  <c:v>0.15</c:v>
                </c:pt>
                <c:pt idx="805">
                  <c:v>0</c:v>
                </c:pt>
                <c:pt idx="806" formatCode="0%">
                  <c:v>0.13</c:v>
                </c:pt>
                <c:pt idx="807">
                  <c:v>0</c:v>
                </c:pt>
                <c:pt idx="808" formatCode="0%">
                  <c:v>0.15</c:v>
                </c:pt>
                <c:pt idx="809">
                  <c:v>0</c:v>
                </c:pt>
                <c:pt idx="810" formatCode="0%">
                  <c:v>0.14000000000000001</c:v>
                </c:pt>
                <c:pt idx="811">
                  <c:v>0</c:v>
                </c:pt>
                <c:pt idx="812" formatCode="0%">
                  <c:v>0.13</c:v>
                </c:pt>
                <c:pt idx="813">
                  <c:v>0</c:v>
                </c:pt>
                <c:pt idx="814" formatCode="0%">
                  <c:v>0.14000000000000001</c:v>
                </c:pt>
                <c:pt idx="815">
                  <c:v>0</c:v>
                </c:pt>
                <c:pt idx="816" formatCode="0%">
                  <c:v>0.15</c:v>
                </c:pt>
                <c:pt idx="817">
                  <c:v>0</c:v>
                </c:pt>
                <c:pt idx="818" formatCode="0%">
                  <c:v>0.13</c:v>
                </c:pt>
                <c:pt idx="819">
                  <c:v>0</c:v>
                </c:pt>
                <c:pt idx="820" formatCode="0%">
                  <c:v>0.15</c:v>
                </c:pt>
                <c:pt idx="821">
                  <c:v>0</c:v>
                </c:pt>
                <c:pt idx="822" formatCode="0%">
                  <c:v>0.14000000000000001</c:v>
                </c:pt>
                <c:pt idx="823">
                  <c:v>0</c:v>
                </c:pt>
                <c:pt idx="824" formatCode="0%">
                  <c:v>0.13</c:v>
                </c:pt>
                <c:pt idx="825">
                  <c:v>0</c:v>
                </c:pt>
                <c:pt idx="826" formatCode="0%">
                  <c:v>0.15</c:v>
                </c:pt>
                <c:pt idx="827">
                  <c:v>0</c:v>
                </c:pt>
                <c:pt idx="828" formatCode="0%">
                  <c:v>0.15</c:v>
                </c:pt>
                <c:pt idx="829">
                  <c:v>0</c:v>
                </c:pt>
                <c:pt idx="830" formatCode="0%">
                  <c:v>0.23</c:v>
                </c:pt>
                <c:pt idx="831">
                  <c:v>0</c:v>
                </c:pt>
                <c:pt idx="832" formatCode="0%">
                  <c:v>0.23</c:v>
                </c:pt>
                <c:pt idx="833">
                  <c:v>0</c:v>
                </c:pt>
                <c:pt idx="834" formatCode="0%">
                  <c:v>0.25</c:v>
                </c:pt>
                <c:pt idx="835">
                  <c:v>0</c:v>
                </c:pt>
                <c:pt idx="836" formatCode="0%">
                  <c:v>0.2</c:v>
                </c:pt>
                <c:pt idx="837">
                  <c:v>0</c:v>
                </c:pt>
                <c:pt idx="838" formatCode="0%">
                  <c:v>0.2</c:v>
                </c:pt>
                <c:pt idx="839">
                  <c:v>0</c:v>
                </c:pt>
                <c:pt idx="840" formatCode="0%">
                  <c:v>0.06</c:v>
                </c:pt>
                <c:pt idx="841">
                  <c:v>0</c:v>
                </c:pt>
                <c:pt idx="842" formatCode="0%">
                  <c:v>0.09</c:v>
                </c:pt>
                <c:pt idx="843">
                  <c:v>0</c:v>
                </c:pt>
                <c:pt idx="844" formatCode="0%">
                  <c:v>0.19</c:v>
                </c:pt>
                <c:pt idx="845">
                  <c:v>0</c:v>
                </c:pt>
                <c:pt idx="846" formatCode="0%">
                  <c:v>0.19</c:v>
                </c:pt>
                <c:pt idx="847">
                  <c:v>0</c:v>
                </c:pt>
                <c:pt idx="848" formatCode="0%">
                  <c:v>0.04</c:v>
                </c:pt>
                <c:pt idx="849">
                  <c:v>0</c:v>
                </c:pt>
                <c:pt idx="850" formatCode="0%">
                  <c:v>0.28999999999999998</c:v>
                </c:pt>
                <c:pt idx="851">
                  <c:v>0</c:v>
                </c:pt>
                <c:pt idx="852" formatCode="0%">
                  <c:v>0.53</c:v>
                </c:pt>
                <c:pt idx="853">
                  <c:v>0</c:v>
                </c:pt>
                <c:pt idx="854" formatCode="0%">
                  <c:v>0.53</c:v>
                </c:pt>
                <c:pt idx="855">
                  <c:v>0</c:v>
                </c:pt>
                <c:pt idx="856" formatCode="0%">
                  <c:v>0.54</c:v>
                </c:pt>
                <c:pt idx="857">
                  <c:v>0</c:v>
                </c:pt>
                <c:pt idx="858" formatCode="0%">
                  <c:v>0.54</c:v>
                </c:pt>
                <c:pt idx="859">
                  <c:v>0</c:v>
                </c:pt>
                <c:pt idx="860" formatCode="0%">
                  <c:v>0.53</c:v>
                </c:pt>
                <c:pt idx="861">
                  <c:v>0</c:v>
                </c:pt>
                <c:pt idx="862" formatCode="0%">
                  <c:v>0.54</c:v>
                </c:pt>
                <c:pt idx="863">
                  <c:v>0</c:v>
                </c:pt>
                <c:pt idx="864" formatCode="0%">
                  <c:v>0.59</c:v>
                </c:pt>
                <c:pt idx="865">
                  <c:v>0</c:v>
                </c:pt>
                <c:pt idx="866" formatCode="0%">
                  <c:v>0.51</c:v>
                </c:pt>
                <c:pt idx="867">
                  <c:v>0</c:v>
                </c:pt>
                <c:pt idx="868" formatCode="0%">
                  <c:v>0.54</c:v>
                </c:pt>
                <c:pt idx="869">
                  <c:v>0</c:v>
                </c:pt>
                <c:pt idx="870" formatCode="0%">
                  <c:v>0.61</c:v>
                </c:pt>
                <c:pt idx="871">
                  <c:v>0</c:v>
                </c:pt>
                <c:pt idx="872" formatCode="0%">
                  <c:v>0.52</c:v>
                </c:pt>
                <c:pt idx="873">
                  <c:v>0</c:v>
                </c:pt>
                <c:pt idx="874" formatCode="0%">
                  <c:v>0.57999999999999996</c:v>
                </c:pt>
                <c:pt idx="875">
                  <c:v>0</c:v>
                </c:pt>
                <c:pt idx="876" formatCode="0%">
                  <c:v>0.54</c:v>
                </c:pt>
                <c:pt idx="877">
                  <c:v>0</c:v>
                </c:pt>
                <c:pt idx="878" formatCode="0%">
                  <c:v>0.5</c:v>
                </c:pt>
                <c:pt idx="879">
                  <c:v>0</c:v>
                </c:pt>
                <c:pt idx="880" formatCode="0%">
                  <c:v>0.56999999999999995</c:v>
                </c:pt>
                <c:pt idx="881">
                  <c:v>0</c:v>
                </c:pt>
                <c:pt idx="882" formatCode="0%">
                  <c:v>0.55000000000000004</c:v>
                </c:pt>
                <c:pt idx="883">
                  <c:v>0</c:v>
                </c:pt>
                <c:pt idx="884" formatCode="0%">
                  <c:v>0.33</c:v>
                </c:pt>
                <c:pt idx="885">
                  <c:v>0</c:v>
                </c:pt>
                <c:pt idx="886" formatCode="0%">
                  <c:v>0.27</c:v>
                </c:pt>
                <c:pt idx="887">
                  <c:v>0</c:v>
                </c:pt>
                <c:pt idx="888" formatCode="0%">
                  <c:v>0.3</c:v>
                </c:pt>
                <c:pt idx="889">
                  <c:v>0</c:v>
                </c:pt>
                <c:pt idx="890" formatCode="0%">
                  <c:v>0.25</c:v>
                </c:pt>
                <c:pt idx="891">
                  <c:v>0</c:v>
                </c:pt>
                <c:pt idx="892" formatCode="0%">
                  <c:v>0.3</c:v>
                </c:pt>
                <c:pt idx="893">
                  <c:v>0</c:v>
                </c:pt>
                <c:pt idx="894" formatCode="0%">
                  <c:v>0.28000000000000003</c:v>
                </c:pt>
                <c:pt idx="895">
                  <c:v>0</c:v>
                </c:pt>
                <c:pt idx="896" formatCode="0%">
                  <c:v>0.27</c:v>
                </c:pt>
                <c:pt idx="897">
                  <c:v>0</c:v>
                </c:pt>
                <c:pt idx="898" formatCode="0%">
                  <c:v>0.28999999999999998</c:v>
                </c:pt>
                <c:pt idx="899">
                  <c:v>0</c:v>
                </c:pt>
                <c:pt idx="900" formatCode="0%">
                  <c:v>0.26</c:v>
                </c:pt>
                <c:pt idx="901">
                  <c:v>0</c:v>
                </c:pt>
                <c:pt idx="902" formatCode="0%">
                  <c:v>0.3</c:v>
                </c:pt>
                <c:pt idx="903">
                  <c:v>0</c:v>
                </c:pt>
                <c:pt idx="904" formatCode="0%">
                  <c:v>0.31</c:v>
                </c:pt>
                <c:pt idx="905">
                  <c:v>0</c:v>
                </c:pt>
                <c:pt idx="906" formatCode="0%">
                  <c:v>0.3</c:v>
                </c:pt>
                <c:pt idx="907">
                  <c:v>0</c:v>
                </c:pt>
                <c:pt idx="908" formatCode="0%">
                  <c:v>0.3</c:v>
                </c:pt>
                <c:pt idx="909">
                  <c:v>0</c:v>
                </c:pt>
                <c:pt idx="910" formatCode="0%">
                  <c:v>0.3</c:v>
                </c:pt>
                <c:pt idx="911">
                  <c:v>0</c:v>
                </c:pt>
                <c:pt idx="912" formatCode="0%">
                  <c:v>0.21</c:v>
                </c:pt>
                <c:pt idx="913">
                  <c:v>0</c:v>
                </c:pt>
                <c:pt idx="914" formatCode="0%">
                  <c:v>0.14000000000000001</c:v>
                </c:pt>
                <c:pt idx="915">
                  <c:v>0</c:v>
                </c:pt>
                <c:pt idx="916" formatCode="0%">
                  <c:v>0.14000000000000001</c:v>
                </c:pt>
                <c:pt idx="917">
                  <c:v>0</c:v>
                </c:pt>
                <c:pt idx="918" formatCode="0%">
                  <c:v>0.13</c:v>
                </c:pt>
                <c:pt idx="919">
                  <c:v>0</c:v>
                </c:pt>
                <c:pt idx="920" formatCode="0%">
                  <c:v>0.14000000000000001</c:v>
                </c:pt>
                <c:pt idx="921">
                  <c:v>0</c:v>
                </c:pt>
                <c:pt idx="922" formatCode="0%">
                  <c:v>0.15</c:v>
                </c:pt>
                <c:pt idx="923">
                  <c:v>0</c:v>
                </c:pt>
                <c:pt idx="924" formatCode="0%">
                  <c:v>0.13</c:v>
                </c:pt>
                <c:pt idx="925">
                  <c:v>0</c:v>
                </c:pt>
                <c:pt idx="926" formatCode="0%">
                  <c:v>0.14000000000000001</c:v>
                </c:pt>
                <c:pt idx="927">
                  <c:v>0</c:v>
                </c:pt>
                <c:pt idx="928" formatCode="0%">
                  <c:v>0.14000000000000001</c:v>
                </c:pt>
                <c:pt idx="929">
                  <c:v>0</c:v>
                </c:pt>
                <c:pt idx="930" formatCode="0%">
                  <c:v>0.13</c:v>
                </c:pt>
                <c:pt idx="931">
                  <c:v>0</c:v>
                </c:pt>
                <c:pt idx="932" formatCode="0%">
                  <c:v>0.14000000000000001</c:v>
                </c:pt>
                <c:pt idx="933">
                  <c:v>0</c:v>
                </c:pt>
                <c:pt idx="934" formatCode="0%">
                  <c:v>0.15</c:v>
                </c:pt>
                <c:pt idx="935">
                  <c:v>0</c:v>
                </c:pt>
                <c:pt idx="936" formatCode="0%">
                  <c:v>0.13</c:v>
                </c:pt>
                <c:pt idx="937">
                  <c:v>0</c:v>
                </c:pt>
                <c:pt idx="938" formatCode="0%">
                  <c:v>0.15</c:v>
                </c:pt>
                <c:pt idx="939">
                  <c:v>0</c:v>
                </c:pt>
                <c:pt idx="940" formatCode="0%">
                  <c:v>0.16</c:v>
                </c:pt>
                <c:pt idx="941">
                  <c:v>0</c:v>
                </c:pt>
                <c:pt idx="942" formatCode="0%">
                  <c:v>0.13</c:v>
                </c:pt>
                <c:pt idx="943">
                  <c:v>0</c:v>
                </c:pt>
                <c:pt idx="944" formatCode="0%">
                  <c:v>0.14000000000000001</c:v>
                </c:pt>
                <c:pt idx="945">
                  <c:v>0</c:v>
                </c:pt>
                <c:pt idx="946" formatCode="0%">
                  <c:v>0.14000000000000001</c:v>
                </c:pt>
                <c:pt idx="947">
                  <c:v>0</c:v>
                </c:pt>
                <c:pt idx="948" formatCode="0%">
                  <c:v>0.14000000000000001</c:v>
                </c:pt>
                <c:pt idx="949">
                  <c:v>0</c:v>
                </c:pt>
                <c:pt idx="950" formatCode="0%">
                  <c:v>0.14000000000000001</c:v>
                </c:pt>
                <c:pt idx="951">
                  <c:v>0</c:v>
                </c:pt>
                <c:pt idx="952" formatCode="0%">
                  <c:v>0.17</c:v>
                </c:pt>
                <c:pt idx="953">
                  <c:v>0</c:v>
                </c:pt>
                <c:pt idx="954" formatCode="0%">
                  <c:v>0.24</c:v>
                </c:pt>
                <c:pt idx="955">
                  <c:v>0</c:v>
                </c:pt>
                <c:pt idx="956" formatCode="0%">
                  <c:v>0.26</c:v>
                </c:pt>
                <c:pt idx="957">
                  <c:v>0</c:v>
                </c:pt>
                <c:pt idx="958" formatCode="0%">
                  <c:v>0.18</c:v>
                </c:pt>
                <c:pt idx="959">
                  <c:v>0</c:v>
                </c:pt>
                <c:pt idx="960" formatCode="0%">
                  <c:v>0.28000000000000003</c:v>
                </c:pt>
                <c:pt idx="961">
                  <c:v>0</c:v>
                </c:pt>
                <c:pt idx="962" formatCode="0%">
                  <c:v>0.16</c:v>
                </c:pt>
                <c:pt idx="963">
                  <c:v>0</c:v>
                </c:pt>
                <c:pt idx="964" formatCode="0%">
                  <c:v>0.06</c:v>
                </c:pt>
                <c:pt idx="965">
                  <c:v>0</c:v>
                </c:pt>
                <c:pt idx="966" formatCode="0%">
                  <c:v>0.14000000000000001</c:v>
                </c:pt>
                <c:pt idx="967">
                  <c:v>0</c:v>
                </c:pt>
                <c:pt idx="968" formatCode="0%">
                  <c:v>0.2</c:v>
                </c:pt>
                <c:pt idx="969">
                  <c:v>0</c:v>
                </c:pt>
                <c:pt idx="970" formatCode="0%">
                  <c:v>0.14000000000000001</c:v>
                </c:pt>
                <c:pt idx="971">
                  <c:v>0</c:v>
                </c:pt>
                <c:pt idx="972" formatCode="0%">
                  <c:v>0.04</c:v>
                </c:pt>
                <c:pt idx="973">
                  <c:v>0</c:v>
                </c:pt>
                <c:pt idx="974" formatCode="0%">
                  <c:v>0.71</c:v>
                </c:pt>
                <c:pt idx="975">
                  <c:v>0</c:v>
                </c:pt>
                <c:pt idx="976" formatCode="0%">
                  <c:v>0.46</c:v>
                </c:pt>
                <c:pt idx="977">
                  <c:v>0</c:v>
                </c:pt>
                <c:pt idx="978" formatCode="0%">
                  <c:v>0.61</c:v>
                </c:pt>
                <c:pt idx="979">
                  <c:v>0</c:v>
                </c:pt>
                <c:pt idx="980" formatCode="0%">
                  <c:v>0.59</c:v>
                </c:pt>
                <c:pt idx="981">
                  <c:v>0</c:v>
                </c:pt>
                <c:pt idx="982" formatCode="0%">
                  <c:v>0.56999999999999995</c:v>
                </c:pt>
                <c:pt idx="983">
                  <c:v>0</c:v>
                </c:pt>
                <c:pt idx="984" formatCode="0%">
                  <c:v>0.54</c:v>
                </c:pt>
                <c:pt idx="985">
                  <c:v>0</c:v>
                </c:pt>
                <c:pt idx="986" formatCode="0%">
                  <c:v>0.55000000000000004</c:v>
                </c:pt>
                <c:pt idx="987">
                  <c:v>0</c:v>
                </c:pt>
                <c:pt idx="988" formatCode="0%">
                  <c:v>0.48</c:v>
                </c:pt>
                <c:pt idx="989">
                  <c:v>0</c:v>
                </c:pt>
                <c:pt idx="990" formatCode="0%">
                  <c:v>0.52</c:v>
                </c:pt>
                <c:pt idx="991">
                  <c:v>0</c:v>
                </c:pt>
                <c:pt idx="992" formatCode="0%">
                  <c:v>0.53</c:v>
                </c:pt>
                <c:pt idx="993">
                  <c:v>0</c:v>
                </c:pt>
                <c:pt idx="994" formatCode="0%">
                  <c:v>0.51</c:v>
                </c:pt>
                <c:pt idx="995">
                  <c:v>0</c:v>
                </c:pt>
                <c:pt idx="996" formatCode="0%">
                  <c:v>0.56999999999999995</c:v>
                </c:pt>
                <c:pt idx="997">
                  <c:v>0</c:v>
                </c:pt>
                <c:pt idx="998" formatCode="0%">
                  <c:v>0.54</c:v>
                </c:pt>
                <c:pt idx="999">
                  <c:v>0</c:v>
                </c:pt>
                <c:pt idx="1000" formatCode="0%">
                  <c:v>0.52</c:v>
                </c:pt>
                <c:pt idx="1001">
                  <c:v>0</c:v>
                </c:pt>
                <c:pt idx="1002" formatCode="0%">
                  <c:v>0.56999999999999995</c:v>
                </c:pt>
                <c:pt idx="1003">
                  <c:v>0</c:v>
                </c:pt>
                <c:pt idx="1004" formatCode="0%">
                  <c:v>0.44</c:v>
                </c:pt>
                <c:pt idx="1005">
                  <c:v>0</c:v>
                </c:pt>
                <c:pt idx="1006" formatCode="0%">
                  <c:v>0.3</c:v>
                </c:pt>
                <c:pt idx="1007">
                  <c:v>0</c:v>
                </c:pt>
                <c:pt idx="1008" formatCode="0%">
                  <c:v>0.28000000000000003</c:v>
                </c:pt>
                <c:pt idx="1009">
                  <c:v>0</c:v>
                </c:pt>
                <c:pt idx="1010" formatCode="0%">
                  <c:v>0.26</c:v>
                </c:pt>
                <c:pt idx="1011">
                  <c:v>0</c:v>
                </c:pt>
                <c:pt idx="1012" formatCode="0%">
                  <c:v>0.28999999999999998</c:v>
                </c:pt>
                <c:pt idx="1013">
                  <c:v>0</c:v>
                </c:pt>
                <c:pt idx="1014" formatCode="0%">
                  <c:v>0.28999999999999998</c:v>
                </c:pt>
                <c:pt idx="1015">
                  <c:v>0</c:v>
                </c:pt>
                <c:pt idx="1016" formatCode="0%">
                  <c:v>0.27</c:v>
                </c:pt>
                <c:pt idx="1017">
                  <c:v>0</c:v>
                </c:pt>
                <c:pt idx="1018" formatCode="0%">
                  <c:v>0.28999999999999998</c:v>
                </c:pt>
                <c:pt idx="1019">
                  <c:v>0</c:v>
                </c:pt>
                <c:pt idx="1020" formatCode="0%">
                  <c:v>0.31</c:v>
                </c:pt>
                <c:pt idx="1021">
                  <c:v>0</c:v>
                </c:pt>
                <c:pt idx="1022" formatCode="0%">
                  <c:v>0.25</c:v>
                </c:pt>
                <c:pt idx="1023">
                  <c:v>0</c:v>
                </c:pt>
                <c:pt idx="1024" formatCode="0%">
                  <c:v>0.28999999999999998</c:v>
                </c:pt>
                <c:pt idx="1025">
                  <c:v>0</c:v>
                </c:pt>
                <c:pt idx="1026" formatCode="0%">
                  <c:v>0.28999999999999998</c:v>
                </c:pt>
                <c:pt idx="1027">
                  <c:v>0</c:v>
                </c:pt>
                <c:pt idx="1028" formatCode="0%">
                  <c:v>0.25</c:v>
                </c:pt>
                <c:pt idx="1029">
                  <c:v>0</c:v>
                </c:pt>
                <c:pt idx="1030" formatCode="0%">
                  <c:v>0.28000000000000003</c:v>
                </c:pt>
                <c:pt idx="1031">
                  <c:v>0</c:v>
                </c:pt>
                <c:pt idx="1032" formatCode="0%">
                  <c:v>0.27</c:v>
                </c:pt>
                <c:pt idx="1033">
                  <c:v>0</c:v>
                </c:pt>
                <c:pt idx="1034" formatCode="0%">
                  <c:v>0.12</c:v>
                </c:pt>
                <c:pt idx="1035">
                  <c:v>0</c:v>
                </c:pt>
                <c:pt idx="1036" formatCode="0%">
                  <c:v>0.14000000000000001</c:v>
                </c:pt>
                <c:pt idx="1037">
                  <c:v>0</c:v>
                </c:pt>
                <c:pt idx="1038" formatCode="0%">
                  <c:v>0.15</c:v>
                </c:pt>
                <c:pt idx="1039">
                  <c:v>0</c:v>
                </c:pt>
                <c:pt idx="1040" formatCode="0%">
                  <c:v>0.14000000000000001</c:v>
                </c:pt>
                <c:pt idx="1041">
                  <c:v>0</c:v>
                </c:pt>
                <c:pt idx="1042" formatCode="0%">
                  <c:v>0.14000000000000001</c:v>
                </c:pt>
                <c:pt idx="1043">
                  <c:v>0</c:v>
                </c:pt>
                <c:pt idx="1044" formatCode="0%">
                  <c:v>0.14000000000000001</c:v>
                </c:pt>
                <c:pt idx="1045">
                  <c:v>0</c:v>
                </c:pt>
                <c:pt idx="1046" formatCode="0%">
                  <c:v>0.13</c:v>
                </c:pt>
                <c:pt idx="1047">
                  <c:v>0</c:v>
                </c:pt>
                <c:pt idx="1048" formatCode="0%">
                  <c:v>0.14000000000000001</c:v>
                </c:pt>
                <c:pt idx="1049">
                  <c:v>0</c:v>
                </c:pt>
                <c:pt idx="1050" formatCode="0%">
                  <c:v>0.14000000000000001</c:v>
                </c:pt>
                <c:pt idx="1051">
                  <c:v>0</c:v>
                </c:pt>
                <c:pt idx="1052" formatCode="0%">
                  <c:v>0.14000000000000001</c:v>
                </c:pt>
                <c:pt idx="1053">
                  <c:v>0</c:v>
                </c:pt>
                <c:pt idx="1054" formatCode="0%">
                  <c:v>0.14000000000000001</c:v>
                </c:pt>
                <c:pt idx="1055">
                  <c:v>0</c:v>
                </c:pt>
                <c:pt idx="1056" formatCode="0%">
                  <c:v>0.13</c:v>
                </c:pt>
                <c:pt idx="1057">
                  <c:v>0</c:v>
                </c:pt>
                <c:pt idx="1058" formatCode="0%">
                  <c:v>0.15</c:v>
                </c:pt>
                <c:pt idx="1059">
                  <c:v>0</c:v>
                </c:pt>
                <c:pt idx="1060" formatCode="0%">
                  <c:v>0.15</c:v>
                </c:pt>
                <c:pt idx="1061">
                  <c:v>0</c:v>
                </c:pt>
                <c:pt idx="1062" formatCode="0%">
                  <c:v>0.13</c:v>
                </c:pt>
                <c:pt idx="1063">
                  <c:v>0</c:v>
                </c:pt>
                <c:pt idx="1064" formatCode="0%">
                  <c:v>0.14000000000000001</c:v>
                </c:pt>
                <c:pt idx="1065">
                  <c:v>0</c:v>
                </c:pt>
                <c:pt idx="1066" formatCode="0%">
                  <c:v>0.14000000000000001</c:v>
                </c:pt>
                <c:pt idx="1067">
                  <c:v>0</c:v>
                </c:pt>
                <c:pt idx="1068" formatCode="0%">
                  <c:v>0.13</c:v>
                </c:pt>
                <c:pt idx="1069">
                  <c:v>0</c:v>
                </c:pt>
                <c:pt idx="1070" formatCode="0%">
                  <c:v>0.15</c:v>
                </c:pt>
                <c:pt idx="1071">
                  <c:v>0</c:v>
                </c:pt>
                <c:pt idx="1072" formatCode="0%">
                  <c:v>0.14000000000000001</c:v>
                </c:pt>
                <c:pt idx="1073">
                  <c:v>0</c:v>
                </c:pt>
                <c:pt idx="1074" formatCode="0%">
                  <c:v>0.2</c:v>
                </c:pt>
                <c:pt idx="1075">
                  <c:v>0</c:v>
                </c:pt>
                <c:pt idx="1076" formatCode="0%">
                  <c:v>0.26</c:v>
                </c:pt>
                <c:pt idx="1077">
                  <c:v>0</c:v>
                </c:pt>
                <c:pt idx="1078" formatCode="0%">
                  <c:v>0.21</c:v>
                </c:pt>
                <c:pt idx="1079">
                  <c:v>0</c:v>
                </c:pt>
                <c:pt idx="1080" formatCode="0%">
                  <c:v>0.28999999999999998</c:v>
                </c:pt>
                <c:pt idx="1081">
                  <c:v>0</c:v>
                </c:pt>
                <c:pt idx="1082" formatCode="0%">
                  <c:v>0.2</c:v>
                </c:pt>
                <c:pt idx="1083">
                  <c:v>0</c:v>
                </c:pt>
                <c:pt idx="1084" formatCode="0%">
                  <c:v>0.18</c:v>
                </c:pt>
                <c:pt idx="1085">
                  <c:v>0</c:v>
                </c:pt>
                <c:pt idx="1086" formatCode="0%">
                  <c:v>0.19</c:v>
                </c:pt>
                <c:pt idx="1087">
                  <c:v>0</c:v>
                </c:pt>
                <c:pt idx="1088" formatCode="0%">
                  <c:v>0.09</c:v>
                </c:pt>
                <c:pt idx="1089">
                  <c:v>0</c:v>
                </c:pt>
                <c:pt idx="1090" formatCode="0%">
                  <c:v>0.17</c:v>
                </c:pt>
                <c:pt idx="1091">
                  <c:v>0</c:v>
                </c:pt>
                <c:pt idx="1092" formatCode="0%">
                  <c:v>0.62</c:v>
                </c:pt>
                <c:pt idx="1093">
                  <c:v>0</c:v>
                </c:pt>
                <c:pt idx="1094" formatCode="0%">
                  <c:v>0.53</c:v>
                </c:pt>
                <c:pt idx="1095">
                  <c:v>0</c:v>
                </c:pt>
                <c:pt idx="1096" formatCode="0%">
                  <c:v>0.56999999999999995</c:v>
                </c:pt>
                <c:pt idx="1097">
                  <c:v>0</c:v>
                </c:pt>
                <c:pt idx="1098" formatCode="0%">
                  <c:v>0.48</c:v>
                </c:pt>
                <c:pt idx="1099">
                  <c:v>0</c:v>
                </c:pt>
                <c:pt idx="1100" formatCode="0%">
                  <c:v>0.52</c:v>
                </c:pt>
                <c:pt idx="1101">
                  <c:v>0</c:v>
                </c:pt>
                <c:pt idx="1102" formatCode="0%">
                  <c:v>0.52</c:v>
                </c:pt>
                <c:pt idx="1103">
                  <c:v>0</c:v>
                </c:pt>
                <c:pt idx="1104" formatCode="0%">
                  <c:v>0.47</c:v>
                </c:pt>
                <c:pt idx="1105">
                  <c:v>0</c:v>
                </c:pt>
                <c:pt idx="1106" formatCode="0%">
                  <c:v>0.6</c:v>
                </c:pt>
                <c:pt idx="1107">
                  <c:v>0</c:v>
                </c:pt>
                <c:pt idx="1108" formatCode="0%">
                  <c:v>0.56999999999999995</c:v>
                </c:pt>
                <c:pt idx="1109">
                  <c:v>0</c:v>
                </c:pt>
                <c:pt idx="1110" formatCode="0%">
                  <c:v>0.52</c:v>
                </c:pt>
                <c:pt idx="1111">
                  <c:v>0</c:v>
                </c:pt>
                <c:pt idx="1112" formatCode="0%">
                  <c:v>0.55000000000000004</c:v>
                </c:pt>
                <c:pt idx="1113">
                  <c:v>0</c:v>
                </c:pt>
                <c:pt idx="1114" formatCode="0%">
                  <c:v>0.52</c:v>
                </c:pt>
                <c:pt idx="1115">
                  <c:v>0</c:v>
                </c:pt>
                <c:pt idx="1116" formatCode="0%">
                  <c:v>0.53</c:v>
                </c:pt>
                <c:pt idx="1117">
                  <c:v>0</c:v>
                </c:pt>
                <c:pt idx="1118" formatCode="0%">
                  <c:v>0.54</c:v>
                </c:pt>
                <c:pt idx="1119">
                  <c:v>0</c:v>
                </c:pt>
                <c:pt idx="1120" formatCode="0%">
                  <c:v>0.52</c:v>
                </c:pt>
                <c:pt idx="1121">
                  <c:v>0</c:v>
                </c:pt>
                <c:pt idx="1122" formatCode="0%">
                  <c:v>0.54</c:v>
                </c:pt>
                <c:pt idx="1123">
                  <c:v>0</c:v>
                </c:pt>
                <c:pt idx="1124" formatCode="0%">
                  <c:v>0.34</c:v>
                </c:pt>
                <c:pt idx="1125">
                  <c:v>0</c:v>
                </c:pt>
                <c:pt idx="1126" formatCode="0%">
                  <c:v>0.24</c:v>
                </c:pt>
                <c:pt idx="1127">
                  <c:v>0</c:v>
                </c:pt>
                <c:pt idx="1128" formatCode="0%">
                  <c:v>0.28000000000000003</c:v>
                </c:pt>
                <c:pt idx="1129">
                  <c:v>0</c:v>
                </c:pt>
                <c:pt idx="1130" formatCode="0%">
                  <c:v>0.28999999999999998</c:v>
                </c:pt>
                <c:pt idx="1131">
                  <c:v>0</c:v>
                </c:pt>
                <c:pt idx="1132" formatCode="0%">
                  <c:v>0.26</c:v>
                </c:pt>
                <c:pt idx="1133">
                  <c:v>0</c:v>
                </c:pt>
                <c:pt idx="1134" formatCode="0%">
                  <c:v>0.28999999999999998</c:v>
                </c:pt>
                <c:pt idx="1135">
                  <c:v>0</c:v>
                </c:pt>
                <c:pt idx="1136" formatCode="0%">
                  <c:v>0.3</c:v>
                </c:pt>
                <c:pt idx="1137">
                  <c:v>0</c:v>
                </c:pt>
                <c:pt idx="1138" formatCode="0%">
                  <c:v>0.27</c:v>
                </c:pt>
                <c:pt idx="1139">
                  <c:v>0</c:v>
                </c:pt>
                <c:pt idx="1140" formatCode="0%">
                  <c:v>0.3</c:v>
                </c:pt>
                <c:pt idx="1141">
                  <c:v>0</c:v>
                </c:pt>
                <c:pt idx="1142" formatCode="0%">
                  <c:v>0.32</c:v>
                </c:pt>
                <c:pt idx="1143">
                  <c:v>0</c:v>
                </c:pt>
                <c:pt idx="1144" formatCode="0%">
                  <c:v>0.25</c:v>
                </c:pt>
                <c:pt idx="1145">
                  <c:v>0</c:v>
                </c:pt>
                <c:pt idx="1146" formatCode="0%">
                  <c:v>0.28999999999999998</c:v>
                </c:pt>
                <c:pt idx="1147">
                  <c:v>0</c:v>
                </c:pt>
                <c:pt idx="1148" formatCode="0%">
                  <c:v>0.31</c:v>
                </c:pt>
                <c:pt idx="1149">
                  <c:v>0</c:v>
                </c:pt>
                <c:pt idx="1150" formatCode="0%">
                  <c:v>0.21</c:v>
                </c:pt>
                <c:pt idx="1151">
                  <c:v>0</c:v>
                </c:pt>
                <c:pt idx="1152" formatCode="0%">
                  <c:v>0.14000000000000001</c:v>
                </c:pt>
                <c:pt idx="1153">
                  <c:v>0</c:v>
                </c:pt>
                <c:pt idx="1154" formatCode="0%">
                  <c:v>0.15</c:v>
                </c:pt>
                <c:pt idx="1155">
                  <c:v>0</c:v>
                </c:pt>
                <c:pt idx="1156" formatCode="0%">
                  <c:v>0.13</c:v>
                </c:pt>
                <c:pt idx="1157">
                  <c:v>0</c:v>
                </c:pt>
                <c:pt idx="1158" formatCode="0%">
                  <c:v>0.14000000000000001</c:v>
                </c:pt>
                <c:pt idx="1159">
                  <c:v>0</c:v>
                </c:pt>
                <c:pt idx="1160" formatCode="0%">
                  <c:v>0.15</c:v>
                </c:pt>
                <c:pt idx="1161">
                  <c:v>0</c:v>
                </c:pt>
                <c:pt idx="1162" formatCode="0%">
                  <c:v>0.14000000000000001</c:v>
                </c:pt>
                <c:pt idx="1163">
                  <c:v>0</c:v>
                </c:pt>
                <c:pt idx="1164" formatCode="0%">
                  <c:v>0.15</c:v>
                </c:pt>
                <c:pt idx="1165">
                  <c:v>0</c:v>
                </c:pt>
                <c:pt idx="1166" formatCode="0%">
                  <c:v>0.13</c:v>
                </c:pt>
                <c:pt idx="1167">
                  <c:v>0</c:v>
                </c:pt>
                <c:pt idx="1168" formatCode="0%">
                  <c:v>0.14000000000000001</c:v>
                </c:pt>
                <c:pt idx="1169">
                  <c:v>0</c:v>
                </c:pt>
                <c:pt idx="1170" formatCode="0%">
                  <c:v>0.14000000000000001</c:v>
                </c:pt>
                <c:pt idx="1171">
                  <c:v>0</c:v>
                </c:pt>
                <c:pt idx="1172" formatCode="0%">
                  <c:v>0.13</c:v>
                </c:pt>
                <c:pt idx="1173">
                  <c:v>0</c:v>
                </c:pt>
                <c:pt idx="1174" formatCode="0%">
                  <c:v>0.14000000000000001</c:v>
                </c:pt>
                <c:pt idx="1175">
                  <c:v>0</c:v>
                </c:pt>
                <c:pt idx="1176" formatCode="0%">
                  <c:v>0.15</c:v>
                </c:pt>
                <c:pt idx="1177">
                  <c:v>0</c:v>
                </c:pt>
                <c:pt idx="1178" formatCode="0%">
                  <c:v>0.13</c:v>
                </c:pt>
                <c:pt idx="1179">
                  <c:v>0</c:v>
                </c:pt>
                <c:pt idx="1180" formatCode="0%">
                  <c:v>0.14000000000000001</c:v>
                </c:pt>
                <c:pt idx="1181">
                  <c:v>0</c:v>
                </c:pt>
                <c:pt idx="1182" formatCode="0%">
                  <c:v>0.14000000000000001</c:v>
                </c:pt>
                <c:pt idx="1183">
                  <c:v>0</c:v>
                </c:pt>
                <c:pt idx="1184" formatCode="0%">
                  <c:v>0.13</c:v>
                </c:pt>
                <c:pt idx="1185">
                  <c:v>0</c:v>
                </c:pt>
                <c:pt idx="1186" formatCode="0%">
                  <c:v>0.15</c:v>
                </c:pt>
                <c:pt idx="1187">
                  <c:v>0</c:v>
                </c:pt>
                <c:pt idx="1188" formatCode="0%">
                  <c:v>0.15</c:v>
                </c:pt>
                <c:pt idx="1189">
                  <c:v>0</c:v>
                </c:pt>
                <c:pt idx="1190" formatCode="0%">
                  <c:v>0.13</c:v>
                </c:pt>
                <c:pt idx="1191">
                  <c:v>0</c:v>
                </c:pt>
                <c:pt idx="1192" formatCode="0%">
                  <c:v>0.25</c:v>
                </c:pt>
                <c:pt idx="1193">
                  <c:v>0</c:v>
                </c:pt>
                <c:pt idx="1194" formatCode="0%">
                  <c:v>0.42</c:v>
                </c:pt>
                <c:pt idx="1195">
                  <c:v>0</c:v>
                </c:pt>
                <c:pt idx="1196" formatCode="0%">
                  <c:v>0.26</c:v>
                </c:pt>
                <c:pt idx="1197">
                  <c:v>0</c:v>
                </c:pt>
                <c:pt idx="1198" formatCode="0%">
                  <c:v>0.12</c:v>
                </c:pt>
                <c:pt idx="1199">
                  <c:v>0</c:v>
                </c:pt>
                <c:pt idx="1200" formatCode="0%">
                  <c:v>0.09</c:v>
                </c:pt>
                <c:pt idx="1201">
                  <c:v>0</c:v>
                </c:pt>
                <c:pt idx="1202" formatCode="0%">
                  <c:v>0.19</c:v>
                </c:pt>
                <c:pt idx="1203">
                  <c:v>0</c:v>
                </c:pt>
                <c:pt idx="1204" formatCode="0%">
                  <c:v>0.19</c:v>
                </c:pt>
                <c:pt idx="1205">
                  <c:v>0</c:v>
                </c:pt>
                <c:pt idx="1206" formatCode="0%">
                  <c:v>0.03</c:v>
                </c:pt>
                <c:pt idx="1207">
                  <c:v>0</c:v>
                </c:pt>
                <c:pt idx="1208" formatCode="0%">
                  <c:v>0.43</c:v>
                </c:pt>
                <c:pt idx="1209">
                  <c:v>0</c:v>
                </c:pt>
                <c:pt idx="1210" formatCode="0%">
                  <c:v>0.61</c:v>
                </c:pt>
                <c:pt idx="1211">
                  <c:v>0</c:v>
                </c:pt>
                <c:pt idx="1212" formatCode="0%">
                  <c:v>0.54</c:v>
                </c:pt>
                <c:pt idx="1213">
                  <c:v>0</c:v>
                </c:pt>
                <c:pt idx="1214" formatCode="0%">
                  <c:v>0.5</c:v>
                </c:pt>
                <c:pt idx="1215">
                  <c:v>0</c:v>
                </c:pt>
                <c:pt idx="1216" formatCode="0%">
                  <c:v>0.67</c:v>
                </c:pt>
                <c:pt idx="1217">
                  <c:v>0</c:v>
                </c:pt>
                <c:pt idx="1218" formatCode="0%">
                  <c:v>0.5</c:v>
                </c:pt>
                <c:pt idx="1219">
                  <c:v>0</c:v>
                </c:pt>
                <c:pt idx="1220" formatCode="0%">
                  <c:v>0.49</c:v>
                </c:pt>
                <c:pt idx="1221">
                  <c:v>0</c:v>
                </c:pt>
                <c:pt idx="1222" formatCode="0%">
                  <c:v>0.49</c:v>
                </c:pt>
                <c:pt idx="1223">
                  <c:v>0</c:v>
                </c:pt>
                <c:pt idx="1224" formatCode="0%">
                  <c:v>0.48</c:v>
                </c:pt>
                <c:pt idx="1225">
                  <c:v>0</c:v>
                </c:pt>
                <c:pt idx="1226" formatCode="0%">
                  <c:v>0.54</c:v>
                </c:pt>
                <c:pt idx="1227">
                  <c:v>0</c:v>
                </c:pt>
                <c:pt idx="1228" formatCode="0%">
                  <c:v>0.56000000000000005</c:v>
                </c:pt>
                <c:pt idx="1229">
                  <c:v>0</c:v>
                </c:pt>
                <c:pt idx="1230" formatCode="0%">
                  <c:v>0.53</c:v>
                </c:pt>
                <c:pt idx="1231">
                  <c:v>0</c:v>
                </c:pt>
                <c:pt idx="1232" formatCode="0%">
                  <c:v>0.55000000000000004</c:v>
                </c:pt>
                <c:pt idx="1233">
                  <c:v>0</c:v>
                </c:pt>
                <c:pt idx="1234" formatCode="0%">
                  <c:v>0.56000000000000005</c:v>
                </c:pt>
                <c:pt idx="1235">
                  <c:v>0</c:v>
                </c:pt>
                <c:pt idx="1236" formatCode="0%">
                  <c:v>0.48</c:v>
                </c:pt>
                <c:pt idx="1237">
                  <c:v>0</c:v>
                </c:pt>
                <c:pt idx="1238" formatCode="0%">
                  <c:v>0.55000000000000004</c:v>
                </c:pt>
                <c:pt idx="1239">
                  <c:v>0</c:v>
                </c:pt>
                <c:pt idx="1240" formatCode="0%">
                  <c:v>0.42</c:v>
                </c:pt>
                <c:pt idx="1241">
                  <c:v>0</c:v>
                </c:pt>
                <c:pt idx="1242" formatCode="0%">
                  <c:v>0.25</c:v>
                </c:pt>
                <c:pt idx="1243">
                  <c:v>0</c:v>
                </c:pt>
                <c:pt idx="1244" formatCode="0%">
                  <c:v>0.31</c:v>
                </c:pt>
                <c:pt idx="1245">
                  <c:v>0</c:v>
                </c:pt>
                <c:pt idx="1246" formatCode="0%">
                  <c:v>0.28000000000000003</c:v>
                </c:pt>
                <c:pt idx="1247">
                  <c:v>0</c:v>
                </c:pt>
                <c:pt idx="1248" formatCode="0%">
                  <c:v>0.25</c:v>
                </c:pt>
                <c:pt idx="1249">
                  <c:v>0</c:v>
                </c:pt>
                <c:pt idx="1250" formatCode="0%">
                  <c:v>0.31</c:v>
                </c:pt>
                <c:pt idx="1251">
                  <c:v>0</c:v>
                </c:pt>
                <c:pt idx="1252" formatCode="0%">
                  <c:v>0.3</c:v>
                </c:pt>
                <c:pt idx="1253">
                  <c:v>0</c:v>
                </c:pt>
                <c:pt idx="1254" formatCode="0%">
                  <c:v>0.24</c:v>
                </c:pt>
                <c:pt idx="1255">
                  <c:v>0</c:v>
                </c:pt>
                <c:pt idx="1256" formatCode="0%">
                  <c:v>0.28999999999999998</c:v>
                </c:pt>
                <c:pt idx="1257">
                  <c:v>0</c:v>
                </c:pt>
                <c:pt idx="1258" formatCode="0%">
                  <c:v>0.33</c:v>
                </c:pt>
                <c:pt idx="1259">
                  <c:v>0</c:v>
                </c:pt>
                <c:pt idx="1260" formatCode="0%">
                  <c:v>0.25</c:v>
                </c:pt>
                <c:pt idx="1261">
                  <c:v>0</c:v>
                </c:pt>
                <c:pt idx="1262" formatCode="0%">
                  <c:v>0.28999999999999998</c:v>
                </c:pt>
                <c:pt idx="1263">
                  <c:v>0</c:v>
                </c:pt>
                <c:pt idx="1264" formatCode="0%">
                  <c:v>0.32</c:v>
                </c:pt>
                <c:pt idx="1265">
                  <c:v>0</c:v>
                </c:pt>
                <c:pt idx="1266" formatCode="0%">
                  <c:v>0.28999999999999998</c:v>
                </c:pt>
                <c:pt idx="1267">
                  <c:v>0</c:v>
                </c:pt>
                <c:pt idx="1268" formatCode="0%">
                  <c:v>0.14000000000000001</c:v>
                </c:pt>
                <c:pt idx="1269">
                  <c:v>0</c:v>
                </c:pt>
                <c:pt idx="1270" formatCode="0%">
                  <c:v>0.14000000000000001</c:v>
                </c:pt>
                <c:pt idx="1271">
                  <c:v>0</c:v>
                </c:pt>
                <c:pt idx="1272" formatCode="0%">
                  <c:v>0.14000000000000001</c:v>
                </c:pt>
                <c:pt idx="1273">
                  <c:v>0</c:v>
                </c:pt>
                <c:pt idx="1274" formatCode="0%">
                  <c:v>0.15</c:v>
                </c:pt>
                <c:pt idx="1275">
                  <c:v>0</c:v>
                </c:pt>
                <c:pt idx="1276" formatCode="0%">
                  <c:v>0.13</c:v>
                </c:pt>
                <c:pt idx="1277">
                  <c:v>0</c:v>
                </c:pt>
                <c:pt idx="1278" formatCode="0%">
                  <c:v>0.18</c:v>
                </c:pt>
                <c:pt idx="1279">
                  <c:v>0</c:v>
                </c:pt>
                <c:pt idx="1280" formatCode="0%">
                  <c:v>0.33</c:v>
                </c:pt>
                <c:pt idx="1281">
                  <c:v>0</c:v>
                </c:pt>
                <c:pt idx="1282" formatCode="0%">
                  <c:v>0.32</c:v>
                </c:pt>
                <c:pt idx="1283">
                  <c:v>0</c:v>
                </c:pt>
                <c:pt idx="1284" formatCode="0%">
                  <c:v>0.15</c:v>
                </c:pt>
                <c:pt idx="1285">
                  <c:v>0</c:v>
                </c:pt>
                <c:pt idx="1286" formatCode="0%">
                  <c:v>0.27</c:v>
                </c:pt>
                <c:pt idx="1287">
                  <c:v>0</c:v>
                </c:pt>
                <c:pt idx="1288" formatCode="0%">
                  <c:v>0.16</c:v>
                </c:pt>
                <c:pt idx="1289">
                  <c:v>0</c:v>
                </c:pt>
                <c:pt idx="1290" formatCode="0%">
                  <c:v>0.44</c:v>
                </c:pt>
                <c:pt idx="1291">
                  <c:v>0</c:v>
                </c:pt>
                <c:pt idx="1292" formatCode="0%">
                  <c:v>0.13</c:v>
                </c:pt>
                <c:pt idx="1293">
                  <c:v>0</c:v>
                </c:pt>
                <c:pt idx="1294" formatCode="0%">
                  <c:v>0.12</c:v>
                </c:pt>
                <c:pt idx="1295">
                  <c:v>0</c:v>
                </c:pt>
                <c:pt idx="1296" formatCode="0%">
                  <c:v>0.15</c:v>
                </c:pt>
                <c:pt idx="1297">
                  <c:v>0</c:v>
                </c:pt>
                <c:pt idx="1298" formatCode="0%">
                  <c:v>0.26</c:v>
                </c:pt>
                <c:pt idx="1299">
                  <c:v>0</c:v>
                </c:pt>
                <c:pt idx="1300" formatCode="0%">
                  <c:v>0.21</c:v>
                </c:pt>
                <c:pt idx="1301">
                  <c:v>0</c:v>
                </c:pt>
                <c:pt idx="1302" formatCode="0%">
                  <c:v>0.26</c:v>
                </c:pt>
                <c:pt idx="1303">
                  <c:v>0</c:v>
                </c:pt>
                <c:pt idx="1304" formatCode="0%">
                  <c:v>0.23</c:v>
                </c:pt>
                <c:pt idx="1305">
                  <c:v>0</c:v>
                </c:pt>
                <c:pt idx="1306" formatCode="0%">
                  <c:v>0.11</c:v>
                </c:pt>
                <c:pt idx="1307">
                  <c:v>0</c:v>
                </c:pt>
                <c:pt idx="1308" formatCode="0%">
                  <c:v>0.08</c:v>
                </c:pt>
                <c:pt idx="1309">
                  <c:v>0</c:v>
                </c:pt>
                <c:pt idx="1310" formatCode="0%">
                  <c:v>0.17</c:v>
                </c:pt>
                <c:pt idx="1311">
                  <c:v>0</c:v>
                </c:pt>
                <c:pt idx="1312" formatCode="0%">
                  <c:v>0.19</c:v>
                </c:pt>
                <c:pt idx="1313">
                  <c:v>0</c:v>
                </c:pt>
                <c:pt idx="1314" formatCode="0%">
                  <c:v>0.08</c:v>
                </c:pt>
                <c:pt idx="1315">
                  <c:v>0</c:v>
                </c:pt>
                <c:pt idx="1316" formatCode="0%">
                  <c:v>0.03</c:v>
                </c:pt>
                <c:pt idx="1317">
                  <c:v>0</c:v>
                </c:pt>
                <c:pt idx="1318" formatCode="0%">
                  <c:v>0.08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427-4E3C-805C-1D7BF2E1264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666113136"/>
        <c:axId val="666111056"/>
      </c:barChart>
      <c:catAx>
        <c:axId val="66611313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ko-KR" b="1"/>
                  <a:t>Elapsed time(0.5sec)</a:t>
                </a:r>
                <a:endParaRPr lang="ko-KR" altLang="en-US" b="1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ysClr val="windowText" lastClr="000000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666111056"/>
        <c:crosses val="autoZero"/>
        <c:auto val="1"/>
        <c:lblAlgn val="ctr"/>
        <c:lblOffset val="100"/>
        <c:noMultiLvlLbl val="0"/>
      </c:catAx>
      <c:valAx>
        <c:axId val="6661110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ko-KR"/>
                  <a:t>Util</a:t>
                </a:r>
                <a:endParaRPr lang="ko-KR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666113136"/>
        <c:crosses val="autoZero"/>
        <c:crossBetween val="between"/>
      </c:valAx>
      <c:spPr>
        <a:noFill/>
        <a:ln>
          <a:solidFill>
            <a:sysClr val="windowText" lastClr="000000"/>
          </a:solidFill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  <c:extLst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4">
    <c:autoUpdate val="0"/>
  </c:externalData>
  <c:userShapes r:id="rId5"/>
</c:chartSpace>
</file>

<file path=ppt/charts/chart2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MNIST_RAM32G!$G$190</c:f>
              <c:strCache>
                <c:ptCount val="1"/>
                <c:pt idx="0">
                  <c:v>CPU</c:v>
                </c:pt>
              </c:strCache>
            </c:strRef>
          </c:tx>
          <c:spPr>
            <a:solidFill>
              <a:sysClr val="windowText" lastClr="000000"/>
            </a:solidFill>
            <a:ln>
              <a:solidFill>
                <a:sysClr val="windowText" lastClr="000000"/>
              </a:solidFill>
            </a:ln>
            <a:effectLst/>
          </c:spPr>
          <c:invertIfNegative val="0"/>
          <c:val>
            <c:numRef>
              <c:f>MNIST_RAM32G!$G$191:$G$779</c:f>
              <c:numCache>
                <c:formatCode>General</c:formatCode>
                <c:ptCount val="589"/>
                <c:pt idx="0">
                  <c:v>7.91</c:v>
                </c:pt>
                <c:pt idx="1">
                  <c:v>16.690000000000001</c:v>
                </c:pt>
                <c:pt idx="2">
                  <c:v>16.829999999999998</c:v>
                </c:pt>
                <c:pt idx="3">
                  <c:v>16.5</c:v>
                </c:pt>
                <c:pt idx="4">
                  <c:v>16.39</c:v>
                </c:pt>
                <c:pt idx="5">
                  <c:v>16.5</c:v>
                </c:pt>
                <c:pt idx="6">
                  <c:v>16.53</c:v>
                </c:pt>
                <c:pt idx="7">
                  <c:v>16.690000000000001</c:v>
                </c:pt>
                <c:pt idx="8">
                  <c:v>16.78</c:v>
                </c:pt>
                <c:pt idx="9">
                  <c:v>16.559999999999999</c:v>
                </c:pt>
                <c:pt idx="10">
                  <c:v>16.690000000000001</c:v>
                </c:pt>
                <c:pt idx="11">
                  <c:v>16.690000000000001</c:v>
                </c:pt>
                <c:pt idx="12">
                  <c:v>16.72</c:v>
                </c:pt>
                <c:pt idx="13">
                  <c:v>16.36</c:v>
                </c:pt>
                <c:pt idx="14">
                  <c:v>16.829999999999998</c:v>
                </c:pt>
                <c:pt idx="15">
                  <c:v>16.5</c:v>
                </c:pt>
                <c:pt idx="16">
                  <c:v>16.36</c:v>
                </c:pt>
                <c:pt idx="17">
                  <c:v>16.579999999999998</c:v>
                </c:pt>
                <c:pt idx="18">
                  <c:v>16.47</c:v>
                </c:pt>
                <c:pt idx="19">
                  <c:v>16.86</c:v>
                </c:pt>
                <c:pt idx="20">
                  <c:v>16.53</c:v>
                </c:pt>
                <c:pt idx="21">
                  <c:v>16.309999999999999</c:v>
                </c:pt>
                <c:pt idx="22">
                  <c:v>16.72</c:v>
                </c:pt>
                <c:pt idx="23">
                  <c:v>16.78</c:v>
                </c:pt>
                <c:pt idx="24">
                  <c:v>16.559999999999999</c:v>
                </c:pt>
                <c:pt idx="25">
                  <c:v>16.5</c:v>
                </c:pt>
                <c:pt idx="26">
                  <c:v>16.5</c:v>
                </c:pt>
                <c:pt idx="27">
                  <c:v>16.5</c:v>
                </c:pt>
                <c:pt idx="28">
                  <c:v>16.670000000000002</c:v>
                </c:pt>
                <c:pt idx="29">
                  <c:v>16.690000000000001</c:v>
                </c:pt>
                <c:pt idx="30">
                  <c:v>16.329999999999998</c:v>
                </c:pt>
                <c:pt idx="31">
                  <c:v>16.53</c:v>
                </c:pt>
                <c:pt idx="32">
                  <c:v>16.72</c:v>
                </c:pt>
                <c:pt idx="33">
                  <c:v>16.36</c:v>
                </c:pt>
                <c:pt idx="34">
                  <c:v>16.809999999999999</c:v>
                </c:pt>
                <c:pt idx="35">
                  <c:v>16.64</c:v>
                </c:pt>
                <c:pt idx="36">
                  <c:v>16.53</c:v>
                </c:pt>
                <c:pt idx="37">
                  <c:v>16.420000000000002</c:v>
                </c:pt>
                <c:pt idx="38">
                  <c:v>16.5</c:v>
                </c:pt>
                <c:pt idx="39">
                  <c:v>16.72</c:v>
                </c:pt>
                <c:pt idx="40">
                  <c:v>16.329999999999998</c:v>
                </c:pt>
                <c:pt idx="41">
                  <c:v>16.72</c:v>
                </c:pt>
                <c:pt idx="42">
                  <c:v>16.64</c:v>
                </c:pt>
                <c:pt idx="43">
                  <c:v>16.829999999999998</c:v>
                </c:pt>
                <c:pt idx="44">
                  <c:v>16.72</c:v>
                </c:pt>
                <c:pt idx="45">
                  <c:v>16.170000000000002</c:v>
                </c:pt>
                <c:pt idx="46">
                  <c:v>16.809999999999999</c:v>
                </c:pt>
                <c:pt idx="47">
                  <c:v>16.5</c:v>
                </c:pt>
                <c:pt idx="48">
                  <c:v>16.690000000000001</c:v>
                </c:pt>
                <c:pt idx="49">
                  <c:v>16.86</c:v>
                </c:pt>
                <c:pt idx="50">
                  <c:v>16.5</c:v>
                </c:pt>
                <c:pt idx="51">
                  <c:v>16.53</c:v>
                </c:pt>
                <c:pt idx="52">
                  <c:v>16.809999999999999</c:v>
                </c:pt>
                <c:pt idx="53">
                  <c:v>16.39</c:v>
                </c:pt>
                <c:pt idx="54">
                  <c:v>16.690000000000001</c:v>
                </c:pt>
                <c:pt idx="55">
                  <c:v>16.670000000000002</c:v>
                </c:pt>
                <c:pt idx="56">
                  <c:v>16.670000000000002</c:v>
                </c:pt>
                <c:pt idx="57">
                  <c:v>16.39</c:v>
                </c:pt>
                <c:pt idx="58">
                  <c:v>16.5</c:v>
                </c:pt>
                <c:pt idx="59">
                  <c:v>16.36</c:v>
                </c:pt>
                <c:pt idx="60">
                  <c:v>16.86</c:v>
                </c:pt>
                <c:pt idx="61">
                  <c:v>15</c:v>
                </c:pt>
                <c:pt idx="62">
                  <c:v>28</c:v>
                </c:pt>
                <c:pt idx="63">
                  <c:v>7.83</c:v>
                </c:pt>
                <c:pt idx="64">
                  <c:v>37.71</c:v>
                </c:pt>
                <c:pt idx="65">
                  <c:v>7.05</c:v>
                </c:pt>
                <c:pt idx="66">
                  <c:v>7.38</c:v>
                </c:pt>
                <c:pt idx="67">
                  <c:v>9.36</c:v>
                </c:pt>
                <c:pt idx="68">
                  <c:v>10.87</c:v>
                </c:pt>
                <c:pt idx="69">
                  <c:v>19.09</c:v>
                </c:pt>
                <c:pt idx="70">
                  <c:v>21.66</c:v>
                </c:pt>
                <c:pt idx="71">
                  <c:v>22.45</c:v>
                </c:pt>
                <c:pt idx="72">
                  <c:v>21.04</c:v>
                </c:pt>
                <c:pt idx="73">
                  <c:v>21.26</c:v>
                </c:pt>
                <c:pt idx="74">
                  <c:v>27.12</c:v>
                </c:pt>
                <c:pt idx="75">
                  <c:v>21.16</c:v>
                </c:pt>
                <c:pt idx="76">
                  <c:v>23.03</c:v>
                </c:pt>
                <c:pt idx="77">
                  <c:v>21.16</c:v>
                </c:pt>
                <c:pt idx="78">
                  <c:v>22.95</c:v>
                </c:pt>
                <c:pt idx="79">
                  <c:v>22.2</c:v>
                </c:pt>
                <c:pt idx="80">
                  <c:v>21.79</c:v>
                </c:pt>
                <c:pt idx="81">
                  <c:v>22.02</c:v>
                </c:pt>
                <c:pt idx="82">
                  <c:v>22.9</c:v>
                </c:pt>
                <c:pt idx="83">
                  <c:v>22.67</c:v>
                </c:pt>
                <c:pt idx="84">
                  <c:v>21.24</c:v>
                </c:pt>
                <c:pt idx="85">
                  <c:v>20.77</c:v>
                </c:pt>
                <c:pt idx="86">
                  <c:v>21.14</c:v>
                </c:pt>
                <c:pt idx="87">
                  <c:v>20.81</c:v>
                </c:pt>
                <c:pt idx="88">
                  <c:v>20.170000000000002</c:v>
                </c:pt>
                <c:pt idx="89">
                  <c:v>20.64</c:v>
                </c:pt>
                <c:pt idx="90">
                  <c:v>20.85</c:v>
                </c:pt>
                <c:pt idx="91">
                  <c:v>20.27</c:v>
                </c:pt>
                <c:pt idx="92">
                  <c:v>21.18</c:v>
                </c:pt>
                <c:pt idx="93">
                  <c:v>21.34</c:v>
                </c:pt>
                <c:pt idx="94">
                  <c:v>21.08</c:v>
                </c:pt>
                <c:pt idx="95">
                  <c:v>20.54</c:v>
                </c:pt>
                <c:pt idx="96">
                  <c:v>21.38</c:v>
                </c:pt>
                <c:pt idx="97">
                  <c:v>20.61</c:v>
                </c:pt>
                <c:pt idx="98">
                  <c:v>21.81</c:v>
                </c:pt>
                <c:pt idx="99">
                  <c:v>20.61</c:v>
                </c:pt>
                <c:pt idx="100">
                  <c:v>19.52</c:v>
                </c:pt>
                <c:pt idx="101">
                  <c:v>20.53</c:v>
                </c:pt>
                <c:pt idx="102">
                  <c:v>20.27</c:v>
                </c:pt>
                <c:pt idx="103">
                  <c:v>20.93</c:v>
                </c:pt>
                <c:pt idx="104">
                  <c:v>20.03</c:v>
                </c:pt>
                <c:pt idx="105">
                  <c:v>20.440000000000001</c:v>
                </c:pt>
                <c:pt idx="106">
                  <c:v>20</c:v>
                </c:pt>
                <c:pt idx="107">
                  <c:v>21.72</c:v>
                </c:pt>
                <c:pt idx="108">
                  <c:v>20.64</c:v>
                </c:pt>
                <c:pt idx="109">
                  <c:v>21.39</c:v>
                </c:pt>
                <c:pt idx="110">
                  <c:v>20.399999999999999</c:v>
                </c:pt>
                <c:pt idx="111">
                  <c:v>20.6</c:v>
                </c:pt>
                <c:pt idx="112">
                  <c:v>20.54</c:v>
                </c:pt>
                <c:pt idx="113">
                  <c:v>20.77</c:v>
                </c:pt>
                <c:pt idx="114">
                  <c:v>19.8</c:v>
                </c:pt>
                <c:pt idx="115">
                  <c:v>19.66</c:v>
                </c:pt>
                <c:pt idx="116">
                  <c:v>19.760000000000002</c:v>
                </c:pt>
                <c:pt idx="117">
                  <c:v>19.29</c:v>
                </c:pt>
                <c:pt idx="118">
                  <c:v>21.07</c:v>
                </c:pt>
                <c:pt idx="119">
                  <c:v>20.77</c:v>
                </c:pt>
                <c:pt idx="120">
                  <c:v>19.87</c:v>
                </c:pt>
                <c:pt idx="121">
                  <c:v>20.81</c:v>
                </c:pt>
                <c:pt idx="122">
                  <c:v>20.3</c:v>
                </c:pt>
                <c:pt idx="123">
                  <c:v>21.3</c:v>
                </c:pt>
                <c:pt idx="124">
                  <c:v>21.61</c:v>
                </c:pt>
                <c:pt idx="125">
                  <c:v>19.5</c:v>
                </c:pt>
                <c:pt idx="126">
                  <c:v>21.37</c:v>
                </c:pt>
                <c:pt idx="127">
                  <c:v>21.91</c:v>
                </c:pt>
                <c:pt idx="128">
                  <c:v>9.9499999999999993</c:v>
                </c:pt>
                <c:pt idx="129">
                  <c:v>40.700000000000003</c:v>
                </c:pt>
                <c:pt idx="130">
                  <c:v>21.17</c:v>
                </c:pt>
                <c:pt idx="131">
                  <c:v>22.8</c:v>
                </c:pt>
                <c:pt idx="132">
                  <c:v>20.34</c:v>
                </c:pt>
                <c:pt idx="133">
                  <c:v>22.02</c:v>
                </c:pt>
                <c:pt idx="134">
                  <c:v>22.26</c:v>
                </c:pt>
                <c:pt idx="135">
                  <c:v>21.59</c:v>
                </c:pt>
                <c:pt idx="136">
                  <c:v>21.4</c:v>
                </c:pt>
                <c:pt idx="137">
                  <c:v>23.04</c:v>
                </c:pt>
                <c:pt idx="138">
                  <c:v>22.82</c:v>
                </c:pt>
                <c:pt idx="139">
                  <c:v>22.96</c:v>
                </c:pt>
                <c:pt idx="140">
                  <c:v>22.32</c:v>
                </c:pt>
                <c:pt idx="141">
                  <c:v>23.41</c:v>
                </c:pt>
                <c:pt idx="142">
                  <c:v>22.02</c:v>
                </c:pt>
                <c:pt idx="143">
                  <c:v>22.58</c:v>
                </c:pt>
                <c:pt idx="144">
                  <c:v>21.74</c:v>
                </c:pt>
                <c:pt idx="145">
                  <c:v>20.71</c:v>
                </c:pt>
                <c:pt idx="146">
                  <c:v>21.37</c:v>
                </c:pt>
                <c:pt idx="147">
                  <c:v>21.44</c:v>
                </c:pt>
                <c:pt idx="148">
                  <c:v>21.15</c:v>
                </c:pt>
                <c:pt idx="149">
                  <c:v>21.34</c:v>
                </c:pt>
                <c:pt idx="150">
                  <c:v>20.64</c:v>
                </c:pt>
                <c:pt idx="151">
                  <c:v>20.27</c:v>
                </c:pt>
                <c:pt idx="152">
                  <c:v>21.25</c:v>
                </c:pt>
                <c:pt idx="153">
                  <c:v>20.27</c:v>
                </c:pt>
                <c:pt idx="154">
                  <c:v>20.78</c:v>
                </c:pt>
                <c:pt idx="155">
                  <c:v>21.11</c:v>
                </c:pt>
                <c:pt idx="156">
                  <c:v>20.37</c:v>
                </c:pt>
                <c:pt idx="157">
                  <c:v>20.84</c:v>
                </c:pt>
                <c:pt idx="158">
                  <c:v>20.9</c:v>
                </c:pt>
                <c:pt idx="159">
                  <c:v>19.93</c:v>
                </c:pt>
                <c:pt idx="160">
                  <c:v>20.87</c:v>
                </c:pt>
                <c:pt idx="161">
                  <c:v>20.170000000000002</c:v>
                </c:pt>
                <c:pt idx="162">
                  <c:v>19.97</c:v>
                </c:pt>
                <c:pt idx="163">
                  <c:v>21.16</c:v>
                </c:pt>
                <c:pt idx="164">
                  <c:v>19.8</c:v>
                </c:pt>
                <c:pt idx="165">
                  <c:v>21.62</c:v>
                </c:pt>
                <c:pt idx="166">
                  <c:v>20.170000000000002</c:v>
                </c:pt>
                <c:pt idx="167">
                  <c:v>21.07</c:v>
                </c:pt>
                <c:pt idx="168">
                  <c:v>21.43</c:v>
                </c:pt>
                <c:pt idx="169">
                  <c:v>21.04</c:v>
                </c:pt>
                <c:pt idx="170">
                  <c:v>20.47</c:v>
                </c:pt>
                <c:pt idx="171">
                  <c:v>20.37</c:v>
                </c:pt>
                <c:pt idx="172">
                  <c:v>20.94</c:v>
                </c:pt>
                <c:pt idx="173">
                  <c:v>20.170000000000002</c:v>
                </c:pt>
                <c:pt idx="174">
                  <c:v>20.100000000000001</c:v>
                </c:pt>
                <c:pt idx="175">
                  <c:v>20.239999999999998</c:v>
                </c:pt>
                <c:pt idx="176">
                  <c:v>21.17</c:v>
                </c:pt>
                <c:pt idx="177">
                  <c:v>20.34</c:v>
                </c:pt>
                <c:pt idx="178">
                  <c:v>20.74</c:v>
                </c:pt>
                <c:pt idx="179">
                  <c:v>20.27</c:v>
                </c:pt>
                <c:pt idx="180">
                  <c:v>19.43</c:v>
                </c:pt>
                <c:pt idx="181">
                  <c:v>19.97</c:v>
                </c:pt>
                <c:pt idx="182">
                  <c:v>20.6</c:v>
                </c:pt>
                <c:pt idx="183">
                  <c:v>20.2</c:v>
                </c:pt>
                <c:pt idx="184">
                  <c:v>19.66</c:v>
                </c:pt>
                <c:pt idx="185">
                  <c:v>21.4</c:v>
                </c:pt>
                <c:pt idx="186">
                  <c:v>21.94</c:v>
                </c:pt>
                <c:pt idx="187">
                  <c:v>12.67</c:v>
                </c:pt>
                <c:pt idx="188">
                  <c:v>32.56</c:v>
                </c:pt>
                <c:pt idx="189">
                  <c:v>21.57</c:v>
                </c:pt>
                <c:pt idx="190">
                  <c:v>22.17</c:v>
                </c:pt>
                <c:pt idx="191">
                  <c:v>23.33</c:v>
                </c:pt>
                <c:pt idx="192">
                  <c:v>22.61</c:v>
                </c:pt>
                <c:pt idx="193">
                  <c:v>21.38</c:v>
                </c:pt>
                <c:pt idx="194">
                  <c:v>23.03</c:v>
                </c:pt>
                <c:pt idx="195">
                  <c:v>22.43</c:v>
                </c:pt>
                <c:pt idx="196">
                  <c:v>20.98</c:v>
                </c:pt>
                <c:pt idx="197">
                  <c:v>22.24</c:v>
                </c:pt>
                <c:pt idx="198">
                  <c:v>22.87</c:v>
                </c:pt>
                <c:pt idx="199">
                  <c:v>21.57</c:v>
                </c:pt>
                <c:pt idx="200">
                  <c:v>22.07</c:v>
                </c:pt>
                <c:pt idx="201">
                  <c:v>21.59</c:v>
                </c:pt>
                <c:pt idx="202">
                  <c:v>22.22</c:v>
                </c:pt>
                <c:pt idx="203">
                  <c:v>22.34</c:v>
                </c:pt>
                <c:pt idx="204">
                  <c:v>20.91</c:v>
                </c:pt>
                <c:pt idx="205">
                  <c:v>21.21</c:v>
                </c:pt>
                <c:pt idx="206">
                  <c:v>20.84</c:v>
                </c:pt>
                <c:pt idx="207">
                  <c:v>21.4</c:v>
                </c:pt>
                <c:pt idx="208">
                  <c:v>22.26</c:v>
                </c:pt>
                <c:pt idx="209">
                  <c:v>21.74</c:v>
                </c:pt>
                <c:pt idx="210">
                  <c:v>20.57</c:v>
                </c:pt>
                <c:pt idx="211">
                  <c:v>20.77</c:v>
                </c:pt>
                <c:pt idx="212">
                  <c:v>20.88</c:v>
                </c:pt>
                <c:pt idx="213">
                  <c:v>21.78</c:v>
                </c:pt>
                <c:pt idx="214">
                  <c:v>20.27</c:v>
                </c:pt>
                <c:pt idx="215">
                  <c:v>20.88</c:v>
                </c:pt>
                <c:pt idx="216">
                  <c:v>21.8</c:v>
                </c:pt>
                <c:pt idx="217">
                  <c:v>21.59</c:v>
                </c:pt>
                <c:pt idx="218">
                  <c:v>21.37</c:v>
                </c:pt>
                <c:pt idx="219">
                  <c:v>20.329999999999998</c:v>
                </c:pt>
                <c:pt idx="220">
                  <c:v>20.94</c:v>
                </c:pt>
                <c:pt idx="221">
                  <c:v>20.3</c:v>
                </c:pt>
                <c:pt idx="222">
                  <c:v>21.46</c:v>
                </c:pt>
                <c:pt idx="223">
                  <c:v>20.37</c:v>
                </c:pt>
                <c:pt idx="224">
                  <c:v>20.27</c:v>
                </c:pt>
                <c:pt idx="225">
                  <c:v>19.87</c:v>
                </c:pt>
                <c:pt idx="226">
                  <c:v>20.86</c:v>
                </c:pt>
                <c:pt idx="227">
                  <c:v>20.2</c:v>
                </c:pt>
                <c:pt idx="228">
                  <c:v>20.100000000000001</c:v>
                </c:pt>
                <c:pt idx="229">
                  <c:v>21.04</c:v>
                </c:pt>
                <c:pt idx="230">
                  <c:v>20</c:v>
                </c:pt>
                <c:pt idx="231">
                  <c:v>20.2</c:v>
                </c:pt>
                <c:pt idx="232">
                  <c:v>19.8</c:v>
                </c:pt>
                <c:pt idx="233">
                  <c:v>20.67</c:v>
                </c:pt>
                <c:pt idx="234">
                  <c:v>19.489999999999998</c:v>
                </c:pt>
                <c:pt idx="235">
                  <c:v>21.07</c:v>
                </c:pt>
                <c:pt idx="236">
                  <c:v>20.74</c:v>
                </c:pt>
                <c:pt idx="237">
                  <c:v>20.83</c:v>
                </c:pt>
                <c:pt idx="238">
                  <c:v>20.2</c:v>
                </c:pt>
                <c:pt idx="239">
                  <c:v>20.3</c:v>
                </c:pt>
                <c:pt idx="240">
                  <c:v>20.64</c:v>
                </c:pt>
                <c:pt idx="241">
                  <c:v>20.57</c:v>
                </c:pt>
                <c:pt idx="242">
                  <c:v>20.37</c:v>
                </c:pt>
                <c:pt idx="243">
                  <c:v>20.8</c:v>
                </c:pt>
                <c:pt idx="244">
                  <c:v>21.01</c:v>
                </c:pt>
                <c:pt idx="245">
                  <c:v>22.48</c:v>
                </c:pt>
                <c:pt idx="246">
                  <c:v>21.5</c:v>
                </c:pt>
                <c:pt idx="247">
                  <c:v>22.46</c:v>
                </c:pt>
                <c:pt idx="248">
                  <c:v>22.83</c:v>
                </c:pt>
                <c:pt idx="249">
                  <c:v>22.99</c:v>
                </c:pt>
                <c:pt idx="250">
                  <c:v>21.85</c:v>
                </c:pt>
                <c:pt idx="251">
                  <c:v>21.83</c:v>
                </c:pt>
                <c:pt idx="252">
                  <c:v>20.85</c:v>
                </c:pt>
                <c:pt idx="253">
                  <c:v>22.2</c:v>
                </c:pt>
                <c:pt idx="254">
                  <c:v>22.58</c:v>
                </c:pt>
                <c:pt idx="255">
                  <c:v>22.15</c:v>
                </c:pt>
                <c:pt idx="256">
                  <c:v>22.07</c:v>
                </c:pt>
                <c:pt idx="257">
                  <c:v>22.59</c:v>
                </c:pt>
                <c:pt idx="258">
                  <c:v>20.68</c:v>
                </c:pt>
                <c:pt idx="259">
                  <c:v>22.91</c:v>
                </c:pt>
                <c:pt idx="260">
                  <c:v>22.35</c:v>
                </c:pt>
                <c:pt idx="261">
                  <c:v>22.19</c:v>
                </c:pt>
                <c:pt idx="262">
                  <c:v>22.43</c:v>
                </c:pt>
                <c:pt idx="263">
                  <c:v>19.63</c:v>
                </c:pt>
                <c:pt idx="264">
                  <c:v>20.51</c:v>
                </c:pt>
                <c:pt idx="265">
                  <c:v>20.85</c:v>
                </c:pt>
                <c:pt idx="266">
                  <c:v>21.13</c:v>
                </c:pt>
                <c:pt idx="267">
                  <c:v>20.5</c:v>
                </c:pt>
                <c:pt idx="268">
                  <c:v>20.81</c:v>
                </c:pt>
                <c:pt idx="269">
                  <c:v>20.440000000000001</c:v>
                </c:pt>
                <c:pt idx="270">
                  <c:v>21.08</c:v>
                </c:pt>
                <c:pt idx="271">
                  <c:v>21.37</c:v>
                </c:pt>
                <c:pt idx="272">
                  <c:v>21.18</c:v>
                </c:pt>
                <c:pt idx="273">
                  <c:v>21.14</c:v>
                </c:pt>
                <c:pt idx="274">
                  <c:v>20.77</c:v>
                </c:pt>
                <c:pt idx="275">
                  <c:v>21.33</c:v>
                </c:pt>
                <c:pt idx="276">
                  <c:v>20.91</c:v>
                </c:pt>
                <c:pt idx="277">
                  <c:v>21.04</c:v>
                </c:pt>
                <c:pt idx="278">
                  <c:v>20.57</c:v>
                </c:pt>
                <c:pt idx="279">
                  <c:v>21.46</c:v>
                </c:pt>
                <c:pt idx="280">
                  <c:v>20</c:v>
                </c:pt>
                <c:pt idx="281">
                  <c:v>20.57</c:v>
                </c:pt>
                <c:pt idx="282">
                  <c:v>20.94</c:v>
                </c:pt>
                <c:pt idx="283">
                  <c:v>19.43</c:v>
                </c:pt>
                <c:pt idx="284">
                  <c:v>20.239999999999998</c:v>
                </c:pt>
                <c:pt idx="285">
                  <c:v>21.07</c:v>
                </c:pt>
                <c:pt idx="286">
                  <c:v>19.43</c:v>
                </c:pt>
                <c:pt idx="287">
                  <c:v>21.19</c:v>
                </c:pt>
                <c:pt idx="288">
                  <c:v>20.47</c:v>
                </c:pt>
                <c:pt idx="289">
                  <c:v>20.8</c:v>
                </c:pt>
                <c:pt idx="290">
                  <c:v>20.53</c:v>
                </c:pt>
                <c:pt idx="291">
                  <c:v>20.71</c:v>
                </c:pt>
                <c:pt idx="292">
                  <c:v>20.83</c:v>
                </c:pt>
                <c:pt idx="293">
                  <c:v>20.77</c:v>
                </c:pt>
                <c:pt idx="294">
                  <c:v>21.48</c:v>
                </c:pt>
                <c:pt idx="295">
                  <c:v>20.100000000000001</c:v>
                </c:pt>
                <c:pt idx="296">
                  <c:v>21.52</c:v>
                </c:pt>
                <c:pt idx="297">
                  <c:v>20.63</c:v>
                </c:pt>
                <c:pt idx="298">
                  <c:v>20.23</c:v>
                </c:pt>
                <c:pt idx="299">
                  <c:v>20.7</c:v>
                </c:pt>
                <c:pt idx="300">
                  <c:v>19.97</c:v>
                </c:pt>
                <c:pt idx="301">
                  <c:v>20.47</c:v>
                </c:pt>
                <c:pt idx="302">
                  <c:v>22.67</c:v>
                </c:pt>
                <c:pt idx="303">
                  <c:v>20.87</c:v>
                </c:pt>
                <c:pt idx="304">
                  <c:v>21.91</c:v>
                </c:pt>
                <c:pt idx="305">
                  <c:v>23.13</c:v>
                </c:pt>
                <c:pt idx="306">
                  <c:v>19.77</c:v>
                </c:pt>
                <c:pt idx="307">
                  <c:v>29</c:v>
                </c:pt>
                <c:pt idx="308">
                  <c:v>21.59</c:v>
                </c:pt>
                <c:pt idx="309">
                  <c:v>22.37</c:v>
                </c:pt>
                <c:pt idx="310">
                  <c:v>22.96</c:v>
                </c:pt>
                <c:pt idx="311">
                  <c:v>21.69</c:v>
                </c:pt>
                <c:pt idx="312">
                  <c:v>23</c:v>
                </c:pt>
                <c:pt idx="313">
                  <c:v>21.78</c:v>
                </c:pt>
                <c:pt idx="314">
                  <c:v>22.61</c:v>
                </c:pt>
                <c:pt idx="315">
                  <c:v>21.81</c:v>
                </c:pt>
                <c:pt idx="316">
                  <c:v>23.21</c:v>
                </c:pt>
                <c:pt idx="317">
                  <c:v>22.3</c:v>
                </c:pt>
                <c:pt idx="318">
                  <c:v>21.72</c:v>
                </c:pt>
                <c:pt idx="319">
                  <c:v>22.13</c:v>
                </c:pt>
                <c:pt idx="320">
                  <c:v>22.28</c:v>
                </c:pt>
                <c:pt idx="321">
                  <c:v>22.28</c:v>
                </c:pt>
                <c:pt idx="322">
                  <c:v>21.66</c:v>
                </c:pt>
                <c:pt idx="323">
                  <c:v>20.47</c:v>
                </c:pt>
                <c:pt idx="324">
                  <c:v>21.4</c:v>
                </c:pt>
                <c:pt idx="325">
                  <c:v>21.11</c:v>
                </c:pt>
                <c:pt idx="326">
                  <c:v>20.170000000000002</c:v>
                </c:pt>
                <c:pt idx="327">
                  <c:v>20.54</c:v>
                </c:pt>
                <c:pt idx="328">
                  <c:v>22.65</c:v>
                </c:pt>
                <c:pt idx="329">
                  <c:v>21.33</c:v>
                </c:pt>
                <c:pt idx="330">
                  <c:v>21.51</c:v>
                </c:pt>
                <c:pt idx="331">
                  <c:v>21.34</c:v>
                </c:pt>
                <c:pt idx="332">
                  <c:v>20.77</c:v>
                </c:pt>
                <c:pt idx="333">
                  <c:v>20.58</c:v>
                </c:pt>
                <c:pt idx="334">
                  <c:v>21.74</c:v>
                </c:pt>
                <c:pt idx="335">
                  <c:v>21.98</c:v>
                </c:pt>
                <c:pt idx="336">
                  <c:v>20.88</c:v>
                </c:pt>
                <c:pt idx="337">
                  <c:v>20.440000000000001</c:v>
                </c:pt>
                <c:pt idx="338">
                  <c:v>20.07</c:v>
                </c:pt>
                <c:pt idx="339">
                  <c:v>21.11</c:v>
                </c:pt>
                <c:pt idx="340">
                  <c:v>20.97</c:v>
                </c:pt>
                <c:pt idx="341">
                  <c:v>20.61</c:v>
                </c:pt>
                <c:pt idx="342">
                  <c:v>19.93</c:v>
                </c:pt>
                <c:pt idx="343">
                  <c:v>20.399999999999999</c:v>
                </c:pt>
                <c:pt idx="344">
                  <c:v>21.7</c:v>
                </c:pt>
                <c:pt idx="345">
                  <c:v>21.33</c:v>
                </c:pt>
                <c:pt idx="346">
                  <c:v>20.27</c:v>
                </c:pt>
                <c:pt idx="347">
                  <c:v>19.97</c:v>
                </c:pt>
                <c:pt idx="348">
                  <c:v>19.7</c:v>
                </c:pt>
                <c:pt idx="349">
                  <c:v>19.87</c:v>
                </c:pt>
                <c:pt idx="350">
                  <c:v>19.73</c:v>
                </c:pt>
                <c:pt idx="351">
                  <c:v>21.26</c:v>
                </c:pt>
                <c:pt idx="352">
                  <c:v>20.53</c:v>
                </c:pt>
                <c:pt idx="353">
                  <c:v>20.399999999999999</c:v>
                </c:pt>
                <c:pt idx="354">
                  <c:v>21.11</c:v>
                </c:pt>
                <c:pt idx="355">
                  <c:v>20.93</c:v>
                </c:pt>
                <c:pt idx="356">
                  <c:v>20.5</c:v>
                </c:pt>
                <c:pt idx="357">
                  <c:v>19.93</c:v>
                </c:pt>
                <c:pt idx="358">
                  <c:v>19.32</c:v>
                </c:pt>
                <c:pt idx="359">
                  <c:v>20.27</c:v>
                </c:pt>
                <c:pt idx="360">
                  <c:v>19.97</c:v>
                </c:pt>
                <c:pt idx="361">
                  <c:v>19.3</c:v>
                </c:pt>
                <c:pt idx="362">
                  <c:v>21.48</c:v>
                </c:pt>
                <c:pt idx="363">
                  <c:v>21.89</c:v>
                </c:pt>
                <c:pt idx="364">
                  <c:v>18.97</c:v>
                </c:pt>
                <c:pt idx="365">
                  <c:v>16.420000000000002</c:v>
                </c:pt>
                <c:pt idx="366">
                  <c:v>40.270000000000003</c:v>
                </c:pt>
                <c:pt idx="367">
                  <c:v>27.32</c:v>
                </c:pt>
                <c:pt idx="368">
                  <c:v>21.89</c:v>
                </c:pt>
                <c:pt idx="369">
                  <c:v>23.24</c:v>
                </c:pt>
                <c:pt idx="370">
                  <c:v>21.79</c:v>
                </c:pt>
                <c:pt idx="371">
                  <c:v>21.38</c:v>
                </c:pt>
                <c:pt idx="372">
                  <c:v>22.33</c:v>
                </c:pt>
                <c:pt idx="373">
                  <c:v>20.81</c:v>
                </c:pt>
                <c:pt idx="374">
                  <c:v>22.04</c:v>
                </c:pt>
                <c:pt idx="375">
                  <c:v>23.04</c:v>
                </c:pt>
                <c:pt idx="376">
                  <c:v>21.76</c:v>
                </c:pt>
                <c:pt idx="377">
                  <c:v>22.02</c:v>
                </c:pt>
                <c:pt idx="378">
                  <c:v>22.11</c:v>
                </c:pt>
                <c:pt idx="379">
                  <c:v>21.69</c:v>
                </c:pt>
                <c:pt idx="380">
                  <c:v>21.89</c:v>
                </c:pt>
                <c:pt idx="381">
                  <c:v>19.899999999999999</c:v>
                </c:pt>
                <c:pt idx="382">
                  <c:v>21.13</c:v>
                </c:pt>
                <c:pt idx="383">
                  <c:v>21.85</c:v>
                </c:pt>
                <c:pt idx="384">
                  <c:v>21.04</c:v>
                </c:pt>
                <c:pt idx="385">
                  <c:v>21.25</c:v>
                </c:pt>
                <c:pt idx="386">
                  <c:v>20.440000000000001</c:v>
                </c:pt>
                <c:pt idx="387">
                  <c:v>20.34</c:v>
                </c:pt>
                <c:pt idx="388">
                  <c:v>20.88</c:v>
                </c:pt>
                <c:pt idx="389">
                  <c:v>21.14</c:v>
                </c:pt>
                <c:pt idx="390">
                  <c:v>21.54</c:v>
                </c:pt>
                <c:pt idx="391">
                  <c:v>20.74</c:v>
                </c:pt>
                <c:pt idx="392">
                  <c:v>21.21</c:v>
                </c:pt>
                <c:pt idx="393">
                  <c:v>20.88</c:v>
                </c:pt>
                <c:pt idx="394">
                  <c:v>21.42</c:v>
                </c:pt>
                <c:pt idx="395">
                  <c:v>20.07</c:v>
                </c:pt>
                <c:pt idx="396">
                  <c:v>21.25</c:v>
                </c:pt>
                <c:pt idx="397">
                  <c:v>20.27</c:v>
                </c:pt>
                <c:pt idx="398">
                  <c:v>20.47</c:v>
                </c:pt>
                <c:pt idx="399">
                  <c:v>20.77</c:v>
                </c:pt>
                <c:pt idx="400">
                  <c:v>20.57</c:v>
                </c:pt>
                <c:pt idx="401">
                  <c:v>19.899999999999999</c:v>
                </c:pt>
                <c:pt idx="402">
                  <c:v>20.27</c:v>
                </c:pt>
                <c:pt idx="403">
                  <c:v>20.77</c:v>
                </c:pt>
                <c:pt idx="404">
                  <c:v>21.33</c:v>
                </c:pt>
                <c:pt idx="405">
                  <c:v>21.07</c:v>
                </c:pt>
                <c:pt idx="406">
                  <c:v>21.3</c:v>
                </c:pt>
                <c:pt idx="407">
                  <c:v>25.98</c:v>
                </c:pt>
                <c:pt idx="408">
                  <c:v>21.57</c:v>
                </c:pt>
                <c:pt idx="409">
                  <c:v>20.2</c:v>
                </c:pt>
                <c:pt idx="410">
                  <c:v>20.86</c:v>
                </c:pt>
                <c:pt idx="411">
                  <c:v>20.2</c:v>
                </c:pt>
                <c:pt idx="412">
                  <c:v>19.87</c:v>
                </c:pt>
                <c:pt idx="413">
                  <c:v>20.97</c:v>
                </c:pt>
                <c:pt idx="414">
                  <c:v>20.57</c:v>
                </c:pt>
                <c:pt idx="415">
                  <c:v>20.399999999999999</c:v>
                </c:pt>
                <c:pt idx="416">
                  <c:v>20.03</c:v>
                </c:pt>
                <c:pt idx="417">
                  <c:v>20.3</c:v>
                </c:pt>
                <c:pt idx="418">
                  <c:v>20.2</c:v>
                </c:pt>
                <c:pt idx="419">
                  <c:v>20.9</c:v>
                </c:pt>
                <c:pt idx="420">
                  <c:v>20.100000000000001</c:v>
                </c:pt>
                <c:pt idx="421">
                  <c:v>19.77</c:v>
                </c:pt>
                <c:pt idx="422">
                  <c:v>21.63</c:v>
                </c:pt>
                <c:pt idx="423">
                  <c:v>22.41</c:v>
                </c:pt>
                <c:pt idx="424">
                  <c:v>20.2</c:v>
                </c:pt>
                <c:pt idx="425">
                  <c:v>25.88</c:v>
                </c:pt>
                <c:pt idx="426">
                  <c:v>22.43</c:v>
                </c:pt>
                <c:pt idx="427">
                  <c:v>22.11</c:v>
                </c:pt>
                <c:pt idx="428">
                  <c:v>22.67</c:v>
                </c:pt>
                <c:pt idx="429">
                  <c:v>21.92</c:v>
                </c:pt>
                <c:pt idx="430">
                  <c:v>21.73</c:v>
                </c:pt>
                <c:pt idx="431">
                  <c:v>22.37</c:v>
                </c:pt>
                <c:pt idx="432">
                  <c:v>22.65</c:v>
                </c:pt>
                <c:pt idx="433">
                  <c:v>22.65</c:v>
                </c:pt>
                <c:pt idx="434">
                  <c:v>21.92</c:v>
                </c:pt>
                <c:pt idx="435">
                  <c:v>22</c:v>
                </c:pt>
                <c:pt idx="436">
                  <c:v>20.65</c:v>
                </c:pt>
                <c:pt idx="437">
                  <c:v>23</c:v>
                </c:pt>
                <c:pt idx="438">
                  <c:v>22.28</c:v>
                </c:pt>
                <c:pt idx="439">
                  <c:v>22.11</c:v>
                </c:pt>
                <c:pt idx="440">
                  <c:v>21.04</c:v>
                </c:pt>
                <c:pt idx="441">
                  <c:v>20.2</c:v>
                </c:pt>
                <c:pt idx="442">
                  <c:v>21.44</c:v>
                </c:pt>
                <c:pt idx="443">
                  <c:v>19.899999999999999</c:v>
                </c:pt>
                <c:pt idx="444">
                  <c:v>21.4</c:v>
                </c:pt>
                <c:pt idx="445">
                  <c:v>20.71</c:v>
                </c:pt>
                <c:pt idx="446">
                  <c:v>21.48</c:v>
                </c:pt>
                <c:pt idx="447">
                  <c:v>20.88</c:v>
                </c:pt>
                <c:pt idx="448">
                  <c:v>21.28</c:v>
                </c:pt>
                <c:pt idx="449">
                  <c:v>21.27</c:v>
                </c:pt>
                <c:pt idx="450">
                  <c:v>20.57</c:v>
                </c:pt>
                <c:pt idx="451">
                  <c:v>21.04</c:v>
                </c:pt>
                <c:pt idx="452">
                  <c:v>21.55</c:v>
                </c:pt>
                <c:pt idx="453">
                  <c:v>21.38</c:v>
                </c:pt>
                <c:pt idx="454">
                  <c:v>20.399999999999999</c:v>
                </c:pt>
                <c:pt idx="455">
                  <c:v>19.7</c:v>
                </c:pt>
                <c:pt idx="456">
                  <c:v>20.7</c:v>
                </c:pt>
                <c:pt idx="457">
                  <c:v>20.9</c:v>
                </c:pt>
                <c:pt idx="458">
                  <c:v>20.3</c:v>
                </c:pt>
                <c:pt idx="459">
                  <c:v>20.6</c:v>
                </c:pt>
                <c:pt idx="460">
                  <c:v>20.67</c:v>
                </c:pt>
                <c:pt idx="461">
                  <c:v>20.27</c:v>
                </c:pt>
                <c:pt idx="462">
                  <c:v>20.399999999999999</c:v>
                </c:pt>
                <c:pt idx="463">
                  <c:v>21.63</c:v>
                </c:pt>
                <c:pt idx="464">
                  <c:v>21.63</c:v>
                </c:pt>
                <c:pt idx="465">
                  <c:v>20.9</c:v>
                </c:pt>
                <c:pt idx="466">
                  <c:v>19.690000000000001</c:v>
                </c:pt>
                <c:pt idx="467">
                  <c:v>20</c:v>
                </c:pt>
                <c:pt idx="468">
                  <c:v>20.37</c:v>
                </c:pt>
                <c:pt idx="469">
                  <c:v>19.93</c:v>
                </c:pt>
                <c:pt idx="470">
                  <c:v>20.53</c:v>
                </c:pt>
                <c:pt idx="471">
                  <c:v>20.34</c:v>
                </c:pt>
                <c:pt idx="472">
                  <c:v>19.93</c:v>
                </c:pt>
                <c:pt idx="473">
                  <c:v>19.87</c:v>
                </c:pt>
                <c:pt idx="474">
                  <c:v>21.1</c:v>
                </c:pt>
                <c:pt idx="475">
                  <c:v>19.63</c:v>
                </c:pt>
                <c:pt idx="476">
                  <c:v>19.77</c:v>
                </c:pt>
                <c:pt idx="477">
                  <c:v>20.03</c:v>
                </c:pt>
                <c:pt idx="478">
                  <c:v>20.2</c:v>
                </c:pt>
                <c:pt idx="479">
                  <c:v>19.899999999999999</c:v>
                </c:pt>
                <c:pt idx="480">
                  <c:v>24.96</c:v>
                </c:pt>
                <c:pt idx="481">
                  <c:v>20.100000000000001</c:v>
                </c:pt>
                <c:pt idx="482">
                  <c:v>19.600000000000001</c:v>
                </c:pt>
                <c:pt idx="483">
                  <c:v>21.85</c:v>
                </c:pt>
                <c:pt idx="484">
                  <c:v>22.11</c:v>
                </c:pt>
                <c:pt idx="485">
                  <c:v>7.54</c:v>
                </c:pt>
                <c:pt idx="486">
                  <c:v>37.33</c:v>
                </c:pt>
                <c:pt idx="487">
                  <c:v>19.97</c:v>
                </c:pt>
                <c:pt idx="488">
                  <c:v>19.8</c:v>
                </c:pt>
                <c:pt idx="489">
                  <c:v>21.96</c:v>
                </c:pt>
                <c:pt idx="490">
                  <c:v>22.24</c:v>
                </c:pt>
                <c:pt idx="491">
                  <c:v>22.59</c:v>
                </c:pt>
                <c:pt idx="492">
                  <c:v>22.3</c:v>
                </c:pt>
                <c:pt idx="493">
                  <c:v>22.32</c:v>
                </c:pt>
                <c:pt idx="494">
                  <c:v>22.35</c:v>
                </c:pt>
                <c:pt idx="495">
                  <c:v>21.62</c:v>
                </c:pt>
                <c:pt idx="496">
                  <c:v>21.89</c:v>
                </c:pt>
                <c:pt idx="497">
                  <c:v>22.48</c:v>
                </c:pt>
                <c:pt idx="498">
                  <c:v>22.34</c:v>
                </c:pt>
                <c:pt idx="499">
                  <c:v>21.2</c:v>
                </c:pt>
                <c:pt idx="500">
                  <c:v>21.45</c:v>
                </c:pt>
                <c:pt idx="501">
                  <c:v>21.83</c:v>
                </c:pt>
                <c:pt idx="502">
                  <c:v>21.83</c:v>
                </c:pt>
                <c:pt idx="503">
                  <c:v>19.73</c:v>
                </c:pt>
                <c:pt idx="504">
                  <c:v>21.01</c:v>
                </c:pt>
                <c:pt idx="505">
                  <c:v>21</c:v>
                </c:pt>
                <c:pt idx="506">
                  <c:v>19.97</c:v>
                </c:pt>
                <c:pt idx="507">
                  <c:v>20.81</c:v>
                </c:pt>
                <c:pt idx="508">
                  <c:v>20.67</c:v>
                </c:pt>
                <c:pt idx="509">
                  <c:v>21.37</c:v>
                </c:pt>
                <c:pt idx="510">
                  <c:v>22.04</c:v>
                </c:pt>
                <c:pt idx="511">
                  <c:v>21.14</c:v>
                </c:pt>
                <c:pt idx="512">
                  <c:v>21.42</c:v>
                </c:pt>
                <c:pt idx="513">
                  <c:v>21.63</c:v>
                </c:pt>
                <c:pt idx="514">
                  <c:v>20.88</c:v>
                </c:pt>
                <c:pt idx="515">
                  <c:v>21.72</c:v>
                </c:pt>
                <c:pt idx="516">
                  <c:v>19.87</c:v>
                </c:pt>
                <c:pt idx="517">
                  <c:v>21.14</c:v>
                </c:pt>
                <c:pt idx="518">
                  <c:v>20.07</c:v>
                </c:pt>
                <c:pt idx="519">
                  <c:v>19.86</c:v>
                </c:pt>
                <c:pt idx="520">
                  <c:v>20.5</c:v>
                </c:pt>
                <c:pt idx="521">
                  <c:v>20.64</c:v>
                </c:pt>
                <c:pt idx="522">
                  <c:v>20.440000000000001</c:v>
                </c:pt>
                <c:pt idx="523">
                  <c:v>20.6</c:v>
                </c:pt>
                <c:pt idx="524">
                  <c:v>19.43</c:v>
                </c:pt>
                <c:pt idx="525">
                  <c:v>20.2</c:v>
                </c:pt>
                <c:pt idx="526">
                  <c:v>20.2</c:v>
                </c:pt>
                <c:pt idx="527">
                  <c:v>20.2</c:v>
                </c:pt>
                <c:pt idx="528">
                  <c:v>20.87</c:v>
                </c:pt>
                <c:pt idx="529">
                  <c:v>21.44</c:v>
                </c:pt>
                <c:pt idx="530">
                  <c:v>19.7</c:v>
                </c:pt>
                <c:pt idx="531">
                  <c:v>20.94</c:v>
                </c:pt>
                <c:pt idx="532">
                  <c:v>22.04</c:v>
                </c:pt>
                <c:pt idx="533">
                  <c:v>20.83</c:v>
                </c:pt>
                <c:pt idx="534">
                  <c:v>21.06</c:v>
                </c:pt>
                <c:pt idx="535">
                  <c:v>21.49</c:v>
                </c:pt>
                <c:pt idx="536">
                  <c:v>20.170000000000002</c:v>
                </c:pt>
                <c:pt idx="537">
                  <c:v>20.100000000000001</c:v>
                </c:pt>
                <c:pt idx="538">
                  <c:v>20.7</c:v>
                </c:pt>
                <c:pt idx="539">
                  <c:v>20.9</c:v>
                </c:pt>
                <c:pt idx="540">
                  <c:v>20.440000000000001</c:v>
                </c:pt>
                <c:pt idx="541">
                  <c:v>20</c:v>
                </c:pt>
                <c:pt idx="542">
                  <c:v>19.97</c:v>
                </c:pt>
                <c:pt idx="543">
                  <c:v>22.2</c:v>
                </c:pt>
                <c:pt idx="544">
                  <c:v>22.7</c:v>
                </c:pt>
                <c:pt idx="545">
                  <c:v>19.02</c:v>
                </c:pt>
                <c:pt idx="546">
                  <c:v>27.06</c:v>
                </c:pt>
                <c:pt idx="547">
                  <c:v>21.92</c:v>
                </c:pt>
                <c:pt idx="548">
                  <c:v>20.100000000000001</c:v>
                </c:pt>
                <c:pt idx="549">
                  <c:v>21.05</c:v>
                </c:pt>
                <c:pt idx="550">
                  <c:v>21.66</c:v>
                </c:pt>
                <c:pt idx="551">
                  <c:v>22.02</c:v>
                </c:pt>
                <c:pt idx="552">
                  <c:v>22.78</c:v>
                </c:pt>
                <c:pt idx="553">
                  <c:v>22.56</c:v>
                </c:pt>
                <c:pt idx="554">
                  <c:v>22.39</c:v>
                </c:pt>
                <c:pt idx="555">
                  <c:v>22.15</c:v>
                </c:pt>
                <c:pt idx="556">
                  <c:v>20.399999999999999</c:v>
                </c:pt>
                <c:pt idx="557">
                  <c:v>22.5</c:v>
                </c:pt>
                <c:pt idx="558">
                  <c:v>22.09</c:v>
                </c:pt>
                <c:pt idx="559">
                  <c:v>21.08</c:v>
                </c:pt>
                <c:pt idx="560">
                  <c:v>21.83</c:v>
                </c:pt>
                <c:pt idx="561">
                  <c:v>21.02</c:v>
                </c:pt>
                <c:pt idx="562">
                  <c:v>20.170000000000002</c:v>
                </c:pt>
                <c:pt idx="563">
                  <c:v>34.630000000000003</c:v>
                </c:pt>
                <c:pt idx="564">
                  <c:v>26.17</c:v>
                </c:pt>
                <c:pt idx="565">
                  <c:v>21.36</c:v>
                </c:pt>
                <c:pt idx="566">
                  <c:v>21.62</c:v>
                </c:pt>
                <c:pt idx="567">
                  <c:v>21.2</c:v>
                </c:pt>
                <c:pt idx="568">
                  <c:v>21.44</c:v>
                </c:pt>
                <c:pt idx="569">
                  <c:v>20.74</c:v>
                </c:pt>
                <c:pt idx="570">
                  <c:v>20.5</c:v>
                </c:pt>
                <c:pt idx="571">
                  <c:v>21.04</c:v>
                </c:pt>
                <c:pt idx="572">
                  <c:v>24.2</c:v>
                </c:pt>
                <c:pt idx="573">
                  <c:v>20.100000000000001</c:v>
                </c:pt>
                <c:pt idx="574">
                  <c:v>20.6</c:v>
                </c:pt>
                <c:pt idx="575">
                  <c:v>20.77</c:v>
                </c:pt>
                <c:pt idx="576">
                  <c:v>20.5</c:v>
                </c:pt>
                <c:pt idx="577">
                  <c:v>21.04</c:v>
                </c:pt>
                <c:pt idx="578">
                  <c:v>20.76</c:v>
                </c:pt>
                <c:pt idx="579">
                  <c:v>20.170000000000002</c:v>
                </c:pt>
                <c:pt idx="580">
                  <c:v>20.81</c:v>
                </c:pt>
                <c:pt idx="581">
                  <c:v>20.27</c:v>
                </c:pt>
                <c:pt idx="582">
                  <c:v>20.5</c:v>
                </c:pt>
                <c:pt idx="583">
                  <c:v>20.5</c:v>
                </c:pt>
                <c:pt idx="584">
                  <c:v>20.309999999999999</c:v>
                </c:pt>
                <c:pt idx="585">
                  <c:v>20.47</c:v>
                </c:pt>
                <c:pt idx="586">
                  <c:v>21.19</c:v>
                </c:pt>
                <c:pt idx="587">
                  <c:v>19.29</c:v>
                </c:pt>
                <c:pt idx="588">
                  <c:v>20.54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008-49EF-A242-CE12330C9F3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666113136"/>
        <c:axId val="666111056"/>
      </c:barChart>
      <c:catAx>
        <c:axId val="6661131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rgbClr val="3B3B3B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666111056"/>
        <c:crosses val="autoZero"/>
        <c:auto val="1"/>
        <c:lblAlgn val="ctr"/>
        <c:lblOffset val="100"/>
        <c:noMultiLvlLbl val="0"/>
      </c:catAx>
      <c:valAx>
        <c:axId val="666111056"/>
        <c:scaling>
          <c:orientation val="minMax"/>
          <c:max val="1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666113136"/>
        <c:crosses val="autoZero"/>
        <c:crossBetween val="between"/>
      </c:valAx>
      <c:spPr>
        <a:noFill/>
        <a:ln>
          <a:solidFill>
            <a:srgbClr val="2C2C2C"/>
          </a:solidFill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  <c:extLst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4">
    <c:autoUpdate val="0"/>
  </c:externalData>
</c:chartSpace>
</file>

<file path=ppt/charts/chart2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MNIST_RAM32G!$I$191</c:f>
              <c:strCache>
                <c:ptCount val="1"/>
                <c:pt idx="0">
                  <c:v>CPU</c:v>
                </c:pt>
              </c:strCache>
            </c:strRef>
          </c:tx>
          <c:spPr>
            <a:solidFill>
              <a:sysClr val="windowText" lastClr="000000"/>
            </a:solidFill>
            <a:ln>
              <a:solidFill>
                <a:sysClr val="windowText" lastClr="000000"/>
              </a:solidFill>
            </a:ln>
            <a:effectLst/>
          </c:spPr>
          <c:invertIfNegative val="0"/>
          <c:val>
            <c:numRef>
              <c:f>MNIST_RAM32G!$I$192:$I$884</c:f>
              <c:numCache>
                <c:formatCode>General</c:formatCode>
                <c:ptCount val="693"/>
                <c:pt idx="0">
                  <c:v>9.83</c:v>
                </c:pt>
                <c:pt idx="1">
                  <c:v>13.36</c:v>
                </c:pt>
                <c:pt idx="2">
                  <c:v>14.62</c:v>
                </c:pt>
                <c:pt idx="3">
                  <c:v>14.83</c:v>
                </c:pt>
                <c:pt idx="4">
                  <c:v>15.33</c:v>
                </c:pt>
                <c:pt idx="5">
                  <c:v>15.03</c:v>
                </c:pt>
                <c:pt idx="6">
                  <c:v>14.93</c:v>
                </c:pt>
                <c:pt idx="7">
                  <c:v>15.33</c:v>
                </c:pt>
                <c:pt idx="8">
                  <c:v>15.73</c:v>
                </c:pt>
                <c:pt idx="9">
                  <c:v>15.83</c:v>
                </c:pt>
                <c:pt idx="10">
                  <c:v>15.31</c:v>
                </c:pt>
                <c:pt idx="11">
                  <c:v>15.45</c:v>
                </c:pt>
                <c:pt idx="12">
                  <c:v>15.08</c:v>
                </c:pt>
                <c:pt idx="13">
                  <c:v>14.5</c:v>
                </c:pt>
                <c:pt idx="14">
                  <c:v>15.67</c:v>
                </c:pt>
                <c:pt idx="15">
                  <c:v>15.08</c:v>
                </c:pt>
                <c:pt idx="16">
                  <c:v>14.91</c:v>
                </c:pt>
                <c:pt idx="17">
                  <c:v>15.14</c:v>
                </c:pt>
                <c:pt idx="18">
                  <c:v>15.36</c:v>
                </c:pt>
                <c:pt idx="19">
                  <c:v>15.03</c:v>
                </c:pt>
                <c:pt idx="20">
                  <c:v>12.85</c:v>
                </c:pt>
                <c:pt idx="21">
                  <c:v>13.19</c:v>
                </c:pt>
                <c:pt idx="22">
                  <c:v>14.86</c:v>
                </c:pt>
                <c:pt idx="23">
                  <c:v>15.41</c:v>
                </c:pt>
                <c:pt idx="24">
                  <c:v>15.44</c:v>
                </c:pt>
                <c:pt idx="25">
                  <c:v>13.19</c:v>
                </c:pt>
                <c:pt idx="26">
                  <c:v>58.33</c:v>
                </c:pt>
                <c:pt idx="27">
                  <c:v>66.72</c:v>
                </c:pt>
                <c:pt idx="28">
                  <c:v>20.5</c:v>
                </c:pt>
                <c:pt idx="29">
                  <c:v>9.36</c:v>
                </c:pt>
                <c:pt idx="30">
                  <c:v>18.36</c:v>
                </c:pt>
                <c:pt idx="31">
                  <c:v>8</c:v>
                </c:pt>
                <c:pt idx="32">
                  <c:v>6.02</c:v>
                </c:pt>
                <c:pt idx="33">
                  <c:v>8.0500000000000007</c:v>
                </c:pt>
                <c:pt idx="34">
                  <c:v>19.5</c:v>
                </c:pt>
                <c:pt idx="35">
                  <c:v>19.36</c:v>
                </c:pt>
                <c:pt idx="36">
                  <c:v>19.260000000000002</c:v>
                </c:pt>
                <c:pt idx="37">
                  <c:v>18.96</c:v>
                </c:pt>
                <c:pt idx="38">
                  <c:v>17.739999999999998</c:v>
                </c:pt>
                <c:pt idx="39">
                  <c:v>18.32</c:v>
                </c:pt>
                <c:pt idx="40">
                  <c:v>18.53</c:v>
                </c:pt>
                <c:pt idx="41">
                  <c:v>18.489999999999998</c:v>
                </c:pt>
                <c:pt idx="42">
                  <c:v>18.86</c:v>
                </c:pt>
                <c:pt idx="43">
                  <c:v>18.29</c:v>
                </c:pt>
                <c:pt idx="44">
                  <c:v>19.37</c:v>
                </c:pt>
                <c:pt idx="45">
                  <c:v>18.55</c:v>
                </c:pt>
                <c:pt idx="46">
                  <c:v>19.53</c:v>
                </c:pt>
                <c:pt idx="47">
                  <c:v>19.12</c:v>
                </c:pt>
                <c:pt idx="48">
                  <c:v>18.239999999999998</c:v>
                </c:pt>
                <c:pt idx="49">
                  <c:v>19.53</c:v>
                </c:pt>
                <c:pt idx="50">
                  <c:v>18.72</c:v>
                </c:pt>
                <c:pt idx="51">
                  <c:v>18.350000000000001</c:v>
                </c:pt>
                <c:pt idx="52">
                  <c:v>19.47</c:v>
                </c:pt>
                <c:pt idx="53">
                  <c:v>19.46</c:v>
                </c:pt>
                <c:pt idx="54">
                  <c:v>18.989999999999998</c:v>
                </c:pt>
                <c:pt idx="55">
                  <c:v>18.989999999999998</c:v>
                </c:pt>
                <c:pt idx="56">
                  <c:v>19.100000000000001</c:v>
                </c:pt>
                <c:pt idx="57">
                  <c:v>19.059999999999999</c:v>
                </c:pt>
                <c:pt idx="58">
                  <c:v>19</c:v>
                </c:pt>
                <c:pt idx="59">
                  <c:v>18.78</c:v>
                </c:pt>
                <c:pt idx="60">
                  <c:v>18.62</c:v>
                </c:pt>
                <c:pt idx="61">
                  <c:v>18.72</c:v>
                </c:pt>
                <c:pt idx="62">
                  <c:v>19.16</c:v>
                </c:pt>
                <c:pt idx="63">
                  <c:v>18.93</c:v>
                </c:pt>
                <c:pt idx="64">
                  <c:v>18.55</c:v>
                </c:pt>
                <c:pt idx="65">
                  <c:v>18.72</c:v>
                </c:pt>
                <c:pt idx="66">
                  <c:v>18.899999999999999</c:v>
                </c:pt>
                <c:pt idx="67">
                  <c:v>19.3</c:v>
                </c:pt>
                <c:pt idx="68">
                  <c:v>18.73</c:v>
                </c:pt>
                <c:pt idx="69">
                  <c:v>18.829999999999998</c:v>
                </c:pt>
                <c:pt idx="70">
                  <c:v>18.53</c:v>
                </c:pt>
                <c:pt idx="71">
                  <c:v>19.670000000000002</c:v>
                </c:pt>
                <c:pt idx="72">
                  <c:v>19.329999999999998</c:v>
                </c:pt>
                <c:pt idx="73">
                  <c:v>19.059999999999999</c:v>
                </c:pt>
                <c:pt idx="74">
                  <c:v>18.82</c:v>
                </c:pt>
                <c:pt idx="75">
                  <c:v>18.52</c:v>
                </c:pt>
                <c:pt idx="76">
                  <c:v>18.75</c:v>
                </c:pt>
                <c:pt idx="77">
                  <c:v>19.399999999999999</c:v>
                </c:pt>
                <c:pt idx="78">
                  <c:v>18.96</c:v>
                </c:pt>
                <c:pt idx="79">
                  <c:v>18.829999999999998</c:v>
                </c:pt>
                <c:pt idx="80">
                  <c:v>18.100000000000001</c:v>
                </c:pt>
                <c:pt idx="81">
                  <c:v>18.82</c:v>
                </c:pt>
                <c:pt idx="82">
                  <c:v>19.260000000000002</c:v>
                </c:pt>
                <c:pt idx="83">
                  <c:v>19.059999999999999</c:v>
                </c:pt>
                <c:pt idx="84">
                  <c:v>18.72</c:v>
                </c:pt>
                <c:pt idx="85">
                  <c:v>17.649999999999999</c:v>
                </c:pt>
                <c:pt idx="86">
                  <c:v>19.329999999999998</c:v>
                </c:pt>
                <c:pt idx="87">
                  <c:v>19.53</c:v>
                </c:pt>
                <c:pt idx="88">
                  <c:v>18.86</c:v>
                </c:pt>
                <c:pt idx="89">
                  <c:v>18.829999999999998</c:v>
                </c:pt>
                <c:pt idx="90">
                  <c:v>18.440000000000001</c:v>
                </c:pt>
                <c:pt idx="91">
                  <c:v>18.079999999999998</c:v>
                </c:pt>
                <c:pt idx="92">
                  <c:v>19.03</c:v>
                </c:pt>
                <c:pt idx="93">
                  <c:v>19.3</c:v>
                </c:pt>
                <c:pt idx="94">
                  <c:v>19.059999999999999</c:v>
                </c:pt>
                <c:pt idx="95">
                  <c:v>19.02</c:v>
                </c:pt>
                <c:pt idx="96">
                  <c:v>19.2</c:v>
                </c:pt>
                <c:pt idx="97">
                  <c:v>33.950000000000003</c:v>
                </c:pt>
                <c:pt idx="98">
                  <c:v>92</c:v>
                </c:pt>
                <c:pt idx="99">
                  <c:v>14.36</c:v>
                </c:pt>
                <c:pt idx="100">
                  <c:v>6.01</c:v>
                </c:pt>
                <c:pt idx="101">
                  <c:v>17.53</c:v>
                </c:pt>
                <c:pt idx="102">
                  <c:v>19.170000000000002</c:v>
                </c:pt>
                <c:pt idx="103">
                  <c:v>18.899999999999999</c:v>
                </c:pt>
                <c:pt idx="104">
                  <c:v>19</c:v>
                </c:pt>
                <c:pt idx="105">
                  <c:v>18.989999999999998</c:v>
                </c:pt>
                <c:pt idx="106">
                  <c:v>19.260000000000002</c:v>
                </c:pt>
                <c:pt idx="107">
                  <c:v>19.190000000000001</c:v>
                </c:pt>
                <c:pt idx="108">
                  <c:v>19.100000000000001</c:v>
                </c:pt>
                <c:pt idx="109">
                  <c:v>19.149999999999999</c:v>
                </c:pt>
                <c:pt idx="110">
                  <c:v>19.100000000000001</c:v>
                </c:pt>
                <c:pt idx="111">
                  <c:v>17.97</c:v>
                </c:pt>
                <c:pt idx="112">
                  <c:v>19.100000000000001</c:v>
                </c:pt>
                <c:pt idx="113">
                  <c:v>25.99</c:v>
                </c:pt>
                <c:pt idx="114">
                  <c:v>18.350000000000001</c:v>
                </c:pt>
                <c:pt idx="115">
                  <c:v>18.690000000000001</c:v>
                </c:pt>
                <c:pt idx="116">
                  <c:v>19.23</c:v>
                </c:pt>
                <c:pt idx="117">
                  <c:v>19.23</c:v>
                </c:pt>
                <c:pt idx="118">
                  <c:v>18.75</c:v>
                </c:pt>
                <c:pt idx="119">
                  <c:v>18.55</c:v>
                </c:pt>
                <c:pt idx="120">
                  <c:v>18.82</c:v>
                </c:pt>
                <c:pt idx="121">
                  <c:v>18.579999999999998</c:v>
                </c:pt>
                <c:pt idx="122">
                  <c:v>18.78</c:v>
                </c:pt>
                <c:pt idx="123">
                  <c:v>19.3</c:v>
                </c:pt>
                <c:pt idx="124">
                  <c:v>18.73</c:v>
                </c:pt>
                <c:pt idx="125">
                  <c:v>19.02</c:v>
                </c:pt>
                <c:pt idx="126">
                  <c:v>18.350000000000001</c:v>
                </c:pt>
                <c:pt idx="127">
                  <c:v>19.13</c:v>
                </c:pt>
                <c:pt idx="128">
                  <c:v>19.2</c:v>
                </c:pt>
                <c:pt idx="129">
                  <c:v>18.64</c:v>
                </c:pt>
                <c:pt idx="130">
                  <c:v>19.47</c:v>
                </c:pt>
                <c:pt idx="131">
                  <c:v>18.77</c:v>
                </c:pt>
                <c:pt idx="132">
                  <c:v>19.47</c:v>
                </c:pt>
                <c:pt idx="133">
                  <c:v>18.96</c:v>
                </c:pt>
                <c:pt idx="134">
                  <c:v>18.86</c:v>
                </c:pt>
                <c:pt idx="135">
                  <c:v>19.53</c:v>
                </c:pt>
                <c:pt idx="136">
                  <c:v>19.16</c:v>
                </c:pt>
                <c:pt idx="137">
                  <c:v>17.45</c:v>
                </c:pt>
                <c:pt idx="138">
                  <c:v>19.23</c:v>
                </c:pt>
                <c:pt idx="139">
                  <c:v>18.89</c:v>
                </c:pt>
                <c:pt idx="140">
                  <c:v>18.690000000000001</c:v>
                </c:pt>
                <c:pt idx="141">
                  <c:v>19.23</c:v>
                </c:pt>
                <c:pt idx="142">
                  <c:v>18.21</c:v>
                </c:pt>
                <c:pt idx="143">
                  <c:v>18.73</c:v>
                </c:pt>
                <c:pt idx="144">
                  <c:v>18.989999999999998</c:v>
                </c:pt>
                <c:pt idx="145">
                  <c:v>18.579999999999998</c:v>
                </c:pt>
                <c:pt idx="146">
                  <c:v>18.760000000000002</c:v>
                </c:pt>
                <c:pt idx="147">
                  <c:v>18.61</c:v>
                </c:pt>
                <c:pt idx="148">
                  <c:v>19.53</c:v>
                </c:pt>
                <c:pt idx="149">
                  <c:v>18.62</c:v>
                </c:pt>
                <c:pt idx="150">
                  <c:v>19.02</c:v>
                </c:pt>
                <c:pt idx="151">
                  <c:v>18.579999999999998</c:v>
                </c:pt>
                <c:pt idx="152">
                  <c:v>17.829999999999998</c:v>
                </c:pt>
                <c:pt idx="153">
                  <c:v>18.78</c:v>
                </c:pt>
                <c:pt idx="154">
                  <c:v>19.5</c:v>
                </c:pt>
                <c:pt idx="155">
                  <c:v>19</c:v>
                </c:pt>
                <c:pt idx="156">
                  <c:v>20.13</c:v>
                </c:pt>
                <c:pt idx="157">
                  <c:v>17.22</c:v>
                </c:pt>
                <c:pt idx="158">
                  <c:v>19.57</c:v>
                </c:pt>
                <c:pt idx="159">
                  <c:v>19.63</c:v>
                </c:pt>
                <c:pt idx="160">
                  <c:v>18.79</c:v>
                </c:pt>
                <c:pt idx="161">
                  <c:v>18.64</c:v>
                </c:pt>
                <c:pt idx="162">
                  <c:v>19.100000000000001</c:v>
                </c:pt>
                <c:pt idx="163">
                  <c:v>43.62</c:v>
                </c:pt>
                <c:pt idx="164">
                  <c:v>94.5</c:v>
                </c:pt>
                <c:pt idx="165">
                  <c:v>9.68</c:v>
                </c:pt>
                <c:pt idx="166">
                  <c:v>5.68</c:v>
                </c:pt>
                <c:pt idx="167">
                  <c:v>21.59</c:v>
                </c:pt>
                <c:pt idx="168">
                  <c:v>19.13</c:v>
                </c:pt>
                <c:pt idx="169">
                  <c:v>18.38</c:v>
                </c:pt>
                <c:pt idx="170">
                  <c:v>18.82</c:v>
                </c:pt>
                <c:pt idx="171">
                  <c:v>18.62</c:v>
                </c:pt>
                <c:pt idx="172">
                  <c:v>18.760000000000002</c:v>
                </c:pt>
                <c:pt idx="173">
                  <c:v>19.329999999999998</c:v>
                </c:pt>
                <c:pt idx="174">
                  <c:v>19.73</c:v>
                </c:pt>
                <c:pt idx="175">
                  <c:v>18.149999999999999</c:v>
                </c:pt>
                <c:pt idx="176">
                  <c:v>18.41</c:v>
                </c:pt>
                <c:pt idx="177">
                  <c:v>19.16</c:v>
                </c:pt>
                <c:pt idx="178">
                  <c:v>19.02</c:v>
                </c:pt>
                <c:pt idx="179">
                  <c:v>18.93</c:v>
                </c:pt>
                <c:pt idx="180">
                  <c:v>18.04</c:v>
                </c:pt>
                <c:pt idx="181">
                  <c:v>18.920000000000002</c:v>
                </c:pt>
                <c:pt idx="182">
                  <c:v>19.87</c:v>
                </c:pt>
                <c:pt idx="183">
                  <c:v>18.579999999999998</c:v>
                </c:pt>
                <c:pt idx="184">
                  <c:v>17.91</c:v>
                </c:pt>
                <c:pt idx="185">
                  <c:v>19.03</c:v>
                </c:pt>
                <c:pt idx="186">
                  <c:v>18.899999999999999</c:v>
                </c:pt>
                <c:pt idx="187">
                  <c:v>18.55</c:v>
                </c:pt>
                <c:pt idx="188">
                  <c:v>18.96</c:v>
                </c:pt>
                <c:pt idx="189">
                  <c:v>19.170000000000002</c:v>
                </c:pt>
                <c:pt idx="190">
                  <c:v>19.329999999999998</c:v>
                </c:pt>
                <c:pt idx="191">
                  <c:v>19.73</c:v>
                </c:pt>
                <c:pt idx="192">
                  <c:v>18.489999999999998</c:v>
                </c:pt>
                <c:pt idx="193">
                  <c:v>18.670000000000002</c:v>
                </c:pt>
                <c:pt idx="194">
                  <c:v>18.91</c:v>
                </c:pt>
                <c:pt idx="195">
                  <c:v>19.16</c:v>
                </c:pt>
                <c:pt idx="196">
                  <c:v>18.96</c:v>
                </c:pt>
                <c:pt idx="197">
                  <c:v>18.93</c:v>
                </c:pt>
                <c:pt idx="198">
                  <c:v>19.2</c:v>
                </c:pt>
                <c:pt idx="199">
                  <c:v>19.02</c:v>
                </c:pt>
                <c:pt idx="200">
                  <c:v>19.5</c:v>
                </c:pt>
                <c:pt idx="201">
                  <c:v>19.22</c:v>
                </c:pt>
                <c:pt idx="202">
                  <c:v>18.07</c:v>
                </c:pt>
                <c:pt idx="203">
                  <c:v>19.43</c:v>
                </c:pt>
                <c:pt idx="204">
                  <c:v>19.77</c:v>
                </c:pt>
                <c:pt idx="205">
                  <c:v>18.61</c:v>
                </c:pt>
                <c:pt idx="206">
                  <c:v>18.32</c:v>
                </c:pt>
                <c:pt idx="207">
                  <c:v>19.329999999999998</c:v>
                </c:pt>
                <c:pt idx="208">
                  <c:v>19.5</c:v>
                </c:pt>
                <c:pt idx="209">
                  <c:v>18.43</c:v>
                </c:pt>
                <c:pt idx="210">
                  <c:v>19.829999999999998</c:v>
                </c:pt>
                <c:pt idx="211">
                  <c:v>19.260000000000002</c:v>
                </c:pt>
                <c:pt idx="212">
                  <c:v>18.79</c:v>
                </c:pt>
                <c:pt idx="213">
                  <c:v>18.86</c:v>
                </c:pt>
                <c:pt idx="214">
                  <c:v>18.55</c:v>
                </c:pt>
                <c:pt idx="215">
                  <c:v>19.46</c:v>
                </c:pt>
                <c:pt idx="216">
                  <c:v>24.66</c:v>
                </c:pt>
                <c:pt idx="217">
                  <c:v>24.92</c:v>
                </c:pt>
                <c:pt idx="218">
                  <c:v>18.34</c:v>
                </c:pt>
                <c:pt idx="219">
                  <c:v>19.87</c:v>
                </c:pt>
                <c:pt idx="220">
                  <c:v>19.329999999999998</c:v>
                </c:pt>
                <c:pt idx="221">
                  <c:v>19.87</c:v>
                </c:pt>
                <c:pt idx="222">
                  <c:v>20.170000000000002</c:v>
                </c:pt>
                <c:pt idx="223">
                  <c:v>17.510000000000002</c:v>
                </c:pt>
                <c:pt idx="224">
                  <c:v>19.329999999999998</c:v>
                </c:pt>
                <c:pt idx="225">
                  <c:v>19.600000000000001</c:v>
                </c:pt>
                <c:pt idx="226">
                  <c:v>19.399999999999999</c:v>
                </c:pt>
                <c:pt idx="227">
                  <c:v>18.38</c:v>
                </c:pt>
                <c:pt idx="228">
                  <c:v>18.46</c:v>
                </c:pt>
                <c:pt idx="229">
                  <c:v>82.2</c:v>
                </c:pt>
                <c:pt idx="230">
                  <c:v>49.67</c:v>
                </c:pt>
                <c:pt idx="231">
                  <c:v>7.68</c:v>
                </c:pt>
                <c:pt idx="232">
                  <c:v>11.96</c:v>
                </c:pt>
                <c:pt idx="233">
                  <c:v>18.34</c:v>
                </c:pt>
                <c:pt idx="234">
                  <c:v>18.89</c:v>
                </c:pt>
                <c:pt idx="235">
                  <c:v>18.72</c:v>
                </c:pt>
                <c:pt idx="236">
                  <c:v>19.13</c:v>
                </c:pt>
                <c:pt idx="237">
                  <c:v>20.170000000000002</c:v>
                </c:pt>
                <c:pt idx="238">
                  <c:v>19.57</c:v>
                </c:pt>
                <c:pt idx="239">
                  <c:v>18.41</c:v>
                </c:pt>
                <c:pt idx="240">
                  <c:v>18.82</c:v>
                </c:pt>
                <c:pt idx="241">
                  <c:v>19.3</c:v>
                </c:pt>
                <c:pt idx="242">
                  <c:v>18.79</c:v>
                </c:pt>
                <c:pt idx="243">
                  <c:v>18.579999999999998</c:v>
                </c:pt>
                <c:pt idx="244">
                  <c:v>19.190000000000001</c:v>
                </c:pt>
                <c:pt idx="245">
                  <c:v>19.43</c:v>
                </c:pt>
                <c:pt idx="246">
                  <c:v>19.329999999999998</c:v>
                </c:pt>
                <c:pt idx="247">
                  <c:v>19.260000000000002</c:v>
                </c:pt>
                <c:pt idx="248">
                  <c:v>19.260000000000002</c:v>
                </c:pt>
                <c:pt idx="249">
                  <c:v>18.91</c:v>
                </c:pt>
                <c:pt idx="250">
                  <c:v>19.23</c:v>
                </c:pt>
                <c:pt idx="251">
                  <c:v>18.79</c:v>
                </c:pt>
                <c:pt idx="252">
                  <c:v>19.36</c:v>
                </c:pt>
                <c:pt idx="253">
                  <c:v>18.260000000000002</c:v>
                </c:pt>
                <c:pt idx="254">
                  <c:v>18.73</c:v>
                </c:pt>
                <c:pt idx="255">
                  <c:v>18.8</c:v>
                </c:pt>
                <c:pt idx="256">
                  <c:v>19.440000000000001</c:v>
                </c:pt>
                <c:pt idx="257">
                  <c:v>19.47</c:v>
                </c:pt>
                <c:pt idx="258">
                  <c:v>18.989999999999998</c:v>
                </c:pt>
                <c:pt idx="259">
                  <c:v>18.989999999999998</c:v>
                </c:pt>
                <c:pt idx="260">
                  <c:v>19.399999999999999</c:v>
                </c:pt>
                <c:pt idx="261">
                  <c:v>18.350000000000001</c:v>
                </c:pt>
                <c:pt idx="262">
                  <c:v>19.02</c:v>
                </c:pt>
                <c:pt idx="263">
                  <c:v>18.38</c:v>
                </c:pt>
                <c:pt idx="264">
                  <c:v>19.3</c:v>
                </c:pt>
                <c:pt idx="265">
                  <c:v>19.77</c:v>
                </c:pt>
                <c:pt idx="266">
                  <c:v>18.899999999999999</c:v>
                </c:pt>
                <c:pt idx="267">
                  <c:v>17.86</c:v>
                </c:pt>
                <c:pt idx="268">
                  <c:v>19.43</c:v>
                </c:pt>
                <c:pt idx="269">
                  <c:v>19.600000000000001</c:v>
                </c:pt>
                <c:pt idx="270">
                  <c:v>19.87</c:v>
                </c:pt>
                <c:pt idx="271">
                  <c:v>18.989999999999998</c:v>
                </c:pt>
                <c:pt idx="272">
                  <c:v>19.600000000000001</c:v>
                </c:pt>
                <c:pt idx="273">
                  <c:v>19.059999999999999</c:v>
                </c:pt>
                <c:pt idx="274">
                  <c:v>19.47</c:v>
                </c:pt>
                <c:pt idx="275">
                  <c:v>19.09</c:v>
                </c:pt>
                <c:pt idx="276">
                  <c:v>19.059999999999999</c:v>
                </c:pt>
                <c:pt idx="277">
                  <c:v>18.100000000000001</c:v>
                </c:pt>
                <c:pt idx="278">
                  <c:v>18.899999999999999</c:v>
                </c:pt>
                <c:pt idx="279">
                  <c:v>19.03</c:v>
                </c:pt>
                <c:pt idx="280">
                  <c:v>19.13</c:v>
                </c:pt>
                <c:pt idx="281">
                  <c:v>19.100000000000001</c:v>
                </c:pt>
                <c:pt idx="282">
                  <c:v>19.100000000000001</c:v>
                </c:pt>
                <c:pt idx="283">
                  <c:v>19.02</c:v>
                </c:pt>
                <c:pt idx="284">
                  <c:v>19.16</c:v>
                </c:pt>
                <c:pt idx="285">
                  <c:v>18.760000000000002</c:v>
                </c:pt>
                <c:pt idx="286">
                  <c:v>18.79</c:v>
                </c:pt>
                <c:pt idx="287">
                  <c:v>18.93</c:v>
                </c:pt>
                <c:pt idx="288">
                  <c:v>19.3</c:v>
                </c:pt>
                <c:pt idx="289">
                  <c:v>17.89</c:v>
                </c:pt>
                <c:pt idx="290">
                  <c:v>19.7</c:v>
                </c:pt>
                <c:pt idx="291">
                  <c:v>18.52</c:v>
                </c:pt>
                <c:pt idx="292">
                  <c:v>18.68</c:v>
                </c:pt>
                <c:pt idx="293">
                  <c:v>19.39</c:v>
                </c:pt>
                <c:pt idx="294">
                  <c:v>19.16</c:v>
                </c:pt>
                <c:pt idx="295">
                  <c:v>65.84</c:v>
                </c:pt>
                <c:pt idx="296">
                  <c:v>68.06</c:v>
                </c:pt>
                <c:pt idx="297">
                  <c:v>8.33</c:v>
                </c:pt>
                <c:pt idx="298">
                  <c:v>6.86</c:v>
                </c:pt>
                <c:pt idx="299">
                  <c:v>20.170000000000002</c:v>
                </c:pt>
                <c:pt idx="300">
                  <c:v>18.78</c:v>
                </c:pt>
                <c:pt idx="301">
                  <c:v>19.46</c:v>
                </c:pt>
                <c:pt idx="302">
                  <c:v>19.53</c:v>
                </c:pt>
                <c:pt idx="303">
                  <c:v>19.13</c:v>
                </c:pt>
                <c:pt idx="304">
                  <c:v>18.59</c:v>
                </c:pt>
                <c:pt idx="305">
                  <c:v>18.510000000000002</c:v>
                </c:pt>
                <c:pt idx="306">
                  <c:v>18.41</c:v>
                </c:pt>
                <c:pt idx="307">
                  <c:v>18.489999999999998</c:v>
                </c:pt>
                <c:pt idx="308">
                  <c:v>18.61</c:v>
                </c:pt>
                <c:pt idx="309">
                  <c:v>21.2</c:v>
                </c:pt>
                <c:pt idx="310">
                  <c:v>18.690000000000001</c:v>
                </c:pt>
                <c:pt idx="311">
                  <c:v>19.600000000000001</c:v>
                </c:pt>
                <c:pt idx="312">
                  <c:v>18.61</c:v>
                </c:pt>
                <c:pt idx="313">
                  <c:v>19.63</c:v>
                </c:pt>
                <c:pt idx="314">
                  <c:v>19.399999999999999</c:v>
                </c:pt>
                <c:pt idx="315">
                  <c:v>19.63</c:v>
                </c:pt>
                <c:pt idx="316">
                  <c:v>18.72</c:v>
                </c:pt>
                <c:pt idx="317">
                  <c:v>18.940000000000001</c:v>
                </c:pt>
                <c:pt idx="318">
                  <c:v>19.97</c:v>
                </c:pt>
                <c:pt idx="319">
                  <c:v>19.100000000000001</c:v>
                </c:pt>
                <c:pt idx="320">
                  <c:v>18.86</c:v>
                </c:pt>
                <c:pt idx="321">
                  <c:v>18.7</c:v>
                </c:pt>
                <c:pt idx="322">
                  <c:v>19.37</c:v>
                </c:pt>
                <c:pt idx="323">
                  <c:v>18.100000000000001</c:v>
                </c:pt>
                <c:pt idx="324">
                  <c:v>19.329999999999998</c:v>
                </c:pt>
                <c:pt idx="325">
                  <c:v>18.86</c:v>
                </c:pt>
                <c:pt idx="326">
                  <c:v>19.02</c:v>
                </c:pt>
                <c:pt idx="327">
                  <c:v>18.79</c:v>
                </c:pt>
                <c:pt idx="328">
                  <c:v>19.600000000000001</c:v>
                </c:pt>
                <c:pt idx="329">
                  <c:v>19.440000000000001</c:v>
                </c:pt>
                <c:pt idx="330">
                  <c:v>19.3</c:v>
                </c:pt>
                <c:pt idx="331">
                  <c:v>18.96</c:v>
                </c:pt>
                <c:pt idx="332">
                  <c:v>17.260000000000002</c:v>
                </c:pt>
                <c:pt idx="333">
                  <c:v>20.03</c:v>
                </c:pt>
                <c:pt idx="334">
                  <c:v>18.82</c:v>
                </c:pt>
                <c:pt idx="335">
                  <c:v>19.5</c:v>
                </c:pt>
                <c:pt idx="336">
                  <c:v>19.399999999999999</c:v>
                </c:pt>
                <c:pt idx="337">
                  <c:v>18.52</c:v>
                </c:pt>
                <c:pt idx="338">
                  <c:v>19.5</c:v>
                </c:pt>
                <c:pt idx="339">
                  <c:v>18.86</c:v>
                </c:pt>
                <c:pt idx="340">
                  <c:v>18.55</c:v>
                </c:pt>
                <c:pt idx="341">
                  <c:v>19.059999999999999</c:v>
                </c:pt>
                <c:pt idx="342">
                  <c:v>19.260000000000002</c:v>
                </c:pt>
                <c:pt idx="343">
                  <c:v>19.329999999999998</c:v>
                </c:pt>
                <c:pt idx="344">
                  <c:v>19.190000000000001</c:v>
                </c:pt>
                <c:pt idx="345">
                  <c:v>19.77</c:v>
                </c:pt>
                <c:pt idx="346">
                  <c:v>19.53</c:v>
                </c:pt>
                <c:pt idx="347">
                  <c:v>19.329999999999998</c:v>
                </c:pt>
                <c:pt idx="348">
                  <c:v>19.170000000000002</c:v>
                </c:pt>
                <c:pt idx="349">
                  <c:v>18.79</c:v>
                </c:pt>
                <c:pt idx="350">
                  <c:v>19.3</c:v>
                </c:pt>
                <c:pt idx="351">
                  <c:v>18.940000000000001</c:v>
                </c:pt>
                <c:pt idx="352">
                  <c:v>19.37</c:v>
                </c:pt>
                <c:pt idx="353">
                  <c:v>18.440000000000001</c:v>
                </c:pt>
                <c:pt idx="354">
                  <c:v>19.399999999999999</c:v>
                </c:pt>
                <c:pt idx="355">
                  <c:v>18.329999999999998</c:v>
                </c:pt>
                <c:pt idx="356">
                  <c:v>19.77</c:v>
                </c:pt>
                <c:pt idx="357">
                  <c:v>18.82</c:v>
                </c:pt>
                <c:pt idx="358">
                  <c:v>19.16</c:v>
                </c:pt>
                <c:pt idx="359">
                  <c:v>19.13</c:v>
                </c:pt>
                <c:pt idx="360">
                  <c:v>19.329999999999998</c:v>
                </c:pt>
                <c:pt idx="361">
                  <c:v>56.19</c:v>
                </c:pt>
                <c:pt idx="362">
                  <c:v>79.53</c:v>
                </c:pt>
                <c:pt idx="363">
                  <c:v>9.36</c:v>
                </c:pt>
                <c:pt idx="364">
                  <c:v>3.84</c:v>
                </c:pt>
                <c:pt idx="365">
                  <c:v>20.27</c:v>
                </c:pt>
                <c:pt idx="366">
                  <c:v>18.89</c:v>
                </c:pt>
                <c:pt idx="367">
                  <c:v>18.920000000000002</c:v>
                </c:pt>
                <c:pt idx="368">
                  <c:v>19.63</c:v>
                </c:pt>
                <c:pt idx="369">
                  <c:v>18.38</c:v>
                </c:pt>
                <c:pt idx="370">
                  <c:v>17.89</c:v>
                </c:pt>
                <c:pt idx="371">
                  <c:v>18.72</c:v>
                </c:pt>
                <c:pt idx="372">
                  <c:v>18.55</c:v>
                </c:pt>
                <c:pt idx="373">
                  <c:v>19.260000000000002</c:v>
                </c:pt>
                <c:pt idx="374">
                  <c:v>18.79</c:v>
                </c:pt>
                <c:pt idx="375">
                  <c:v>18.79</c:v>
                </c:pt>
                <c:pt idx="376">
                  <c:v>19.8</c:v>
                </c:pt>
                <c:pt idx="377">
                  <c:v>20</c:v>
                </c:pt>
                <c:pt idx="378">
                  <c:v>19.63</c:v>
                </c:pt>
                <c:pt idx="379">
                  <c:v>18.170000000000002</c:v>
                </c:pt>
                <c:pt idx="380">
                  <c:v>18.79</c:v>
                </c:pt>
                <c:pt idx="381">
                  <c:v>18.96</c:v>
                </c:pt>
                <c:pt idx="382">
                  <c:v>18.899999999999999</c:v>
                </c:pt>
                <c:pt idx="383">
                  <c:v>19.27</c:v>
                </c:pt>
                <c:pt idx="384">
                  <c:v>19.829999999999998</c:v>
                </c:pt>
                <c:pt idx="385">
                  <c:v>18.64</c:v>
                </c:pt>
                <c:pt idx="386">
                  <c:v>18.55</c:v>
                </c:pt>
                <c:pt idx="387">
                  <c:v>18.62</c:v>
                </c:pt>
                <c:pt idx="388">
                  <c:v>18.79</c:v>
                </c:pt>
                <c:pt idx="389">
                  <c:v>18.82</c:v>
                </c:pt>
                <c:pt idx="390">
                  <c:v>18.82</c:v>
                </c:pt>
                <c:pt idx="391">
                  <c:v>19.170000000000002</c:v>
                </c:pt>
                <c:pt idx="392">
                  <c:v>18.55</c:v>
                </c:pt>
                <c:pt idx="393">
                  <c:v>19.43</c:v>
                </c:pt>
                <c:pt idx="394">
                  <c:v>19.02</c:v>
                </c:pt>
                <c:pt idx="395">
                  <c:v>18.21</c:v>
                </c:pt>
                <c:pt idx="396">
                  <c:v>19.100000000000001</c:v>
                </c:pt>
                <c:pt idx="397">
                  <c:v>18.59</c:v>
                </c:pt>
                <c:pt idx="398">
                  <c:v>19.260000000000002</c:v>
                </c:pt>
                <c:pt idx="399">
                  <c:v>18.66</c:v>
                </c:pt>
                <c:pt idx="400">
                  <c:v>18.78</c:v>
                </c:pt>
                <c:pt idx="401">
                  <c:v>19.059999999999999</c:v>
                </c:pt>
                <c:pt idx="402">
                  <c:v>19.53</c:v>
                </c:pt>
                <c:pt idx="403">
                  <c:v>19.13</c:v>
                </c:pt>
                <c:pt idx="404">
                  <c:v>19.09</c:v>
                </c:pt>
                <c:pt idx="405">
                  <c:v>19.829999999999998</c:v>
                </c:pt>
                <c:pt idx="406">
                  <c:v>19.13</c:v>
                </c:pt>
                <c:pt idx="407">
                  <c:v>18.2</c:v>
                </c:pt>
                <c:pt idx="408">
                  <c:v>18</c:v>
                </c:pt>
                <c:pt idx="409">
                  <c:v>19.37</c:v>
                </c:pt>
                <c:pt idx="410">
                  <c:v>18.52</c:v>
                </c:pt>
                <c:pt idx="411">
                  <c:v>19.43</c:v>
                </c:pt>
                <c:pt idx="412">
                  <c:v>18.53</c:v>
                </c:pt>
                <c:pt idx="413">
                  <c:v>18.2</c:v>
                </c:pt>
                <c:pt idx="414">
                  <c:v>19.54</c:v>
                </c:pt>
                <c:pt idx="415">
                  <c:v>19.5</c:v>
                </c:pt>
                <c:pt idx="416">
                  <c:v>19.13</c:v>
                </c:pt>
                <c:pt idx="417">
                  <c:v>18.61</c:v>
                </c:pt>
                <c:pt idx="418">
                  <c:v>19.53</c:v>
                </c:pt>
                <c:pt idx="419">
                  <c:v>18.920000000000002</c:v>
                </c:pt>
                <c:pt idx="420">
                  <c:v>19.260000000000002</c:v>
                </c:pt>
                <c:pt idx="421">
                  <c:v>17.52</c:v>
                </c:pt>
                <c:pt idx="422">
                  <c:v>19.16</c:v>
                </c:pt>
                <c:pt idx="423">
                  <c:v>18.75</c:v>
                </c:pt>
                <c:pt idx="424">
                  <c:v>19.53</c:v>
                </c:pt>
                <c:pt idx="425">
                  <c:v>18.899999999999999</c:v>
                </c:pt>
                <c:pt idx="426">
                  <c:v>19.5</c:v>
                </c:pt>
                <c:pt idx="427">
                  <c:v>55.78</c:v>
                </c:pt>
                <c:pt idx="428">
                  <c:v>80.97</c:v>
                </c:pt>
                <c:pt idx="429">
                  <c:v>10</c:v>
                </c:pt>
                <c:pt idx="430">
                  <c:v>4.51</c:v>
                </c:pt>
                <c:pt idx="431">
                  <c:v>21.2</c:v>
                </c:pt>
                <c:pt idx="432">
                  <c:v>18.89</c:v>
                </c:pt>
                <c:pt idx="433">
                  <c:v>19.22</c:v>
                </c:pt>
                <c:pt idx="434">
                  <c:v>18.86</c:v>
                </c:pt>
                <c:pt idx="435">
                  <c:v>18.64</c:v>
                </c:pt>
                <c:pt idx="436">
                  <c:v>19.02</c:v>
                </c:pt>
                <c:pt idx="437">
                  <c:v>18.559999999999999</c:v>
                </c:pt>
                <c:pt idx="438">
                  <c:v>18.690000000000001</c:v>
                </c:pt>
                <c:pt idx="439">
                  <c:v>17.86</c:v>
                </c:pt>
                <c:pt idx="440">
                  <c:v>18.690000000000001</c:v>
                </c:pt>
                <c:pt idx="441">
                  <c:v>19.53</c:v>
                </c:pt>
                <c:pt idx="442">
                  <c:v>19.329999999999998</c:v>
                </c:pt>
                <c:pt idx="443">
                  <c:v>18.82</c:v>
                </c:pt>
                <c:pt idx="444">
                  <c:v>19.5</c:v>
                </c:pt>
                <c:pt idx="445">
                  <c:v>19.37</c:v>
                </c:pt>
                <c:pt idx="446">
                  <c:v>19.03</c:v>
                </c:pt>
                <c:pt idx="447">
                  <c:v>18.899999999999999</c:v>
                </c:pt>
                <c:pt idx="448">
                  <c:v>18.93</c:v>
                </c:pt>
                <c:pt idx="449">
                  <c:v>19.3</c:v>
                </c:pt>
                <c:pt idx="450">
                  <c:v>18.75</c:v>
                </c:pt>
                <c:pt idx="451">
                  <c:v>18.82</c:v>
                </c:pt>
                <c:pt idx="452">
                  <c:v>19.3</c:v>
                </c:pt>
                <c:pt idx="453">
                  <c:v>19.260000000000002</c:v>
                </c:pt>
                <c:pt idx="454">
                  <c:v>18.27</c:v>
                </c:pt>
                <c:pt idx="455">
                  <c:v>18.59</c:v>
                </c:pt>
                <c:pt idx="456">
                  <c:v>19.100000000000001</c:v>
                </c:pt>
                <c:pt idx="457">
                  <c:v>19.02</c:v>
                </c:pt>
                <c:pt idx="458">
                  <c:v>18.86</c:v>
                </c:pt>
                <c:pt idx="459">
                  <c:v>18.66</c:v>
                </c:pt>
                <c:pt idx="460">
                  <c:v>19.7</c:v>
                </c:pt>
                <c:pt idx="461">
                  <c:v>19.100000000000001</c:v>
                </c:pt>
                <c:pt idx="462">
                  <c:v>19.329999999999998</c:v>
                </c:pt>
                <c:pt idx="463">
                  <c:v>18.72</c:v>
                </c:pt>
                <c:pt idx="464">
                  <c:v>19.47</c:v>
                </c:pt>
                <c:pt idx="465">
                  <c:v>18.97</c:v>
                </c:pt>
                <c:pt idx="466">
                  <c:v>18.95</c:v>
                </c:pt>
                <c:pt idx="467">
                  <c:v>19.09</c:v>
                </c:pt>
                <c:pt idx="468">
                  <c:v>19.02</c:v>
                </c:pt>
                <c:pt idx="469">
                  <c:v>19.54</c:v>
                </c:pt>
                <c:pt idx="470">
                  <c:v>19.39</c:v>
                </c:pt>
                <c:pt idx="471">
                  <c:v>18.41</c:v>
                </c:pt>
                <c:pt idx="472">
                  <c:v>19.260000000000002</c:v>
                </c:pt>
                <c:pt idx="473">
                  <c:v>19.440000000000001</c:v>
                </c:pt>
                <c:pt idx="474">
                  <c:v>18.760000000000002</c:v>
                </c:pt>
                <c:pt idx="475">
                  <c:v>18.5</c:v>
                </c:pt>
                <c:pt idx="476">
                  <c:v>19.100000000000001</c:v>
                </c:pt>
                <c:pt idx="477">
                  <c:v>20.03</c:v>
                </c:pt>
                <c:pt idx="478">
                  <c:v>17.920000000000002</c:v>
                </c:pt>
                <c:pt idx="479">
                  <c:v>18.96</c:v>
                </c:pt>
                <c:pt idx="480">
                  <c:v>19.23</c:v>
                </c:pt>
                <c:pt idx="481">
                  <c:v>18.559999999999999</c:v>
                </c:pt>
                <c:pt idx="482">
                  <c:v>19.7</c:v>
                </c:pt>
                <c:pt idx="483">
                  <c:v>19.399999999999999</c:v>
                </c:pt>
                <c:pt idx="484">
                  <c:v>19.260000000000002</c:v>
                </c:pt>
                <c:pt idx="485">
                  <c:v>19.399999999999999</c:v>
                </c:pt>
                <c:pt idx="486">
                  <c:v>19.100000000000001</c:v>
                </c:pt>
                <c:pt idx="487">
                  <c:v>18.57</c:v>
                </c:pt>
                <c:pt idx="488">
                  <c:v>18.309999999999999</c:v>
                </c:pt>
                <c:pt idx="489">
                  <c:v>18.96</c:v>
                </c:pt>
                <c:pt idx="490">
                  <c:v>19.43</c:v>
                </c:pt>
                <c:pt idx="491">
                  <c:v>19.43</c:v>
                </c:pt>
                <c:pt idx="492">
                  <c:v>20</c:v>
                </c:pt>
                <c:pt idx="493">
                  <c:v>18.79</c:v>
                </c:pt>
                <c:pt idx="494">
                  <c:v>66.06</c:v>
                </c:pt>
                <c:pt idx="495">
                  <c:v>69.78</c:v>
                </c:pt>
                <c:pt idx="496">
                  <c:v>8.18</c:v>
                </c:pt>
                <c:pt idx="497">
                  <c:v>6.19</c:v>
                </c:pt>
                <c:pt idx="498">
                  <c:v>22.15</c:v>
                </c:pt>
                <c:pt idx="499">
                  <c:v>18.920000000000002</c:v>
                </c:pt>
                <c:pt idx="500">
                  <c:v>18.89</c:v>
                </c:pt>
                <c:pt idx="501">
                  <c:v>18.38</c:v>
                </c:pt>
                <c:pt idx="502">
                  <c:v>18.93</c:v>
                </c:pt>
                <c:pt idx="503">
                  <c:v>19.66</c:v>
                </c:pt>
                <c:pt idx="504">
                  <c:v>21.05</c:v>
                </c:pt>
                <c:pt idx="505">
                  <c:v>19.260000000000002</c:v>
                </c:pt>
                <c:pt idx="506">
                  <c:v>18.760000000000002</c:v>
                </c:pt>
                <c:pt idx="507">
                  <c:v>19</c:v>
                </c:pt>
                <c:pt idx="508">
                  <c:v>18.829999999999998</c:v>
                </c:pt>
                <c:pt idx="509">
                  <c:v>18.46</c:v>
                </c:pt>
                <c:pt idx="510">
                  <c:v>18.38</c:v>
                </c:pt>
                <c:pt idx="511">
                  <c:v>18.690000000000001</c:v>
                </c:pt>
                <c:pt idx="512">
                  <c:v>19.260000000000002</c:v>
                </c:pt>
                <c:pt idx="513">
                  <c:v>20.36</c:v>
                </c:pt>
                <c:pt idx="514">
                  <c:v>19.02</c:v>
                </c:pt>
                <c:pt idx="515">
                  <c:v>18.66</c:v>
                </c:pt>
                <c:pt idx="516">
                  <c:v>18.86</c:v>
                </c:pt>
                <c:pt idx="517">
                  <c:v>19.059999999999999</c:v>
                </c:pt>
                <c:pt idx="518">
                  <c:v>19.829999999999998</c:v>
                </c:pt>
                <c:pt idx="519">
                  <c:v>19.190000000000001</c:v>
                </c:pt>
                <c:pt idx="520">
                  <c:v>19.329999999999998</c:v>
                </c:pt>
                <c:pt idx="521">
                  <c:v>19.87</c:v>
                </c:pt>
                <c:pt idx="522">
                  <c:v>18.690000000000001</c:v>
                </c:pt>
                <c:pt idx="523">
                  <c:v>18.510000000000002</c:v>
                </c:pt>
                <c:pt idx="524">
                  <c:v>18.52</c:v>
                </c:pt>
                <c:pt idx="525">
                  <c:v>18.66</c:v>
                </c:pt>
                <c:pt idx="526">
                  <c:v>18.72</c:v>
                </c:pt>
                <c:pt idx="527">
                  <c:v>19.46</c:v>
                </c:pt>
                <c:pt idx="528">
                  <c:v>18.989999999999998</c:v>
                </c:pt>
                <c:pt idx="529">
                  <c:v>19.02</c:v>
                </c:pt>
                <c:pt idx="530">
                  <c:v>18.66</c:v>
                </c:pt>
                <c:pt idx="531">
                  <c:v>18.86</c:v>
                </c:pt>
                <c:pt idx="532">
                  <c:v>18.96</c:v>
                </c:pt>
                <c:pt idx="533">
                  <c:v>18.8</c:v>
                </c:pt>
                <c:pt idx="534">
                  <c:v>18.96</c:v>
                </c:pt>
                <c:pt idx="535">
                  <c:v>19.170000000000002</c:v>
                </c:pt>
                <c:pt idx="536">
                  <c:v>19.059999999999999</c:v>
                </c:pt>
                <c:pt idx="537">
                  <c:v>19.97</c:v>
                </c:pt>
                <c:pt idx="538">
                  <c:v>19.3</c:v>
                </c:pt>
                <c:pt idx="539">
                  <c:v>19.170000000000002</c:v>
                </c:pt>
                <c:pt idx="540">
                  <c:v>18.739999999999998</c:v>
                </c:pt>
                <c:pt idx="541">
                  <c:v>18.96</c:v>
                </c:pt>
                <c:pt idx="542">
                  <c:v>18.89</c:v>
                </c:pt>
                <c:pt idx="543">
                  <c:v>19.13</c:v>
                </c:pt>
                <c:pt idx="544">
                  <c:v>19.02</c:v>
                </c:pt>
                <c:pt idx="545">
                  <c:v>18.61</c:v>
                </c:pt>
                <c:pt idx="546">
                  <c:v>18.14</c:v>
                </c:pt>
                <c:pt idx="547">
                  <c:v>19.600000000000001</c:v>
                </c:pt>
                <c:pt idx="548">
                  <c:v>18.64</c:v>
                </c:pt>
                <c:pt idx="549">
                  <c:v>19.43</c:v>
                </c:pt>
                <c:pt idx="550">
                  <c:v>19.100000000000001</c:v>
                </c:pt>
                <c:pt idx="551">
                  <c:v>18.989999999999998</c:v>
                </c:pt>
                <c:pt idx="552">
                  <c:v>19.059999999999999</c:v>
                </c:pt>
                <c:pt idx="553">
                  <c:v>19.3</c:v>
                </c:pt>
                <c:pt idx="554">
                  <c:v>18.059999999999999</c:v>
                </c:pt>
                <c:pt idx="555">
                  <c:v>18.690000000000001</c:v>
                </c:pt>
                <c:pt idx="556">
                  <c:v>19.73</c:v>
                </c:pt>
                <c:pt idx="557">
                  <c:v>19.440000000000001</c:v>
                </c:pt>
                <c:pt idx="558">
                  <c:v>19.16</c:v>
                </c:pt>
                <c:pt idx="559">
                  <c:v>18.75</c:v>
                </c:pt>
                <c:pt idx="560">
                  <c:v>46.66</c:v>
                </c:pt>
                <c:pt idx="561">
                  <c:v>88.58</c:v>
                </c:pt>
                <c:pt idx="562">
                  <c:v>9.18</c:v>
                </c:pt>
                <c:pt idx="563">
                  <c:v>5.03</c:v>
                </c:pt>
                <c:pt idx="564">
                  <c:v>20</c:v>
                </c:pt>
                <c:pt idx="565">
                  <c:v>19.73</c:v>
                </c:pt>
                <c:pt idx="566">
                  <c:v>19.059999999999999</c:v>
                </c:pt>
                <c:pt idx="567">
                  <c:v>18.39</c:v>
                </c:pt>
                <c:pt idx="568">
                  <c:v>19.329999999999998</c:v>
                </c:pt>
                <c:pt idx="569">
                  <c:v>19.87</c:v>
                </c:pt>
                <c:pt idx="570">
                  <c:v>19.13</c:v>
                </c:pt>
                <c:pt idx="571">
                  <c:v>19.77</c:v>
                </c:pt>
                <c:pt idx="572">
                  <c:v>19.47</c:v>
                </c:pt>
                <c:pt idx="573">
                  <c:v>19.329999999999998</c:v>
                </c:pt>
                <c:pt idx="574">
                  <c:v>18.73</c:v>
                </c:pt>
                <c:pt idx="575">
                  <c:v>19.77</c:v>
                </c:pt>
                <c:pt idx="576">
                  <c:v>19.22</c:v>
                </c:pt>
                <c:pt idx="577">
                  <c:v>19.13</c:v>
                </c:pt>
                <c:pt idx="578">
                  <c:v>18.920000000000002</c:v>
                </c:pt>
                <c:pt idx="579">
                  <c:v>19.440000000000001</c:v>
                </c:pt>
                <c:pt idx="580">
                  <c:v>19.53</c:v>
                </c:pt>
                <c:pt idx="581">
                  <c:v>19.5</c:v>
                </c:pt>
                <c:pt idx="582">
                  <c:v>19.100000000000001</c:v>
                </c:pt>
                <c:pt idx="583">
                  <c:v>18.66</c:v>
                </c:pt>
                <c:pt idx="584">
                  <c:v>18.96</c:v>
                </c:pt>
                <c:pt idx="585">
                  <c:v>18.66</c:v>
                </c:pt>
                <c:pt idx="586">
                  <c:v>18.690000000000001</c:v>
                </c:pt>
                <c:pt idx="587">
                  <c:v>18.82</c:v>
                </c:pt>
                <c:pt idx="588">
                  <c:v>18.75</c:v>
                </c:pt>
                <c:pt idx="589">
                  <c:v>19.36</c:v>
                </c:pt>
                <c:pt idx="590">
                  <c:v>18.46</c:v>
                </c:pt>
                <c:pt idx="591">
                  <c:v>19.87</c:v>
                </c:pt>
                <c:pt idx="592">
                  <c:v>19.93</c:v>
                </c:pt>
                <c:pt idx="593">
                  <c:v>18.82</c:v>
                </c:pt>
                <c:pt idx="594">
                  <c:v>19.100000000000001</c:v>
                </c:pt>
                <c:pt idx="595">
                  <c:v>19.43</c:v>
                </c:pt>
                <c:pt idx="596">
                  <c:v>19.399999999999999</c:v>
                </c:pt>
                <c:pt idx="597">
                  <c:v>19.059999999999999</c:v>
                </c:pt>
                <c:pt idx="598">
                  <c:v>19.100000000000001</c:v>
                </c:pt>
                <c:pt idx="599">
                  <c:v>19.600000000000001</c:v>
                </c:pt>
                <c:pt idx="600">
                  <c:v>19.170000000000002</c:v>
                </c:pt>
                <c:pt idx="601">
                  <c:v>19.170000000000002</c:v>
                </c:pt>
                <c:pt idx="602">
                  <c:v>19.13</c:v>
                </c:pt>
                <c:pt idx="603">
                  <c:v>18.489999999999998</c:v>
                </c:pt>
                <c:pt idx="604">
                  <c:v>19.5</c:v>
                </c:pt>
                <c:pt idx="605">
                  <c:v>18.78</c:v>
                </c:pt>
                <c:pt idx="606">
                  <c:v>18.55</c:v>
                </c:pt>
                <c:pt idx="607">
                  <c:v>19.899999999999999</c:v>
                </c:pt>
                <c:pt idx="608">
                  <c:v>19.329999999999998</c:v>
                </c:pt>
                <c:pt idx="609">
                  <c:v>20.100000000000001</c:v>
                </c:pt>
                <c:pt idx="610">
                  <c:v>18.46</c:v>
                </c:pt>
                <c:pt idx="611">
                  <c:v>18.93</c:v>
                </c:pt>
                <c:pt idx="612">
                  <c:v>18.78</c:v>
                </c:pt>
                <c:pt idx="613">
                  <c:v>19.190000000000001</c:v>
                </c:pt>
                <c:pt idx="614">
                  <c:v>20.23</c:v>
                </c:pt>
                <c:pt idx="615">
                  <c:v>19.22</c:v>
                </c:pt>
                <c:pt idx="616">
                  <c:v>18.64</c:v>
                </c:pt>
                <c:pt idx="617">
                  <c:v>18.989999999999998</c:v>
                </c:pt>
                <c:pt idx="618">
                  <c:v>19.53</c:v>
                </c:pt>
                <c:pt idx="619">
                  <c:v>18.989999999999998</c:v>
                </c:pt>
                <c:pt idx="620">
                  <c:v>17.850000000000001</c:v>
                </c:pt>
                <c:pt idx="621">
                  <c:v>19.670000000000002</c:v>
                </c:pt>
                <c:pt idx="622">
                  <c:v>19.46</c:v>
                </c:pt>
                <c:pt idx="623">
                  <c:v>19.77</c:v>
                </c:pt>
                <c:pt idx="624">
                  <c:v>18.79</c:v>
                </c:pt>
                <c:pt idx="625">
                  <c:v>18.989999999999998</c:v>
                </c:pt>
                <c:pt idx="626">
                  <c:v>21.13</c:v>
                </c:pt>
                <c:pt idx="627">
                  <c:v>93.99</c:v>
                </c:pt>
                <c:pt idx="628">
                  <c:v>35.22</c:v>
                </c:pt>
                <c:pt idx="629">
                  <c:v>6.8</c:v>
                </c:pt>
                <c:pt idx="630">
                  <c:v>14.67</c:v>
                </c:pt>
                <c:pt idx="631">
                  <c:v>18.690000000000001</c:v>
                </c:pt>
                <c:pt idx="632">
                  <c:v>19.53</c:v>
                </c:pt>
                <c:pt idx="633">
                  <c:v>18.86</c:v>
                </c:pt>
                <c:pt idx="634">
                  <c:v>18.93</c:v>
                </c:pt>
                <c:pt idx="635">
                  <c:v>18.760000000000002</c:v>
                </c:pt>
                <c:pt idx="636">
                  <c:v>18.72</c:v>
                </c:pt>
                <c:pt idx="637">
                  <c:v>19.170000000000002</c:v>
                </c:pt>
                <c:pt idx="638">
                  <c:v>19.7</c:v>
                </c:pt>
                <c:pt idx="639">
                  <c:v>19.93</c:v>
                </c:pt>
                <c:pt idx="640">
                  <c:v>18.989999999999998</c:v>
                </c:pt>
                <c:pt idx="641">
                  <c:v>19.46</c:v>
                </c:pt>
                <c:pt idx="642">
                  <c:v>18.59</c:v>
                </c:pt>
                <c:pt idx="643">
                  <c:v>18.68</c:v>
                </c:pt>
                <c:pt idx="644">
                  <c:v>18.72</c:v>
                </c:pt>
                <c:pt idx="645">
                  <c:v>18.96</c:v>
                </c:pt>
                <c:pt idx="646">
                  <c:v>18.760000000000002</c:v>
                </c:pt>
                <c:pt idx="647">
                  <c:v>18.86</c:v>
                </c:pt>
                <c:pt idx="648">
                  <c:v>18.86</c:v>
                </c:pt>
                <c:pt idx="649">
                  <c:v>19.13</c:v>
                </c:pt>
                <c:pt idx="650">
                  <c:v>18.75</c:v>
                </c:pt>
                <c:pt idx="651">
                  <c:v>19.16</c:v>
                </c:pt>
                <c:pt idx="652">
                  <c:v>19.43</c:v>
                </c:pt>
                <c:pt idx="653">
                  <c:v>18.989999999999998</c:v>
                </c:pt>
                <c:pt idx="654">
                  <c:v>18.79</c:v>
                </c:pt>
                <c:pt idx="655">
                  <c:v>18.64</c:v>
                </c:pt>
                <c:pt idx="656">
                  <c:v>18.309999999999999</c:v>
                </c:pt>
                <c:pt idx="657">
                  <c:v>18.920000000000002</c:v>
                </c:pt>
                <c:pt idx="658">
                  <c:v>20.03</c:v>
                </c:pt>
                <c:pt idx="659">
                  <c:v>18.21</c:v>
                </c:pt>
                <c:pt idx="660">
                  <c:v>19.260000000000002</c:v>
                </c:pt>
                <c:pt idx="661">
                  <c:v>18.96</c:v>
                </c:pt>
                <c:pt idx="662">
                  <c:v>18.170000000000002</c:v>
                </c:pt>
                <c:pt idx="663">
                  <c:v>19.3</c:v>
                </c:pt>
                <c:pt idx="664">
                  <c:v>19</c:v>
                </c:pt>
                <c:pt idx="665">
                  <c:v>19.47</c:v>
                </c:pt>
                <c:pt idx="666">
                  <c:v>19.600000000000001</c:v>
                </c:pt>
                <c:pt idx="667">
                  <c:v>18.690000000000001</c:v>
                </c:pt>
                <c:pt idx="668">
                  <c:v>19.16</c:v>
                </c:pt>
                <c:pt idx="669">
                  <c:v>17.97</c:v>
                </c:pt>
                <c:pt idx="670">
                  <c:v>18.93</c:v>
                </c:pt>
                <c:pt idx="671">
                  <c:v>18.690000000000001</c:v>
                </c:pt>
                <c:pt idx="672">
                  <c:v>19.5</c:v>
                </c:pt>
                <c:pt idx="673">
                  <c:v>19.260000000000002</c:v>
                </c:pt>
                <c:pt idx="674">
                  <c:v>19.63</c:v>
                </c:pt>
                <c:pt idx="675">
                  <c:v>19.3</c:v>
                </c:pt>
                <c:pt idx="676">
                  <c:v>19.100000000000001</c:v>
                </c:pt>
                <c:pt idx="677">
                  <c:v>19.2</c:v>
                </c:pt>
                <c:pt idx="678">
                  <c:v>19.600000000000001</c:v>
                </c:pt>
                <c:pt idx="679">
                  <c:v>19.02</c:v>
                </c:pt>
                <c:pt idx="680">
                  <c:v>18.59</c:v>
                </c:pt>
                <c:pt idx="681">
                  <c:v>18.920000000000002</c:v>
                </c:pt>
                <c:pt idx="682">
                  <c:v>19.399999999999999</c:v>
                </c:pt>
                <c:pt idx="683">
                  <c:v>26.64</c:v>
                </c:pt>
                <c:pt idx="684">
                  <c:v>21.91</c:v>
                </c:pt>
                <c:pt idx="685">
                  <c:v>18.579999999999998</c:v>
                </c:pt>
                <c:pt idx="686">
                  <c:v>19.03</c:v>
                </c:pt>
                <c:pt idx="687">
                  <c:v>16.97</c:v>
                </c:pt>
                <c:pt idx="688">
                  <c:v>20.23</c:v>
                </c:pt>
                <c:pt idx="689">
                  <c:v>18.96</c:v>
                </c:pt>
                <c:pt idx="690">
                  <c:v>19.22</c:v>
                </c:pt>
                <c:pt idx="691">
                  <c:v>22.74</c:v>
                </c:pt>
                <c:pt idx="692">
                  <c:v>17.079999999999998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29F-446E-A207-86540D0D9AD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666113136"/>
        <c:axId val="666111056"/>
      </c:barChart>
      <c:catAx>
        <c:axId val="6661131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rgbClr val="3B3B3B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666111056"/>
        <c:crosses val="autoZero"/>
        <c:auto val="1"/>
        <c:lblAlgn val="ctr"/>
        <c:lblOffset val="100"/>
        <c:noMultiLvlLbl val="0"/>
      </c:catAx>
      <c:valAx>
        <c:axId val="6661110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666113136"/>
        <c:crosses val="autoZero"/>
        <c:crossBetween val="between"/>
      </c:valAx>
      <c:spPr>
        <a:noFill/>
        <a:ln>
          <a:solidFill>
            <a:srgbClr val="2C2C2C"/>
          </a:solidFill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  <c:extLst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4">
    <c:autoUpdate val="0"/>
  </c:externalData>
</c:chartSpace>
</file>

<file path=ppt/charts/chart2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Sheet1!$B$7</c:f>
              <c:strCache>
                <c:ptCount val="1"/>
                <c:pt idx="0">
                  <c:v>GPU</c:v>
                </c:pt>
              </c:strCache>
            </c:strRef>
          </c:tx>
          <c:spPr>
            <a:solidFill>
              <a:sysClr val="windowText" lastClr="000000"/>
            </a:solidFill>
            <a:ln>
              <a:solidFill>
                <a:sysClr val="windowText" lastClr="000000"/>
              </a:solidFill>
            </a:ln>
            <a:effectLst/>
          </c:spPr>
          <c:invertIfNegative val="0"/>
          <c:val>
            <c:numRef>
              <c:f>Sheet1!$B$8:$B$314</c:f>
              <c:numCache>
                <c:formatCode>General</c:formatCode>
                <c:ptCount val="307"/>
                <c:pt idx="0" formatCode="0%">
                  <c:v>0.21</c:v>
                </c:pt>
                <c:pt idx="2" formatCode="0%">
                  <c:v>0.02</c:v>
                </c:pt>
                <c:pt idx="4" formatCode="0%">
                  <c:v>0.02</c:v>
                </c:pt>
                <c:pt idx="6" formatCode="0%">
                  <c:v>0.02</c:v>
                </c:pt>
                <c:pt idx="8" formatCode="0%">
                  <c:v>0.02</c:v>
                </c:pt>
                <c:pt idx="10" formatCode="0%">
                  <c:v>0.02</c:v>
                </c:pt>
                <c:pt idx="12" formatCode="0%">
                  <c:v>0.02</c:v>
                </c:pt>
                <c:pt idx="14" formatCode="0%">
                  <c:v>0.02</c:v>
                </c:pt>
                <c:pt idx="16" formatCode="0%">
                  <c:v>0.02</c:v>
                </c:pt>
                <c:pt idx="18" formatCode="0%">
                  <c:v>0.12</c:v>
                </c:pt>
                <c:pt idx="20" formatCode="0%">
                  <c:v>0.23</c:v>
                </c:pt>
                <c:pt idx="22" formatCode="0%">
                  <c:v>0.23</c:v>
                </c:pt>
                <c:pt idx="24" formatCode="0%">
                  <c:v>0.02</c:v>
                </c:pt>
                <c:pt idx="26" formatCode="0%">
                  <c:v>0.02</c:v>
                </c:pt>
                <c:pt idx="28" formatCode="0%">
                  <c:v>0.16</c:v>
                </c:pt>
                <c:pt idx="30" formatCode="0%">
                  <c:v>0.85</c:v>
                </c:pt>
                <c:pt idx="32" formatCode="0%">
                  <c:v>0.88</c:v>
                </c:pt>
                <c:pt idx="34" formatCode="0%">
                  <c:v>0.81</c:v>
                </c:pt>
                <c:pt idx="36" formatCode="0%">
                  <c:v>0.87</c:v>
                </c:pt>
                <c:pt idx="38" formatCode="0%">
                  <c:v>0.86</c:v>
                </c:pt>
                <c:pt idx="40" formatCode="0%">
                  <c:v>0.86</c:v>
                </c:pt>
                <c:pt idx="42" formatCode="0%">
                  <c:v>0.86</c:v>
                </c:pt>
                <c:pt idx="44" formatCode="0%">
                  <c:v>0.86</c:v>
                </c:pt>
                <c:pt idx="46" formatCode="0%">
                  <c:v>0.86</c:v>
                </c:pt>
                <c:pt idx="48" formatCode="0%">
                  <c:v>0.56999999999999995</c:v>
                </c:pt>
                <c:pt idx="50" formatCode="0%">
                  <c:v>0.5</c:v>
                </c:pt>
                <c:pt idx="52" formatCode="0%">
                  <c:v>0.65</c:v>
                </c:pt>
                <c:pt idx="54" formatCode="0%">
                  <c:v>0.87</c:v>
                </c:pt>
                <c:pt idx="56" formatCode="0%">
                  <c:v>0.85</c:v>
                </c:pt>
                <c:pt idx="58" formatCode="0%">
                  <c:v>0.86</c:v>
                </c:pt>
                <c:pt idx="60" formatCode="0%">
                  <c:v>0.83</c:v>
                </c:pt>
                <c:pt idx="62" formatCode="0%">
                  <c:v>0.86</c:v>
                </c:pt>
                <c:pt idx="64" formatCode="0%">
                  <c:v>0.87</c:v>
                </c:pt>
                <c:pt idx="66" formatCode="0%">
                  <c:v>0.86</c:v>
                </c:pt>
                <c:pt idx="68" formatCode="0%">
                  <c:v>0.86</c:v>
                </c:pt>
                <c:pt idx="70" formatCode="0%">
                  <c:v>0.85</c:v>
                </c:pt>
                <c:pt idx="72" formatCode="0%">
                  <c:v>0.51</c:v>
                </c:pt>
                <c:pt idx="74" formatCode="0%">
                  <c:v>0.4</c:v>
                </c:pt>
                <c:pt idx="76" formatCode="0%">
                  <c:v>0.3</c:v>
                </c:pt>
                <c:pt idx="78" formatCode="0%">
                  <c:v>0.86</c:v>
                </c:pt>
                <c:pt idx="80" formatCode="0%">
                  <c:v>0.87</c:v>
                </c:pt>
                <c:pt idx="82" formatCode="0%">
                  <c:v>0.85</c:v>
                </c:pt>
                <c:pt idx="84" formatCode="0%">
                  <c:v>0.82</c:v>
                </c:pt>
                <c:pt idx="86" formatCode="0%">
                  <c:v>0.86</c:v>
                </c:pt>
                <c:pt idx="88" formatCode="0%">
                  <c:v>0.86</c:v>
                </c:pt>
                <c:pt idx="90" formatCode="0%">
                  <c:v>0.86</c:v>
                </c:pt>
                <c:pt idx="92" formatCode="0%">
                  <c:v>0.85</c:v>
                </c:pt>
                <c:pt idx="94" formatCode="0%">
                  <c:v>0.87</c:v>
                </c:pt>
                <c:pt idx="96" formatCode="0%">
                  <c:v>0.4</c:v>
                </c:pt>
                <c:pt idx="98" formatCode="0%">
                  <c:v>0.27</c:v>
                </c:pt>
                <c:pt idx="100" formatCode="0%">
                  <c:v>0.48</c:v>
                </c:pt>
                <c:pt idx="102" formatCode="0%">
                  <c:v>0.86</c:v>
                </c:pt>
                <c:pt idx="104" formatCode="0%">
                  <c:v>0.85</c:v>
                </c:pt>
                <c:pt idx="106" formatCode="0%">
                  <c:v>0.86</c:v>
                </c:pt>
                <c:pt idx="108" formatCode="0%">
                  <c:v>0.86</c:v>
                </c:pt>
                <c:pt idx="110" formatCode="0%">
                  <c:v>0.92</c:v>
                </c:pt>
                <c:pt idx="112" formatCode="0%">
                  <c:v>0.82</c:v>
                </c:pt>
                <c:pt idx="114" formatCode="0%">
                  <c:v>0.76</c:v>
                </c:pt>
                <c:pt idx="116" formatCode="0%">
                  <c:v>0.86</c:v>
                </c:pt>
                <c:pt idx="118" formatCode="0%">
                  <c:v>0.87</c:v>
                </c:pt>
                <c:pt idx="120" formatCode="0%">
                  <c:v>0.49</c:v>
                </c:pt>
                <c:pt idx="122" formatCode="0%">
                  <c:v>0.31</c:v>
                </c:pt>
                <c:pt idx="124" formatCode="0%">
                  <c:v>0.36</c:v>
                </c:pt>
                <c:pt idx="126" formatCode="0%">
                  <c:v>0.85</c:v>
                </c:pt>
                <c:pt idx="128" formatCode="0%">
                  <c:v>0.87</c:v>
                </c:pt>
                <c:pt idx="130" formatCode="0%">
                  <c:v>0.85</c:v>
                </c:pt>
                <c:pt idx="132" formatCode="0%">
                  <c:v>0.84</c:v>
                </c:pt>
                <c:pt idx="134" formatCode="0%">
                  <c:v>0.86</c:v>
                </c:pt>
                <c:pt idx="136" formatCode="0%">
                  <c:v>0.86</c:v>
                </c:pt>
                <c:pt idx="138" formatCode="0%">
                  <c:v>0.87</c:v>
                </c:pt>
                <c:pt idx="140" formatCode="0%">
                  <c:v>0.86</c:v>
                </c:pt>
                <c:pt idx="142" formatCode="0%">
                  <c:v>0.87</c:v>
                </c:pt>
                <c:pt idx="144" formatCode="0%">
                  <c:v>0.35</c:v>
                </c:pt>
                <c:pt idx="146" formatCode="0%">
                  <c:v>0.11</c:v>
                </c:pt>
                <c:pt idx="148" formatCode="0%">
                  <c:v>0.64</c:v>
                </c:pt>
                <c:pt idx="150" formatCode="0%">
                  <c:v>0.87</c:v>
                </c:pt>
                <c:pt idx="152" formatCode="0%">
                  <c:v>0.86</c:v>
                </c:pt>
                <c:pt idx="154" formatCode="0%">
                  <c:v>0.87</c:v>
                </c:pt>
                <c:pt idx="156" formatCode="0%">
                  <c:v>0.87</c:v>
                </c:pt>
                <c:pt idx="158" formatCode="0%">
                  <c:v>0.81</c:v>
                </c:pt>
                <c:pt idx="160" formatCode="0%">
                  <c:v>0.84</c:v>
                </c:pt>
                <c:pt idx="162" formatCode="0%">
                  <c:v>0.85</c:v>
                </c:pt>
                <c:pt idx="164" formatCode="0%">
                  <c:v>0.84</c:v>
                </c:pt>
                <c:pt idx="166" formatCode="0%">
                  <c:v>0.85</c:v>
                </c:pt>
                <c:pt idx="168" formatCode="0%">
                  <c:v>0.4</c:v>
                </c:pt>
                <c:pt idx="170" formatCode="0%">
                  <c:v>0.04</c:v>
                </c:pt>
                <c:pt idx="172" formatCode="0%">
                  <c:v>0.73</c:v>
                </c:pt>
                <c:pt idx="174" formatCode="0%">
                  <c:v>0.87</c:v>
                </c:pt>
                <c:pt idx="176" formatCode="0%">
                  <c:v>0.87</c:v>
                </c:pt>
                <c:pt idx="178" formatCode="0%">
                  <c:v>0.86</c:v>
                </c:pt>
                <c:pt idx="180" formatCode="0%">
                  <c:v>0.86</c:v>
                </c:pt>
                <c:pt idx="182" formatCode="0%">
                  <c:v>0.8</c:v>
                </c:pt>
                <c:pt idx="184" formatCode="0%">
                  <c:v>0.84</c:v>
                </c:pt>
                <c:pt idx="186" formatCode="0%">
                  <c:v>0.86</c:v>
                </c:pt>
                <c:pt idx="188" formatCode="0%">
                  <c:v>0.85</c:v>
                </c:pt>
                <c:pt idx="190" formatCode="0%">
                  <c:v>0.85</c:v>
                </c:pt>
                <c:pt idx="192" formatCode="0%">
                  <c:v>0.21</c:v>
                </c:pt>
                <c:pt idx="194" formatCode="0%">
                  <c:v>0.02</c:v>
                </c:pt>
                <c:pt idx="196" formatCode="0%">
                  <c:v>0.78</c:v>
                </c:pt>
                <c:pt idx="198" formatCode="0%">
                  <c:v>0.85</c:v>
                </c:pt>
                <c:pt idx="200" formatCode="0%">
                  <c:v>0.87</c:v>
                </c:pt>
                <c:pt idx="202" formatCode="0%">
                  <c:v>0.86</c:v>
                </c:pt>
                <c:pt idx="204" formatCode="0%">
                  <c:v>0.83</c:v>
                </c:pt>
                <c:pt idx="206" formatCode="0%">
                  <c:v>0.84</c:v>
                </c:pt>
                <c:pt idx="208" formatCode="0%">
                  <c:v>0.85</c:v>
                </c:pt>
                <c:pt idx="210" formatCode="0%">
                  <c:v>0.86</c:v>
                </c:pt>
                <c:pt idx="212" formatCode="0%">
                  <c:v>0.87</c:v>
                </c:pt>
                <c:pt idx="214" formatCode="0%">
                  <c:v>0.85</c:v>
                </c:pt>
                <c:pt idx="216" formatCode="0%">
                  <c:v>0.8</c:v>
                </c:pt>
                <c:pt idx="218" formatCode="0%">
                  <c:v>0.55000000000000004</c:v>
                </c:pt>
                <c:pt idx="220" formatCode="0%">
                  <c:v>0.27</c:v>
                </c:pt>
                <c:pt idx="222" formatCode="0%">
                  <c:v>0.87</c:v>
                </c:pt>
                <c:pt idx="224" formatCode="0%">
                  <c:v>0.84</c:v>
                </c:pt>
                <c:pt idx="226" formatCode="0%">
                  <c:v>0.87</c:v>
                </c:pt>
                <c:pt idx="228" formatCode="0%">
                  <c:v>0.8</c:v>
                </c:pt>
                <c:pt idx="230" formatCode="0%">
                  <c:v>0.86</c:v>
                </c:pt>
                <c:pt idx="232" formatCode="0%">
                  <c:v>0.87</c:v>
                </c:pt>
                <c:pt idx="234" formatCode="0%">
                  <c:v>0.86</c:v>
                </c:pt>
                <c:pt idx="236" formatCode="0%">
                  <c:v>0.87</c:v>
                </c:pt>
                <c:pt idx="238" formatCode="0%">
                  <c:v>0.86</c:v>
                </c:pt>
                <c:pt idx="240" formatCode="0%">
                  <c:v>0.56999999999999995</c:v>
                </c:pt>
                <c:pt idx="242" formatCode="0%">
                  <c:v>0.46</c:v>
                </c:pt>
                <c:pt idx="244" formatCode="0%">
                  <c:v>0.18</c:v>
                </c:pt>
                <c:pt idx="246" formatCode="0%">
                  <c:v>0.87</c:v>
                </c:pt>
                <c:pt idx="248" formatCode="0%">
                  <c:v>0.84</c:v>
                </c:pt>
                <c:pt idx="250" formatCode="0%">
                  <c:v>0.85</c:v>
                </c:pt>
                <c:pt idx="252" formatCode="0%">
                  <c:v>0.85</c:v>
                </c:pt>
                <c:pt idx="254" formatCode="0%">
                  <c:v>0.84</c:v>
                </c:pt>
                <c:pt idx="256" formatCode="0%">
                  <c:v>0.86</c:v>
                </c:pt>
                <c:pt idx="258" formatCode="0%">
                  <c:v>0.86</c:v>
                </c:pt>
                <c:pt idx="260" formatCode="0%">
                  <c:v>0.86</c:v>
                </c:pt>
                <c:pt idx="262" formatCode="0%">
                  <c:v>0.86</c:v>
                </c:pt>
                <c:pt idx="264" formatCode="0%">
                  <c:v>0.45</c:v>
                </c:pt>
                <c:pt idx="266" formatCode="0%">
                  <c:v>0.41</c:v>
                </c:pt>
                <c:pt idx="268" formatCode="0%">
                  <c:v>0.28000000000000003</c:v>
                </c:pt>
                <c:pt idx="270" formatCode="0%">
                  <c:v>0.87</c:v>
                </c:pt>
                <c:pt idx="272" formatCode="0%">
                  <c:v>0.87</c:v>
                </c:pt>
                <c:pt idx="274" formatCode="0%">
                  <c:v>0.85</c:v>
                </c:pt>
                <c:pt idx="276" formatCode="0%">
                  <c:v>0.86</c:v>
                </c:pt>
                <c:pt idx="278" formatCode="0%">
                  <c:v>0.87</c:v>
                </c:pt>
                <c:pt idx="280" formatCode="0%">
                  <c:v>0.86</c:v>
                </c:pt>
                <c:pt idx="282" formatCode="0%">
                  <c:v>0.83</c:v>
                </c:pt>
                <c:pt idx="284" formatCode="0%">
                  <c:v>0.84</c:v>
                </c:pt>
                <c:pt idx="286" formatCode="0%">
                  <c:v>0.86</c:v>
                </c:pt>
                <c:pt idx="288" formatCode="0%">
                  <c:v>0.35</c:v>
                </c:pt>
                <c:pt idx="290" formatCode="0%">
                  <c:v>0.05</c:v>
                </c:pt>
                <c:pt idx="292" formatCode="0%">
                  <c:v>0.1</c:v>
                </c:pt>
                <c:pt idx="294" formatCode="0%">
                  <c:v>0.23</c:v>
                </c:pt>
                <c:pt idx="296" formatCode="0%">
                  <c:v>0.23</c:v>
                </c:pt>
                <c:pt idx="298" formatCode="0%">
                  <c:v>0.23</c:v>
                </c:pt>
                <c:pt idx="300" formatCode="0%">
                  <c:v>0.23</c:v>
                </c:pt>
                <c:pt idx="302" formatCode="0%">
                  <c:v>0.23</c:v>
                </c:pt>
                <c:pt idx="304" formatCode="0%">
                  <c:v>0.22</c:v>
                </c:pt>
                <c:pt idx="306" formatCode="0%">
                  <c:v>0.23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B44-4CA4-B4C4-7FBF3678093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666113136"/>
        <c:axId val="666111056"/>
      </c:barChart>
      <c:catAx>
        <c:axId val="6661131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666111056"/>
        <c:crosses val="autoZero"/>
        <c:auto val="1"/>
        <c:lblAlgn val="ctr"/>
        <c:lblOffset val="100"/>
        <c:noMultiLvlLbl val="0"/>
      </c:catAx>
      <c:valAx>
        <c:axId val="6661110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66611313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  <c:extLst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4">
    <c:autoUpdate val="0"/>
  </c:externalData>
</c:chartSpace>
</file>

<file path=ppt/charts/chart2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MNIST_RAM32G!$X$254</c:f>
              <c:strCache>
                <c:ptCount val="1"/>
                <c:pt idx="0">
                  <c:v>tf.data</c:v>
                </c:pt>
              </c:strCache>
            </c:strRef>
          </c:tx>
          <c:spPr>
            <a:solidFill>
              <a:sysClr val="windowText" lastClr="000000"/>
            </a:solidFill>
            <a:ln>
              <a:solidFill>
                <a:sysClr val="windowText" lastClr="000000"/>
              </a:solidFill>
            </a:ln>
            <a:effectLst/>
          </c:spPr>
          <c:invertIfNegative val="0"/>
          <c:val>
            <c:numRef>
              <c:f>MNIST_RAM32G!$X$255:$X$555</c:f>
              <c:numCache>
                <c:formatCode>General</c:formatCode>
                <c:ptCount val="301"/>
                <c:pt idx="0" formatCode="0%">
                  <c:v>0.02</c:v>
                </c:pt>
                <c:pt idx="2" formatCode="0%">
                  <c:v>0.02</c:v>
                </c:pt>
                <c:pt idx="4" formatCode="0%">
                  <c:v>0.02</c:v>
                </c:pt>
                <c:pt idx="6" formatCode="0%">
                  <c:v>0.02</c:v>
                </c:pt>
                <c:pt idx="8" formatCode="0%">
                  <c:v>0.01</c:v>
                </c:pt>
                <c:pt idx="10" formatCode="0%">
                  <c:v>0.01</c:v>
                </c:pt>
                <c:pt idx="12" formatCode="0%">
                  <c:v>0.02</c:v>
                </c:pt>
                <c:pt idx="14" formatCode="0%">
                  <c:v>0.02</c:v>
                </c:pt>
                <c:pt idx="16" formatCode="0%">
                  <c:v>0.22</c:v>
                </c:pt>
                <c:pt idx="18" formatCode="0%">
                  <c:v>0.24</c:v>
                </c:pt>
                <c:pt idx="20" formatCode="0%">
                  <c:v>0.26</c:v>
                </c:pt>
                <c:pt idx="22" formatCode="0%">
                  <c:v>0.25</c:v>
                </c:pt>
                <c:pt idx="24" formatCode="0%">
                  <c:v>0.02</c:v>
                </c:pt>
                <c:pt idx="26" formatCode="0%">
                  <c:v>7.0000000000000007E-2</c:v>
                </c:pt>
                <c:pt idx="28" formatCode="0%">
                  <c:v>0.85</c:v>
                </c:pt>
                <c:pt idx="30" formatCode="0%">
                  <c:v>0.84</c:v>
                </c:pt>
                <c:pt idx="32" formatCode="0%">
                  <c:v>0.84</c:v>
                </c:pt>
                <c:pt idx="34" formatCode="0%">
                  <c:v>0.83</c:v>
                </c:pt>
                <c:pt idx="36" formatCode="0%">
                  <c:v>0.84</c:v>
                </c:pt>
                <c:pt idx="38" formatCode="0%">
                  <c:v>0.84</c:v>
                </c:pt>
                <c:pt idx="40" formatCode="0%">
                  <c:v>0.83</c:v>
                </c:pt>
                <c:pt idx="42" formatCode="0%">
                  <c:v>0.83</c:v>
                </c:pt>
                <c:pt idx="44" formatCode="0%">
                  <c:v>0.83</c:v>
                </c:pt>
                <c:pt idx="46" formatCode="0%">
                  <c:v>0.83</c:v>
                </c:pt>
                <c:pt idx="48" formatCode="0%">
                  <c:v>0.23</c:v>
                </c:pt>
                <c:pt idx="50" formatCode="0%">
                  <c:v>0.28000000000000003</c:v>
                </c:pt>
                <c:pt idx="52" formatCode="0%">
                  <c:v>0.27</c:v>
                </c:pt>
                <c:pt idx="54" formatCode="0%">
                  <c:v>0.02</c:v>
                </c:pt>
                <c:pt idx="56" formatCode="0%">
                  <c:v>0.84</c:v>
                </c:pt>
                <c:pt idx="58" formatCode="0%">
                  <c:v>0.83</c:v>
                </c:pt>
                <c:pt idx="60" formatCode="0%">
                  <c:v>0.83</c:v>
                </c:pt>
                <c:pt idx="62" formatCode="0%">
                  <c:v>0.83</c:v>
                </c:pt>
                <c:pt idx="64" formatCode="0%">
                  <c:v>0.83</c:v>
                </c:pt>
                <c:pt idx="66" formatCode="0%">
                  <c:v>0.83</c:v>
                </c:pt>
                <c:pt idx="68" formatCode="0%">
                  <c:v>0.83</c:v>
                </c:pt>
                <c:pt idx="70" formatCode="0%">
                  <c:v>0.83</c:v>
                </c:pt>
                <c:pt idx="72" formatCode="0%">
                  <c:v>0.84</c:v>
                </c:pt>
                <c:pt idx="74" formatCode="0%">
                  <c:v>0.83</c:v>
                </c:pt>
                <c:pt idx="76" formatCode="0%">
                  <c:v>0.26</c:v>
                </c:pt>
                <c:pt idx="78" formatCode="0%">
                  <c:v>0.36</c:v>
                </c:pt>
                <c:pt idx="80" formatCode="0%">
                  <c:v>0.09</c:v>
                </c:pt>
                <c:pt idx="82" formatCode="0%">
                  <c:v>0.85</c:v>
                </c:pt>
                <c:pt idx="84" formatCode="0%">
                  <c:v>0.83</c:v>
                </c:pt>
                <c:pt idx="86" formatCode="0%">
                  <c:v>0.83</c:v>
                </c:pt>
                <c:pt idx="88" formatCode="0%">
                  <c:v>0.84</c:v>
                </c:pt>
                <c:pt idx="90" formatCode="0%">
                  <c:v>0.83</c:v>
                </c:pt>
                <c:pt idx="92" formatCode="0%">
                  <c:v>0.83</c:v>
                </c:pt>
                <c:pt idx="94" formatCode="0%">
                  <c:v>0.83</c:v>
                </c:pt>
                <c:pt idx="96" formatCode="0%">
                  <c:v>0.83</c:v>
                </c:pt>
                <c:pt idx="98" formatCode="0%">
                  <c:v>0.84</c:v>
                </c:pt>
                <c:pt idx="100" formatCode="0%">
                  <c:v>0.83</c:v>
                </c:pt>
                <c:pt idx="102" formatCode="0%">
                  <c:v>0.32</c:v>
                </c:pt>
                <c:pt idx="104" formatCode="0%">
                  <c:v>0.28000000000000003</c:v>
                </c:pt>
                <c:pt idx="106" formatCode="0%">
                  <c:v>0.26</c:v>
                </c:pt>
                <c:pt idx="108" formatCode="0%">
                  <c:v>0.02</c:v>
                </c:pt>
                <c:pt idx="110" formatCode="0%">
                  <c:v>0.84</c:v>
                </c:pt>
                <c:pt idx="112" formatCode="0%">
                  <c:v>0.83</c:v>
                </c:pt>
                <c:pt idx="114" formatCode="0%">
                  <c:v>0.84</c:v>
                </c:pt>
                <c:pt idx="116" formatCode="0%">
                  <c:v>0.83</c:v>
                </c:pt>
                <c:pt idx="118" formatCode="0%">
                  <c:v>0.83</c:v>
                </c:pt>
                <c:pt idx="120" formatCode="0%">
                  <c:v>0.83</c:v>
                </c:pt>
                <c:pt idx="122" formatCode="0%">
                  <c:v>0.84</c:v>
                </c:pt>
                <c:pt idx="124" formatCode="0%">
                  <c:v>0.83</c:v>
                </c:pt>
                <c:pt idx="126" formatCode="0%">
                  <c:v>0.83</c:v>
                </c:pt>
                <c:pt idx="128" formatCode="0%">
                  <c:v>0.84</c:v>
                </c:pt>
                <c:pt idx="130" formatCode="0%">
                  <c:v>0.26</c:v>
                </c:pt>
                <c:pt idx="132" formatCode="0%">
                  <c:v>0.18</c:v>
                </c:pt>
                <c:pt idx="134" formatCode="0%">
                  <c:v>0.22</c:v>
                </c:pt>
                <c:pt idx="136" formatCode="0%">
                  <c:v>0.02</c:v>
                </c:pt>
                <c:pt idx="138" formatCode="0%">
                  <c:v>0.85</c:v>
                </c:pt>
                <c:pt idx="140" formatCode="0%">
                  <c:v>0.83</c:v>
                </c:pt>
                <c:pt idx="142" formatCode="0%">
                  <c:v>0.83</c:v>
                </c:pt>
                <c:pt idx="144" formatCode="0%">
                  <c:v>0.83</c:v>
                </c:pt>
                <c:pt idx="146" formatCode="0%">
                  <c:v>0.82</c:v>
                </c:pt>
                <c:pt idx="148" formatCode="0%">
                  <c:v>0.83</c:v>
                </c:pt>
                <c:pt idx="150" formatCode="0%">
                  <c:v>0.83</c:v>
                </c:pt>
                <c:pt idx="152" formatCode="0%">
                  <c:v>0.83</c:v>
                </c:pt>
                <c:pt idx="154" formatCode="0%">
                  <c:v>0.84</c:v>
                </c:pt>
                <c:pt idx="156" formatCode="0%">
                  <c:v>0.84</c:v>
                </c:pt>
                <c:pt idx="158" formatCode="0%">
                  <c:v>0.28999999999999998</c:v>
                </c:pt>
                <c:pt idx="160" formatCode="0%">
                  <c:v>0.21</c:v>
                </c:pt>
                <c:pt idx="162" formatCode="0%">
                  <c:v>0.23</c:v>
                </c:pt>
                <c:pt idx="164" formatCode="0%">
                  <c:v>0.01</c:v>
                </c:pt>
                <c:pt idx="166" formatCode="0%">
                  <c:v>0.84</c:v>
                </c:pt>
                <c:pt idx="168" formatCode="0%">
                  <c:v>0.83</c:v>
                </c:pt>
                <c:pt idx="170" formatCode="0%">
                  <c:v>0.84</c:v>
                </c:pt>
                <c:pt idx="172" formatCode="0%">
                  <c:v>0.83</c:v>
                </c:pt>
                <c:pt idx="174" formatCode="0%">
                  <c:v>0.83</c:v>
                </c:pt>
                <c:pt idx="176" formatCode="0%">
                  <c:v>0.84</c:v>
                </c:pt>
                <c:pt idx="178" formatCode="0%">
                  <c:v>0.83</c:v>
                </c:pt>
                <c:pt idx="180" formatCode="0%">
                  <c:v>0.84</c:v>
                </c:pt>
                <c:pt idx="182" formatCode="0%">
                  <c:v>0.84</c:v>
                </c:pt>
                <c:pt idx="184" formatCode="0%">
                  <c:v>0.83</c:v>
                </c:pt>
                <c:pt idx="186" formatCode="0%">
                  <c:v>0.63</c:v>
                </c:pt>
                <c:pt idx="188" formatCode="0%">
                  <c:v>0.19</c:v>
                </c:pt>
                <c:pt idx="190" formatCode="0%">
                  <c:v>0.23</c:v>
                </c:pt>
                <c:pt idx="192" formatCode="0%">
                  <c:v>0.02</c:v>
                </c:pt>
                <c:pt idx="194" formatCode="0%">
                  <c:v>0.68</c:v>
                </c:pt>
                <c:pt idx="196" formatCode="0%">
                  <c:v>0.83</c:v>
                </c:pt>
                <c:pt idx="198" formatCode="0%">
                  <c:v>0.83</c:v>
                </c:pt>
                <c:pt idx="200" formatCode="0%">
                  <c:v>0.83</c:v>
                </c:pt>
                <c:pt idx="202" formatCode="0%">
                  <c:v>0.82</c:v>
                </c:pt>
                <c:pt idx="204" formatCode="0%">
                  <c:v>0.83</c:v>
                </c:pt>
                <c:pt idx="206" formatCode="0%">
                  <c:v>0.83</c:v>
                </c:pt>
                <c:pt idx="208" formatCode="0%">
                  <c:v>0.83</c:v>
                </c:pt>
                <c:pt idx="210" formatCode="0%">
                  <c:v>0.83</c:v>
                </c:pt>
                <c:pt idx="212" formatCode="0%">
                  <c:v>0.84</c:v>
                </c:pt>
                <c:pt idx="214" formatCode="0%">
                  <c:v>0.51</c:v>
                </c:pt>
                <c:pt idx="216" formatCode="0%">
                  <c:v>0.18</c:v>
                </c:pt>
                <c:pt idx="218" formatCode="0%">
                  <c:v>0.25</c:v>
                </c:pt>
                <c:pt idx="220" formatCode="0%">
                  <c:v>0.16</c:v>
                </c:pt>
                <c:pt idx="222" formatCode="0%">
                  <c:v>0.83</c:v>
                </c:pt>
                <c:pt idx="224" formatCode="0%">
                  <c:v>0.84</c:v>
                </c:pt>
                <c:pt idx="226" formatCode="0%">
                  <c:v>0.83</c:v>
                </c:pt>
                <c:pt idx="228" formatCode="0%">
                  <c:v>0.83</c:v>
                </c:pt>
                <c:pt idx="230" formatCode="0%">
                  <c:v>0.83</c:v>
                </c:pt>
                <c:pt idx="232" formatCode="0%">
                  <c:v>0.84</c:v>
                </c:pt>
                <c:pt idx="234" formatCode="0%">
                  <c:v>0.83</c:v>
                </c:pt>
                <c:pt idx="236" formatCode="0%">
                  <c:v>0.83</c:v>
                </c:pt>
                <c:pt idx="238" formatCode="0%">
                  <c:v>0.84</c:v>
                </c:pt>
                <c:pt idx="240" formatCode="0%">
                  <c:v>0.84</c:v>
                </c:pt>
                <c:pt idx="242" formatCode="0%">
                  <c:v>0.2</c:v>
                </c:pt>
                <c:pt idx="244" formatCode="0%">
                  <c:v>0.23</c:v>
                </c:pt>
                <c:pt idx="246" formatCode="0%">
                  <c:v>0.13</c:v>
                </c:pt>
                <c:pt idx="248" formatCode="0%">
                  <c:v>0.01</c:v>
                </c:pt>
                <c:pt idx="250" formatCode="0%">
                  <c:v>0.84</c:v>
                </c:pt>
                <c:pt idx="252" formatCode="0%">
                  <c:v>0.83</c:v>
                </c:pt>
                <c:pt idx="254" formatCode="0%">
                  <c:v>0.83</c:v>
                </c:pt>
                <c:pt idx="256" formatCode="0%">
                  <c:v>0.83</c:v>
                </c:pt>
                <c:pt idx="258" formatCode="0%">
                  <c:v>0.83</c:v>
                </c:pt>
                <c:pt idx="260" formatCode="0%">
                  <c:v>0.83</c:v>
                </c:pt>
                <c:pt idx="262" formatCode="0%">
                  <c:v>0.83</c:v>
                </c:pt>
                <c:pt idx="264" formatCode="0%">
                  <c:v>0.83</c:v>
                </c:pt>
                <c:pt idx="266" formatCode="0%">
                  <c:v>0.84</c:v>
                </c:pt>
                <c:pt idx="268" formatCode="0%">
                  <c:v>0.83</c:v>
                </c:pt>
                <c:pt idx="270" formatCode="0%">
                  <c:v>0.32</c:v>
                </c:pt>
                <c:pt idx="272" formatCode="0%">
                  <c:v>0.27</c:v>
                </c:pt>
                <c:pt idx="274" formatCode="0%">
                  <c:v>0.03</c:v>
                </c:pt>
                <c:pt idx="276" formatCode="0%">
                  <c:v>0.84</c:v>
                </c:pt>
                <c:pt idx="278" formatCode="0%">
                  <c:v>0.83</c:v>
                </c:pt>
                <c:pt idx="280" formatCode="0%">
                  <c:v>0.83</c:v>
                </c:pt>
                <c:pt idx="282" formatCode="0%">
                  <c:v>0.83</c:v>
                </c:pt>
                <c:pt idx="284" formatCode="0%">
                  <c:v>0.83</c:v>
                </c:pt>
                <c:pt idx="286" formatCode="0%">
                  <c:v>0.84</c:v>
                </c:pt>
                <c:pt idx="288" formatCode="0%">
                  <c:v>0.83</c:v>
                </c:pt>
                <c:pt idx="290" formatCode="0%">
                  <c:v>0.83</c:v>
                </c:pt>
                <c:pt idx="292" formatCode="0%">
                  <c:v>0.83</c:v>
                </c:pt>
                <c:pt idx="294" formatCode="0%">
                  <c:v>0.83</c:v>
                </c:pt>
                <c:pt idx="296" formatCode="0%">
                  <c:v>0.36</c:v>
                </c:pt>
                <c:pt idx="298" formatCode="0%">
                  <c:v>0.23</c:v>
                </c:pt>
                <c:pt idx="300" formatCode="0%">
                  <c:v>0.22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901-4E80-ABE0-9B2F8A82740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666113136"/>
        <c:axId val="666111056"/>
      </c:barChart>
      <c:catAx>
        <c:axId val="6661131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ysClr val="windowText" lastClr="000000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666111056"/>
        <c:crosses val="autoZero"/>
        <c:auto val="1"/>
        <c:lblAlgn val="ctr"/>
        <c:lblOffset val="100"/>
        <c:noMultiLvlLbl val="0"/>
      </c:catAx>
      <c:valAx>
        <c:axId val="6661110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ko-KR" dirty="0"/>
                  <a:t>GPU util</a:t>
                </a:r>
                <a:endParaRPr lang="ko-KR" alt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666113136"/>
        <c:crosses val="autoZero"/>
        <c:crossBetween val="between"/>
      </c:valAx>
      <c:spPr>
        <a:noFill/>
        <a:ln>
          <a:solidFill>
            <a:sysClr val="windowText" lastClr="000000"/>
          </a:solidFill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  <c:extLst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4">
    <c:autoUpdate val="0"/>
  </c:externalData>
</c:chartSpace>
</file>

<file path=ppt/charts/chart2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MNIST_RAM32G!$X$254</c:f>
              <c:strCache>
                <c:ptCount val="1"/>
                <c:pt idx="0">
                  <c:v>tf.data</c:v>
                </c:pt>
              </c:strCache>
            </c:strRef>
          </c:tx>
          <c:spPr>
            <a:solidFill>
              <a:sysClr val="windowText" lastClr="000000"/>
            </a:solidFill>
            <a:ln>
              <a:solidFill>
                <a:sysClr val="windowText" lastClr="000000"/>
              </a:solidFill>
            </a:ln>
            <a:effectLst/>
          </c:spPr>
          <c:invertIfNegative val="0"/>
          <c:val>
            <c:numRef>
              <c:f>MNIST_RAM32G!$X$255:$X$555</c:f>
              <c:numCache>
                <c:formatCode>General</c:formatCode>
                <c:ptCount val="301"/>
                <c:pt idx="0" formatCode="0%">
                  <c:v>0.02</c:v>
                </c:pt>
                <c:pt idx="2" formatCode="0%">
                  <c:v>0.02</c:v>
                </c:pt>
                <c:pt idx="4" formatCode="0%">
                  <c:v>0.02</c:v>
                </c:pt>
                <c:pt idx="6" formatCode="0%">
                  <c:v>0.02</c:v>
                </c:pt>
                <c:pt idx="8" formatCode="0%">
                  <c:v>0.01</c:v>
                </c:pt>
                <c:pt idx="10" formatCode="0%">
                  <c:v>0.01</c:v>
                </c:pt>
                <c:pt idx="12" formatCode="0%">
                  <c:v>0.02</c:v>
                </c:pt>
                <c:pt idx="14" formatCode="0%">
                  <c:v>0.02</c:v>
                </c:pt>
                <c:pt idx="16" formatCode="0%">
                  <c:v>0.22</c:v>
                </c:pt>
                <c:pt idx="18" formatCode="0%">
                  <c:v>0.24</c:v>
                </c:pt>
                <c:pt idx="20" formatCode="0%">
                  <c:v>0.26</c:v>
                </c:pt>
                <c:pt idx="22" formatCode="0%">
                  <c:v>0.25</c:v>
                </c:pt>
                <c:pt idx="24" formatCode="0%">
                  <c:v>0.02</c:v>
                </c:pt>
                <c:pt idx="26" formatCode="0%">
                  <c:v>7.0000000000000007E-2</c:v>
                </c:pt>
                <c:pt idx="28" formatCode="0%">
                  <c:v>0.85</c:v>
                </c:pt>
                <c:pt idx="30" formatCode="0%">
                  <c:v>0.84</c:v>
                </c:pt>
                <c:pt idx="32" formatCode="0%">
                  <c:v>0.84</c:v>
                </c:pt>
                <c:pt idx="34" formatCode="0%">
                  <c:v>0.83</c:v>
                </c:pt>
                <c:pt idx="36" formatCode="0%">
                  <c:v>0.84</c:v>
                </c:pt>
                <c:pt idx="38" formatCode="0%">
                  <c:v>0.84</c:v>
                </c:pt>
                <c:pt idx="40" formatCode="0%">
                  <c:v>0.83</c:v>
                </c:pt>
                <c:pt idx="42" formatCode="0%">
                  <c:v>0.83</c:v>
                </c:pt>
                <c:pt idx="44" formatCode="0%">
                  <c:v>0.83</c:v>
                </c:pt>
                <c:pt idx="46" formatCode="0%">
                  <c:v>0.83</c:v>
                </c:pt>
                <c:pt idx="48" formatCode="0%">
                  <c:v>0.23</c:v>
                </c:pt>
                <c:pt idx="50" formatCode="0%">
                  <c:v>0.28000000000000003</c:v>
                </c:pt>
                <c:pt idx="52" formatCode="0%">
                  <c:v>0.27</c:v>
                </c:pt>
                <c:pt idx="54" formatCode="0%">
                  <c:v>0.02</c:v>
                </c:pt>
                <c:pt idx="56" formatCode="0%">
                  <c:v>0.84</c:v>
                </c:pt>
                <c:pt idx="58" formatCode="0%">
                  <c:v>0.83</c:v>
                </c:pt>
                <c:pt idx="60" formatCode="0%">
                  <c:v>0.83</c:v>
                </c:pt>
                <c:pt idx="62" formatCode="0%">
                  <c:v>0.83</c:v>
                </c:pt>
                <c:pt idx="64" formatCode="0%">
                  <c:v>0.83</c:v>
                </c:pt>
                <c:pt idx="66" formatCode="0%">
                  <c:v>0.83</c:v>
                </c:pt>
                <c:pt idx="68" formatCode="0%">
                  <c:v>0.83</c:v>
                </c:pt>
                <c:pt idx="70" formatCode="0%">
                  <c:v>0.83</c:v>
                </c:pt>
                <c:pt idx="72" formatCode="0%">
                  <c:v>0.84</c:v>
                </c:pt>
                <c:pt idx="74" formatCode="0%">
                  <c:v>0.83</c:v>
                </c:pt>
                <c:pt idx="76" formatCode="0%">
                  <c:v>0.26</c:v>
                </c:pt>
                <c:pt idx="78" formatCode="0%">
                  <c:v>0.36</c:v>
                </c:pt>
                <c:pt idx="80" formatCode="0%">
                  <c:v>0.09</c:v>
                </c:pt>
                <c:pt idx="82" formatCode="0%">
                  <c:v>0.85</c:v>
                </c:pt>
                <c:pt idx="84" formatCode="0%">
                  <c:v>0.83</c:v>
                </c:pt>
                <c:pt idx="86" formatCode="0%">
                  <c:v>0.83</c:v>
                </c:pt>
                <c:pt idx="88" formatCode="0%">
                  <c:v>0.84</c:v>
                </c:pt>
                <c:pt idx="90" formatCode="0%">
                  <c:v>0.83</c:v>
                </c:pt>
                <c:pt idx="92" formatCode="0%">
                  <c:v>0.83</c:v>
                </c:pt>
                <c:pt idx="94" formatCode="0%">
                  <c:v>0.83</c:v>
                </c:pt>
                <c:pt idx="96" formatCode="0%">
                  <c:v>0.83</c:v>
                </c:pt>
                <c:pt idx="98" formatCode="0%">
                  <c:v>0.84</c:v>
                </c:pt>
                <c:pt idx="100" formatCode="0%">
                  <c:v>0.83</c:v>
                </c:pt>
                <c:pt idx="102" formatCode="0%">
                  <c:v>0.32</c:v>
                </c:pt>
                <c:pt idx="104" formatCode="0%">
                  <c:v>0.28000000000000003</c:v>
                </c:pt>
                <c:pt idx="106" formatCode="0%">
                  <c:v>0.26</c:v>
                </c:pt>
                <c:pt idx="108" formatCode="0%">
                  <c:v>0.02</c:v>
                </c:pt>
                <c:pt idx="110" formatCode="0%">
                  <c:v>0.84</c:v>
                </c:pt>
                <c:pt idx="112" formatCode="0%">
                  <c:v>0.83</c:v>
                </c:pt>
                <c:pt idx="114" formatCode="0%">
                  <c:v>0.84</c:v>
                </c:pt>
                <c:pt idx="116" formatCode="0%">
                  <c:v>0.83</c:v>
                </c:pt>
                <c:pt idx="118" formatCode="0%">
                  <c:v>0.83</c:v>
                </c:pt>
                <c:pt idx="120" formatCode="0%">
                  <c:v>0.83</c:v>
                </c:pt>
                <c:pt idx="122" formatCode="0%">
                  <c:v>0.84</c:v>
                </c:pt>
                <c:pt idx="124" formatCode="0%">
                  <c:v>0.83</c:v>
                </c:pt>
                <c:pt idx="126" formatCode="0%">
                  <c:v>0.83</c:v>
                </c:pt>
                <c:pt idx="128" formatCode="0%">
                  <c:v>0.84</c:v>
                </c:pt>
                <c:pt idx="130" formatCode="0%">
                  <c:v>0.26</c:v>
                </c:pt>
                <c:pt idx="132" formatCode="0%">
                  <c:v>0.18</c:v>
                </c:pt>
                <c:pt idx="134" formatCode="0%">
                  <c:v>0.22</c:v>
                </c:pt>
                <c:pt idx="136" formatCode="0%">
                  <c:v>0.02</c:v>
                </c:pt>
                <c:pt idx="138" formatCode="0%">
                  <c:v>0.85</c:v>
                </c:pt>
                <c:pt idx="140" formatCode="0%">
                  <c:v>0.83</c:v>
                </c:pt>
                <c:pt idx="142" formatCode="0%">
                  <c:v>0.83</c:v>
                </c:pt>
                <c:pt idx="144" formatCode="0%">
                  <c:v>0.83</c:v>
                </c:pt>
                <c:pt idx="146" formatCode="0%">
                  <c:v>0.82</c:v>
                </c:pt>
                <c:pt idx="148" formatCode="0%">
                  <c:v>0.83</c:v>
                </c:pt>
                <c:pt idx="150" formatCode="0%">
                  <c:v>0.83</c:v>
                </c:pt>
                <c:pt idx="152" formatCode="0%">
                  <c:v>0.83</c:v>
                </c:pt>
                <c:pt idx="154" formatCode="0%">
                  <c:v>0.84</c:v>
                </c:pt>
                <c:pt idx="156" formatCode="0%">
                  <c:v>0.84</c:v>
                </c:pt>
                <c:pt idx="158" formatCode="0%">
                  <c:v>0.28999999999999998</c:v>
                </c:pt>
                <c:pt idx="160" formatCode="0%">
                  <c:v>0.21</c:v>
                </c:pt>
                <c:pt idx="162" formatCode="0%">
                  <c:v>0.23</c:v>
                </c:pt>
                <c:pt idx="164" formatCode="0%">
                  <c:v>0.01</c:v>
                </c:pt>
                <c:pt idx="166" formatCode="0%">
                  <c:v>0.84</c:v>
                </c:pt>
                <c:pt idx="168" formatCode="0%">
                  <c:v>0.83</c:v>
                </c:pt>
                <c:pt idx="170" formatCode="0%">
                  <c:v>0.84</c:v>
                </c:pt>
                <c:pt idx="172" formatCode="0%">
                  <c:v>0.83</c:v>
                </c:pt>
                <c:pt idx="174" formatCode="0%">
                  <c:v>0.83</c:v>
                </c:pt>
                <c:pt idx="176" formatCode="0%">
                  <c:v>0.84</c:v>
                </c:pt>
                <c:pt idx="178" formatCode="0%">
                  <c:v>0.83</c:v>
                </c:pt>
                <c:pt idx="180" formatCode="0%">
                  <c:v>0.84</c:v>
                </c:pt>
                <c:pt idx="182" formatCode="0%">
                  <c:v>0.84</c:v>
                </c:pt>
                <c:pt idx="184" formatCode="0%">
                  <c:v>0.83</c:v>
                </c:pt>
                <c:pt idx="186" formatCode="0%">
                  <c:v>0.63</c:v>
                </c:pt>
                <c:pt idx="188" formatCode="0%">
                  <c:v>0.19</c:v>
                </c:pt>
                <c:pt idx="190" formatCode="0%">
                  <c:v>0.23</c:v>
                </c:pt>
                <c:pt idx="192" formatCode="0%">
                  <c:v>0.02</c:v>
                </c:pt>
                <c:pt idx="194" formatCode="0%">
                  <c:v>0.68</c:v>
                </c:pt>
                <c:pt idx="196" formatCode="0%">
                  <c:v>0.83</c:v>
                </c:pt>
                <c:pt idx="198" formatCode="0%">
                  <c:v>0.83</c:v>
                </c:pt>
                <c:pt idx="200" formatCode="0%">
                  <c:v>0.83</c:v>
                </c:pt>
                <c:pt idx="202" formatCode="0%">
                  <c:v>0.82</c:v>
                </c:pt>
                <c:pt idx="204" formatCode="0%">
                  <c:v>0.83</c:v>
                </c:pt>
                <c:pt idx="206" formatCode="0%">
                  <c:v>0.83</c:v>
                </c:pt>
                <c:pt idx="208" formatCode="0%">
                  <c:v>0.83</c:v>
                </c:pt>
                <c:pt idx="210" formatCode="0%">
                  <c:v>0.83</c:v>
                </c:pt>
                <c:pt idx="212" formatCode="0%">
                  <c:v>0.84</c:v>
                </c:pt>
                <c:pt idx="214" formatCode="0%">
                  <c:v>0.51</c:v>
                </c:pt>
                <c:pt idx="216" formatCode="0%">
                  <c:v>0.18</c:v>
                </c:pt>
                <c:pt idx="218" formatCode="0%">
                  <c:v>0.25</c:v>
                </c:pt>
                <c:pt idx="220" formatCode="0%">
                  <c:v>0.16</c:v>
                </c:pt>
                <c:pt idx="222" formatCode="0%">
                  <c:v>0.83</c:v>
                </c:pt>
                <c:pt idx="224" formatCode="0%">
                  <c:v>0.84</c:v>
                </c:pt>
                <c:pt idx="226" formatCode="0%">
                  <c:v>0.83</c:v>
                </c:pt>
                <c:pt idx="228" formatCode="0%">
                  <c:v>0.83</c:v>
                </c:pt>
                <c:pt idx="230" formatCode="0%">
                  <c:v>0.83</c:v>
                </c:pt>
                <c:pt idx="232" formatCode="0%">
                  <c:v>0.84</c:v>
                </c:pt>
                <c:pt idx="234" formatCode="0%">
                  <c:v>0.83</c:v>
                </c:pt>
                <c:pt idx="236" formatCode="0%">
                  <c:v>0.83</c:v>
                </c:pt>
                <c:pt idx="238" formatCode="0%">
                  <c:v>0.84</c:v>
                </c:pt>
                <c:pt idx="240" formatCode="0%">
                  <c:v>0.84</c:v>
                </c:pt>
                <c:pt idx="242" formatCode="0%">
                  <c:v>0.2</c:v>
                </c:pt>
                <c:pt idx="244" formatCode="0%">
                  <c:v>0.23</c:v>
                </c:pt>
                <c:pt idx="246" formatCode="0%">
                  <c:v>0.13</c:v>
                </c:pt>
                <c:pt idx="248" formatCode="0%">
                  <c:v>0.01</c:v>
                </c:pt>
                <c:pt idx="250" formatCode="0%">
                  <c:v>0.84</c:v>
                </c:pt>
                <c:pt idx="252" formatCode="0%">
                  <c:v>0.83</c:v>
                </c:pt>
                <c:pt idx="254" formatCode="0%">
                  <c:v>0.83</c:v>
                </c:pt>
                <c:pt idx="256" formatCode="0%">
                  <c:v>0.83</c:v>
                </c:pt>
                <c:pt idx="258" formatCode="0%">
                  <c:v>0.83</c:v>
                </c:pt>
                <c:pt idx="260" formatCode="0%">
                  <c:v>0.83</c:v>
                </c:pt>
                <c:pt idx="262" formatCode="0%">
                  <c:v>0.83</c:v>
                </c:pt>
                <c:pt idx="264" formatCode="0%">
                  <c:v>0.83</c:v>
                </c:pt>
                <c:pt idx="266" formatCode="0%">
                  <c:v>0.84</c:v>
                </c:pt>
                <c:pt idx="268" formatCode="0%">
                  <c:v>0.83</c:v>
                </c:pt>
                <c:pt idx="270" formatCode="0%">
                  <c:v>0.32</c:v>
                </c:pt>
                <c:pt idx="272" formatCode="0%">
                  <c:v>0.27</c:v>
                </c:pt>
                <c:pt idx="274" formatCode="0%">
                  <c:v>0.03</c:v>
                </c:pt>
                <c:pt idx="276" formatCode="0%">
                  <c:v>0.84</c:v>
                </c:pt>
                <c:pt idx="278" formatCode="0%">
                  <c:v>0.83</c:v>
                </c:pt>
                <c:pt idx="280" formatCode="0%">
                  <c:v>0.83</c:v>
                </c:pt>
                <c:pt idx="282" formatCode="0%">
                  <c:v>0.83</c:v>
                </c:pt>
                <c:pt idx="284" formatCode="0%">
                  <c:v>0.83</c:v>
                </c:pt>
                <c:pt idx="286" formatCode="0%">
                  <c:v>0.84</c:v>
                </c:pt>
                <c:pt idx="288" formatCode="0%">
                  <c:v>0.83</c:v>
                </c:pt>
                <c:pt idx="290" formatCode="0%">
                  <c:v>0.83</c:v>
                </c:pt>
                <c:pt idx="292" formatCode="0%">
                  <c:v>0.83</c:v>
                </c:pt>
                <c:pt idx="294" formatCode="0%">
                  <c:v>0.83</c:v>
                </c:pt>
                <c:pt idx="296" formatCode="0%">
                  <c:v>0.36</c:v>
                </c:pt>
                <c:pt idx="298" formatCode="0%">
                  <c:v>0.23</c:v>
                </c:pt>
                <c:pt idx="300" formatCode="0%">
                  <c:v>0.22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C68-4194-BC5C-943155C71E4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666113136"/>
        <c:axId val="666111056"/>
      </c:barChart>
      <c:catAx>
        <c:axId val="6661131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ysClr val="windowText" lastClr="000000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666111056"/>
        <c:crosses val="autoZero"/>
        <c:auto val="1"/>
        <c:lblAlgn val="ctr"/>
        <c:lblOffset val="100"/>
        <c:noMultiLvlLbl val="0"/>
      </c:catAx>
      <c:valAx>
        <c:axId val="6661110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ko-KR" dirty="0"/>
                  <a:t>GPU util</a:t>
                </a:r>
                <a:endParaRPr lang="ko-KR" alt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666113136"/>
        <c:crosses val="autoZero"/>
        <c:crossBetween val="between"/>
      </c:valAx>
      <c:spPr>
        <a:noFill/>
        <a:ln>
          <a:solidFill>
            <a:sysClr val="windowText" lastClr="000000"/>
          </a:solidFill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  <c:extLst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4">
    <c:autoUpdate val="0"/>
  </c:externalData>
</c:chartSpace>
</file>

<file path=ppt/charts/chart2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Sheet1!$B$7</c:f>
              <c:strCache>
                <c:ptCount val="1"/>
                <c:pt idx="0">
                  <c:v>GPU</c:v>
                </c:pt>
              </c:strCache>
            </c:strRef>
          </c:tx>
          <c:spPr>
            <a:solidFill>
              <a:sysClr val="windowText" lastClr="000000"/>
            </a:solidFill>
            <a:ln>
              <a:solidFill>
                <a:sysClr val="windowText" lastClr="000000"/>
              </a:solidFill>
            </a:ln>
            <a:effectLst/>
          </c:spPr>
          <c:invertIfNegative val="0"/>
          <c:val>
            <c:numRef>
              <c:f>Sheet1!$B$8:$B$314</c:f>
              <c:numCache>
                <c:formatCode>General</c:formatCode>
                <c:ptCount val="307"/>
                <c:pt idx="0" formatCode="0%">
                  <c:v>0.21</c:v>
                </c:pt>
                <c:pt idx="2" formatCode="0%">
                  <c:v>0.02</c:v>
                </c:pt>
                <c:pt idx="4" formatCode="0%">
                  <c:v>0.02</c:v>
                </c:pt>
                <c:pt idx="6" formatCode="0%">
                  <c:v>0.02</c:v>
                </c:pt>
                <c:pt idx="8" formatCode="0%">
                  <c:v>0.02</c:v>
                </c:pt>
                <c:pt idx="10" formatCode="0%">
                  <c:v>0.02</c:v>
                </c:pt>
                <c:pt idx="12" formatCode="0%">
                  <c:v>0.02</c:v>
                </c:pt>
                <c:pt idx="14" formatCode="0%">
                  <c:v>0.02</c:v>
                </c:pt>
                <c:pt idx="16" formatCode="0%">
                  <c:v>0.02</c:v>
                </c:pt>
                <c:pt idx="18" formatCode="0%">
                  <c:v>0.12</c:v>
                </c:pt>
                <c:pt idx="20" formatCode="0%">
                  <c:v>0.23</c:v>
                </c:pt>
                <c:pt idx="22" formatCode="0%">
                  <c:v>0.23</c:v>
                </c:pt>
                <c:pt idx="24" formatCode="0%">
                  <c:v>0.02</c:v>
                </c:pt>
                <c:pt idx="26" formatCode="0%">
                  <c:v>0.02</c:v>
                </c:pt>
                <c:pt idx="28" formatCode="0%">
                  <c:v>0.16</c:v>
                </c:pt>
                <c:pt idx="30" formatCode="0%">
                  <c:v>0.85</c:v>
                </c:pt>
                <c:pt idx="32" formatCode="0%">
                  <c:v>0.88</c:v>
                </c:pt>
                <c:pt idx="34" formatCode="0%">
                  <c:v>0.81</c:v>
                </c:pt>
                <c:pt idx="36" formatCode="0%">
                  <c:v>0.87</c:v>
                </c:pt>
                <c:pt idx="38" formatCode="0%">
                  <c:v>0.86</c:v>
                </c:pt>
                <c:pt idx="40" formatCode="0%">
                  <c:v>0.86</c:v>
                </c:pt>
                <c:pt idx="42" formatCode="0%">
                  <c:v>0.86</c:v>
                </c:pt>
                <c:pt idx="44" formatCode="0%">
                  <c:v>0.86</c:v>
                </c:pt>
                <c:pt idx="46" formatCode="0%">
                  <c:v>0.86</c:v>
                </c:pt>
                <c:pt idx="48" formatCode="0%">
                  <c:v>0.56999999999999995</c:v>
                </c:pt>
                <c:pt idx="50" formatCode="0%">
                  <c:v>0.5</c:v>
                </c:pt>
                <c:pt idx="52" formatCode="0%">
                  <c:v>0.65</c:v>
                </c:pt>
                <c:pt idx="54" formatCode="0%">
                  <c:v>0.87</c:v>
                </c:pt>
                <c:pt idx="56" formatCode="0%">
                  <c:v>0.85</c:v>
                </c:pt>
                <c:pt idx="58" formatCode="0%">
                  <c:v>0.86</c:v>
                </c:pt>
                <c:pt idx="60" formatCode="0%">
                  <c:v>0.83</c:v>
                </c:pt>
                <c:pt idx="62" formatCode="0%">
                  <c:v>0.86</c:v>
                </c:pt>
                <c:pt idx="64" formatCode="0%">
                  <c:v>0.87</c:v>
                </c:pt>
                <c:pt idx="66" formatCode="0%">
                  <c:v>0.86</c:v>
                </c:pt>
                <c:pt idx="68" formatCode="0%">
                  <c:v>0.86</c:v>
                </c:pt>
                <c:pt idx="70" formatCode="0%">
                  <c:v>0.85</c:v>
                </c:pt>
                <c:pt idx="72" formatCode="0%">
                  <c:v>0.51</c:v>
                </c:pt>
                <c:pt idx="74" formatCode="0%">
                  <c:v>0.4</c:v>
                </c:pt>
                <c:pt idx="76" formatCode="0%">
                  <c:v>0.3</c:v>
                </c:pt>
                <c:pt idx="78" formatCode="0%">
                  <c:v>0.86</c:v>
                </c:pt>
                <c:pt idx="80" formatCode="0%">
                  <c:v>0.87</c:v>
                </c:pt>
                <c:pt idx="82" formatCode="0%">
                  <c:v>0.85</c:v>
                </c:pt>
                <c:pt idx="84" formatCode="0%">
                  <c:v>0.82</c:v>
                </c:pt>
                <c:pt idx="86" formatCode="0%">
                  <c:v>0.86</c:v>
                </c:pt>
                <c:pt idx="88" formatCode="0%">
                  <c:v>0.86</c:v>
                </c:pt>
                <c:pt idx="90" formatCode="0%">
                  <c:v>0.86</c:v>
                </c:pt>
                <c:pt idx="92" formatCode="0%">
                  <c:v>0.85</c:v>
                </c:pt>
                <c:pt idx="94" formatCode="0%">
                  <c:v>0.87</c:v>
                </c:pt>
                <c:pt idx="96" formatCode="0%">
                  <c:v>0.4</c:v>
                </c:pt>
                <c:pt idx="98" formatCode="0%">
                  <c:v>0.27</c:v>
                </c:pt>
                <c:pt idx="100" formatCode="0%">
                  <c:v>0.48</c:v>
                </c:pt>
                <c:pt idx="102" formatCode="0%">
                  <c:v>0.86</c:v>
                </c:pt>
                <c:pt idx="104" formatCode="0%">
                  <c:v>0.85</c:v>
                </c:pt>
                <c:pt idx="106" formatCode="0%">
                  <c:v>0.86</c:v>
                </c:pt>
                <c:pt idx="108" formatCode="0%">
                  <c:v>0.86</c:v>
                </c:pt>
                <c:pt idx="110" formatCode="0%">
                  <c:v>0.92</c:v>
                </c:pt>
                <c:pt idx="112" formatCode="0%">
                  <c:v>0.82</c:v>
                </c:pt>
                <c:pt idx="114" formatCode="0%">
                  <c:v>0.76</c:v>
                </c:pt>
                <c:pt idx="116" formatCode="0%">
                  <c:v>0.86</c:v>
                </c:pt>
                <c:pt idx="118" formatCode="0%">
                  <c:v>0.87</c:v>
                </c:pt>
                <c:pt idx="120" formatCode="0%">
                  <c:v>0.49</c:v>
                </c:pt>
                <c:pt idx="122" formatCode="0%">
                  <c:v>0.31</c:v>
                </c:pt>
                <c:pt idx="124" formatCode="0%">
                  <c:v>0.36</c:v>
                </c:pt>
                <c:pt idx="126" formatCode="0%">
                  <c:v>0.85</c:v>
                </c:pt>
                <c:pt idx="128" formatCode="0%">
                  <c:v>0.87</c:v>
                </c:pt>
                <c:pt idx="130" formatCode="0%">
                  <c:v>0.85</c:v>
                </c:pt>
                <c:pt idx="132" formatCode="0%">
                  <c:v>0.84</c:v>
                </c:pt>
                <c:pt idx="134" formatCode="0%">
                  <c:v>0.86</c:v>
                </c:pt>
                <c:pt idx="136" formatCode="0%">
                  <c:v>0.86</c:v>
                </c:pt>
                <c:pt idx="138" formatCode="0%">
                  <c:v>0.87</c:v>
                </c:pt>
                <c:pt idx="140" formatCode="0%">
                  <c:v>0.86</c:v>
                </c:pt>
                <c:pt idx="142" formatCode="0%">
                  <c:v>0.87</c:v>
                </c:pt>
                <c:pt idx="144" formatCode="0%">
                  <c:v>0.35</c:v>
                </c:pt>
                <c:pt idx="146" formatCode="0%">
                  <c:v>0.11</c:v>
                </c:pt>
                <c:pt idx="148" formatCode="0%">
                  <c:v>0.64</c:v>
                </c:pt>
                <c:pt idx="150" formatCode="0%">
                  <c:v>0.87</c:v>
                </c:pt>
                <c:pt idx="152" formatCode="0%">
                  <c:v>0.86</c:v>
                </c:pt>
                <c:pt idx="154" formatCode="0%">
                  <c:v>0.87</c:v>
                </c:pt>
                <c:pt idx="156" formatCode="0%">
                  <c:v>0.87</c:v>
                </c:pt>
                <c:pt idx="158" formatCode="0%">
                  <c:v>0.81</c:v>
                </c:pt>
                <c:pt idx="160" formatCode="0%">
                  <c:v>0.84</c:v>
                </c:pt>
                <c:pt idx="162" formatCode="0%">
                  <c:v>0.85</c:v>
                </c:pt>
                <c:pt idx="164" formatCode="0%">
                  <c:v>0.84</c:v>
                </c:pt>
                <c:pt idx="166" formatCode="0%">
                  <c:v>0.85</c:v>
                </c:pt>
                <c:pt idx="168" formatCode="0%">
                  <c:v>0.4</c:v>
                </c:pt>
                <c:pt idx="170" formatCode="0%">
                  <c:v>0.04</c:v>
                </c:pt>
                <c:pt idx="172" formatCode="0%">
                  <c:v>0.73</c:v>
                </c:pt>
                <c:pt idx="174" formatCode="0%">
                  <c:v>0.87</c:v>
                </c:pt>
                <c:pt idx="176" formatCode="0%">
                  <c:v>0.87</c:v>
                </c:pt>
                <c:pt idx="178" formatCode="0%">
                  <c:v>0.86</c:v>
                </c:pt>
                <c:pt idx="180" formatCode="0%">
                  <c:v>0.86</c:v>
                </c:pt>
                <c:pt idx="182" formatCode="0%">
                  <c:v>0.8</c:v>
                </c:pt>
                <c:pt idx="184" formatCode="0%">
                  <c:v>0.84</c:v>
                </c:pt>
                <c:pt idx="186" formatCode="0%">
                  <c:v>0.86</c:v>
                </c:pt>
                <c:pt idx="188" formatCode="0%">
                  <c:v>0.85</c:v>
                </c:pt>
                <c:pt idx="190" formatCode="0%">
                  <c:v>0.85</c:v>
                </c:pt>
                <c:pt idx="192" formatCode="0%">
                  <c:v>0.21</c:v>
                </c:pt>
                <c:pt idx="194" formatCode="0%">
                  <c:v>0.02</c:v>
                </c:pt>
                <c:pt idx="196" formatCode="0%">
                  <c:v>0.78</c:v>
                </c:pt>
                <c:pt idx="198" formatCode="0%">
                  <c:v>0.85</c:v>
                </c:pt>
                <c:pt idx="200" formatCode="0%">
                  <c:v>0.87</c:v>
                </c:pt>
                <c:pt idx="202" formatCode="0%">
                  <c:v>0.86</c:v>
                </c:pt>
                <c:pt idx="204" formatCode="0%">
                  <c:v>0.83</c:v>
                </c:pt>
                <c:pt idx="206" formatCode="0%">
                  <c:v>0.84</c:v>
                </c:pt>
                <c:pt idx="208" formatCode="0%">
                  <c:v>0.85</c:v>
                </c:pt>
                <c:pt idx="210" formatCode="0%">
                  <c:v>0.86</c:v>
                </c:pt>
                <c:pt idx="212" formatCode="0%">
                  <c:v>0.87</c:v>
                </c:pt>
                <c:pt idx="214" formatCode="0%">
                  <c:v>0.85</c:v>
                </c:pt>
                <c:pt idx="216" formatCode="0%">
                  <c:v>0.8</c:v>
                </c:pt>
                <c:pt idx="218" formatCode="0%">
                  <c:v>0.55000000000000004</c:v>
                </c:pt>
                <c:pt idx="220" formatCode="0%">
                  <c:v>0.27</c:v>
                </c:pt>
                <c:pt idx="222" formatCode="0%">
                  <c:v>0.87</c:v>
                </c:pt>
                <c:pt idx="224" formatCode="0%">
                  <c:v>0.84</c:v>
                </c:pt>
                <c:pt idx="226" formatCode="0%">
                  <c:v>0.87</c:v>
                </c:pt>
                <c:pt idx="228" formatCode="0%">
                  <c:v>0.8</c:v>
                </c:pt>
                <c:pt idx="230" formatCode="0%">
                  <c:v>0.86</c:v>
                </c:pt>
                <c:pt idx="232" formatCode="0%">
                  <c:v>0.87</c:v>
                </c:pt>
                <c:pt idx="234" formatCode="0%">
                  <c:v>0.86</c:v>
                </c:pt>
                <c:pt idx="236" formatCode="0%">
                  <c:v>0.87</c:v>
                </c:pt>
                <c:pt idx="238" formatCode="0%">
                  <c:v>0.86</c:v>
                </c:pt>
                <c:pt idx="240" formatCode="0%">
                  <c:v>0.56999999999999995</c:v>
                </c:pt>
                <c:pt idx="242" formatCode="0%">
                  <c:v>0.46</c:v>
                </c:pt>
                <c:pt idx="244" formatCode="0%">
                  <c:v>0.18</c:v>
                </c:pt>
                <c:pt idx="246" formatCode="0%">
                  <c:v>0.87</c:v>
                </c:pt>
                <c:pt idx="248" formatCode="0%">
                  <c:v>0.84</c:v>
                </c:pt>
                <c:pt idx="250" formatCode="0%">
                  <c:v>0.85</c:v>
                </c:pt>
                <c:pt idx="252" formatCode="0%">
                  <c:v>0.85</c:v>
                </c:pt>
                <c:pt idx="254" formatCode="0%">
                  <c:v>0.84</c:v>
                </c:pt>
                <c:pt idx="256" formatCode="0%">
                  <c:v>0.86</c:v>
                </c:pt>
                <c:pt idx="258" formatCode="0%">
                  <c:v>0.86</c:v>
                </c:pt>
                <c:pt idx="260" formatCode="0%">
                  <c:v>0.86</c:v>
                </c:pt>
                <c:pt idx="262" formatCode="0%">
                  <c:v>0.86</c:v>
                </c:pt>
                <c:pt idx="264" formatCode="0%">
                  <c:v>0.45</c:v>
                </c:pt>
                <c:pt idx="266" formatCode="0%">
                  <c:v>0.41</c:v>
                </c:pt>
                <c:pt idx="268" formatCode="0%">
                  <c:v>0.28000000000000003</c:v>
                </c:pt>
                <c:pt idx="270" formatCode="0%">
                  <c:v>0.87</c:v>
                </c:pt>
                <c:pt idx="272" formatCode="0%">
                  <c:v>0.87</c:v>
                </c:pt>
                <c:pt idx="274" formatCode="0%">
                  <c:v>0.85</c:v>
                </c:pt>
                <c:pt idx="276" formatCode="0%">
                  <c:v>0.86</c:v>
                </c:pt>
                <c:pt idx="278" formatCode="0%">
                  <c:v>0.87</c:v>
                </c:pt>
                <c:pt idx="280" formatCode="0%">
                  <c:v>0.86</c:v>
                </c:pt>
                <c:pt idx="282" formatCode="0%">
                  <c:v>0.83</c:v>
                </c:pt>
                <c:pt idx="284" formatCode="0%">
                  <c:v>0.84</c:v>
                </c:pt>
                <c:pt idx="286" formatCode="0%">
                  <c:v>0.86</c:v>
                </c:pt>
                <c:pt idx="288" formatCode="0%">
                  <c:v>0.35</c:v>
                </c:pt>
                <c:pt idx="290" formatCode="0%">
                  <c:v>0.05</c:v>
                </c:pt>
                <c:pt idx="292" formatCode="0%">
                  <c:v>0.1</c:v>
                </c:pt>
                <c:pt idx="294" formatCode="0%">
                  <c:v>0.23</c:v>
                </c:pt>
                <c:pt idx="296" formatCode="0%">
                  <c:v>0.23</c:v>
                </c:pt>
                <c:pt idx="298" formatCode="0%">
                  <c:v>0.23</c:v>
                </c:pt>
                <c:pt idx="300" formatCode="0%">
                  <c:v>0.23</c:v>
                </c:pt>
                <c:pt idx="302" formatCode="0%">
                  <c:v>0.23</c:v>
                </c:pt>
                <c:pt idx="304" formatCode="0%">
                  <c:v>0.22</c:v>
                </c:pt>
                <c:pt idx="306" formatCode="0%">
                  <c:v>0.23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334-4CFE-912C-1F065FB45DA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666113136"/>
        <c:axId val="666111056"/>
      </c:barChart>
      <c:catAx>
        <c:axId val="6661131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rgbClr val="3B3B3B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666111056"/>
        <c:crosses val="autoZero"/>
        <c:auto val="1"/>
        <c:lblAlgn val="ctr"/>
        <c:lblOffset val="100"/>
        <c:noMultiLvlLbl val="0"/>
      </c:catAx>
      <c:valAx>
        <c:axId val="6661110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666113136"/>
        <c:crosses val="autoZero"/>
        <c:crossBetween val="between"/>
      </c:valAx>
      <c:spPr>
        <a:noFill/>
        <a:ln>
          <a:solidFill>
            <a:srgbClr val="3B3B3B"/>
          </a:solidFill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  <c:extLst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4">
    <c:autoUpdate val="0"/>
  </c:externalData>
</c:chartSpace>
</file>

<file path=ppt/charts/chart2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20180470085470084"/>
          <c:y val="5.4631481481481482E-2"/>
          <c:w val="0.77603183760683758"/>
          <c:h val="0.70457129629629633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ysClr val="windowText" lastClr="000000"/>
            </a:solidFill>
            <a:ln>
              <a:solidFill>
                <a:sysClr val="windowText" lastClr="000000"/>
              </a:solidFill>
            </a:ln>
            <a:effectLst/>
          </c:spPr>
          <c:invertIfNegative val="0"/>
          <c:val>
            <c:numRef>
              <c:f>'Elapsed time'!$C$47:$C$323</c:f>
              <c:numCache>
                <c:formatCode>General</c:formatCode>
                <c:ptCount val="277"/>
                <c:pt idx="0">
                  <c:v>5.32</c:v>
                </c:pt>
                <c:pt idx="1">
                  <c:v>2</c:v>
                </c:pt>
                <c:pt idx="2">
                  <c:v>1.76</c:v>
                </c:pt>
                <c:pt idx="3">
                  <c:v>3.71</c:v>
                </c:pt>
                <c:pt idx="4">
                  <c:v>3.5</c:v>
                </c:pt>
                <c:pt idx="5">
                  <c:v>3.59</c:v>
                </c:pt>
                <c:pt idx="6">
                  <c:v>3.33</c:v>
                </c:pt>
                <c:pt idx="7">
                  <c:v>3.41</c:v>
                </c:pt>
                <c:pt idx="8">
                  <c:v>3.7</c:v>
                </c:pt>
                <c:pt idx="9">
                  <c:v>3.33</c:v>
                </c:pt>
                <c:pt idx="10">
                  <c:v>3.54</c:v>
                </c:pt>
                <c:pt idx="11">
                  <c:v>3.71</c:v>
                </c:pt>
                <c:pt idx="12">
                  <c:v>3.54</c:v>
                </c:pt>
                <c:pt idx="13">
                  <c:v>3.21</c:v>
                </c:pt>
                <c:pt idx="14">
                  <c:v>2.92</c:v>
                </c:pt>
                <c:pt idx="15">
                  <c:v>2.63</c:v>
                </c:pt>
                <c:pt idx="16">
                  <c:v>4.04</c:v>
                </c:pt>
                <c:pt idx="17">
                  <c:v>2.71</c:v>
                </c:pt>
                <c:pt idx="18">
                  <c:v>2.91</c:v>
                </c:pt>
                <c:pt idx="19">
                  <c:v>3.04</c:v>
                </c:pt>
                <c:pt idx="20">
                  <c:v>2.42</c:v>
                </c:pt>
                <c:pt idx="21">
                  <c:v>0.5</c:v>
                </c:pt>
                <c:pt idx="22">
                  <c:v>0.21</c:v>
                </c:pt>
                <c:pt idx="23">
                  <c:v>2.42</c:v>
                </c:pt>
                <c:pt idx="24">
                  <c:v>2.67</c:v>
                </c:pt>
                <c:pt idx="25">
                  <c:v>3.34</c:v>
                </c:pt>
                <c:pt idx="26">
                  <c:v>4.3499999999999996</c:v>
                </c:pt>
                <c:pt idx="27">
                  <c:v>4.63</c:v>
                </c:pt>
                <c:pt idx="28">
                  <c:v>4.63</c:v>
                </c:pt>
                <c:pt idx="29">
                  <c:v>4.8</c:v>
                </c:pt>
                <c:pt idx="30">
                  <c:v>4.6399999999999997</c:v>
                </c:pt>
                <c:pt idx="31">
                  <c:v>4.5</c:v>
                </c:pt>
                <c:pt idx="32">
                  <c:v>4.3899999999999997</c:v>
                </c:pt>
                <c:pt idx="33">
                  <c:v>4.5199999999999996</c:v>
                </c:pt>
                <c:pt idx="34">
                  <c:v>4.6399999999999997</c:v>
                </c:pt>
                <c:pt idx="35">
                  <c:v>4.4400000000000004</c:v>
                </c:pt>
                <c:pt idx="36">
                  <c:v>4.6399999999999997</c:v>
                </c:pt>
                <c:pt idx="37">
                  <c:v>4.63</c:v>
                </c:pt>
                <c:pt idx="38">
                  <c:v>4.72</c:v>
                </c:pt>
                <c:pt idx="39">
                  <c:v>4.43</c:v>
                </c:pt>
                <c:pt idx="40">
                  <c:v>4.75</c:v>
                </c:pt>
                <c:pt idx="41">
                  <c:v>4.5599999999999996</c:v>
                </c:pt>
                <c:pt idx="42">
                  <c:v>4.0999999999999996</c:v>
                </c:pt>
                <c:pt idx="43">
                  <c:v>3.55</c:v>
                </c:pt>
                <c:pt idx="44">
                  <c:v>3.7</c:v>
                </c:pt>
                <c:pt idx="45">
                  <c:v>3.82</c:v>
                </c:pt>
                <c:pt idx="46">
                  <c:v>3.5</c:v>
                </c:pt>
                <c:pt idx="47">
                  <c:v>5.12</c:v>
                </c:pt>
                <c:pt idx="48">
                  <c:v>10.3</c:v>
                </c:pt>
                <c:pt idx="49">
                  <c:v>1.33</c:v>
                </c:pt>
                <c:pt idx="50">
                  <c:v>8.1999999999999993</c:v>
                </c:pt>
                <c:pt idx="51">
                  <c:v>11.83</c:v>
                </c:pt>
                <c:pt idx="52">
                  <c:v>5.25</c:v>
                </c:pt>
                <c:pt idx="53">
                  <c:v>4.32</c:v>
                </c:pt>
                <c:pt idx="54">
                  <c:v>4.59</c:v>
                </c:pt>
                <c:pt idx="55">
                  <c:v>4.6500000000000004</c:v>
                </c:pt>
                <c:pt idx="56">
                  <c:v>4.6399999999999997</c:v>
                </c:pt>
                <c:pt idx="57">
                  <c:v>4.6900000000000004</c:v>
                </c:pt>
                <c:pt idx="58">
                  <c:v>4.68</c:v>
                </c:pt>
                <c:pt idx="59">
                  <c:v>4.55</c:v>
                </c:pt>
                <c:pt idx="60">
                  <c:v>4.76</c:v>
                </c:pt>
                <c:pt idx="61">
                  <c:v>4.79</c:v>
                </c:pt>
                <c:pt idx="62">
                  <c:v>4.17</c:v>
                </c:pt>
                <c:pt idx="63">
                  <c:v>4.59</c:v>
                </c:pt>
                <c:pt idx="64">
                  <c:v>4.42</c:v>
                </c:pt>
                <c:pt idx="65">
                  <c:v>4.83</c:v>
                </c:pt>
                <c:pt idx="66">
                  <c:v>4.6399999999999997</c:v>
                </c:pt>
                <c:pt idx="67">
                  <c:v>4.7300000000000004</c:v>
                </c:pt>
                <c:pt idx="68">
                  <c:v>4.67</c:v>
                </c:pt>
                <c:pt idx="69">
                  <c:v>4.63</c:v>
                </c:pt>
                <c:pt idx="70">
                  <c:v>4.2699999999999996</c:v>
                </c:pt>
                <c:pt idx="71">
                  <c:v>4.22</c:v>
                </c:pt>
                <c:pt idx="72">
                  <c:v>3.71</c:v>
                </c:pt>
                <c:pt idx="73">
                  <c:v>3.51</c:v>
                </c:pt>
                <c:pt idx="74">
                  <c:v>9.19</c:v>
                </c:pt>
                <c:pt idx="75">
                  <c:v>7.63</c:v>
                </c:pt>
                <c:pt idx="76">
                  <c:v>3.25</c:v>
                </c:pt>
                <c:pt idx="77">
                  <c:v>6.05</c:v>
                </c:pt>
                <c:pt idx="78">
                  <c:v>4.84</c:v>
                </c:pt>
                <c:pt idx="79">
                  <c:v>3.71</c:v>
                </c:pt>
                <c:pt idx="80">
                  <c:v>3.71</c:v>
                </c:pt>
                <c:pt idx="81">
                  <c:v>3.54</c:v>
                </c:pt>
                <c:pt idx="82">
                  <c:v>3.42</c:v>
                </c:pt>
                <c:pt idx="83">
                  <c:v>4.46</c:v>
                </c:pt>
                <c:pt idx="84">
                  <c:v>4.22</c:v>
                </c:pt>
                <c:pt idx="85">
                  <c:v>4.43</c:v>
                </c:pt>
                <c:pt idx="86">
                  <c:v>4.4400000000000004</c:v>
                </c:pt>
                <c:pt idx="87">
                  <c:v>4.3499999999999996</c:v>
                </c:pt>
                <c:pt idx="88">
                  <c:v>4.3</c:v>
                </c:pt>
                <c:pt idx="89">
                  <c:v>4.0599999999999996</c:v>
                </c:pt>
                <c:pt idx="90">
                  <c:v>4.3</c:v>
                </c:pt>
                <c:pt idx="91">
                  <c:v>4.6399999999999997</c:v>
                </c:pt>
                <c:pt idx="92">
                  <c:v>4.4800000000000004</c:v>
                </c:pt>
                <c:pt idx="93">
                  <c:v>4.47</c:v>
                </c:pt>
                <c:pt idx="94">
                  <c:v>4.2699999999999996</c:v>
                </c:pt>
                <c:pt idx="95">
                  <c:v>3.97</c:v>
                </c:pt>
                <c:pt idx="96">
                  <c:v>3.71</c:v>
                </c:pt>
                <c:pt idx="97">
                  <c:v>9.25</c:v>
                </c:pt>
                <c:pt idx="98">
                  <c:v>11.04</c:v>
                </c:pt>
                <c:pt idx="99">
                  <c:v>2.5099999999999998</c:v>
                </c:pt>
                <c:pt idx="100">
                  <c:v>4.5199999999999996</c:v>
                </c:pt>
                <c:pt idx="101">
                  <c:v>3.59</c:v>
                </c:pt>
                <c:pt idx="102">
                  <c:v>5.09</c:v>
                </c:pt>
                <c:pt idx="103">
                  <c:v>3.75</c:v>
                </c:pt>
                <c:pt idx="104">
                  <c:v>3.62</c:v>
                </c:pt>
                <c:pt idx="105">
                  <c:v>3.42</c:v>
                </c:pt>
                <c:pt idx="106">
                  <c:v>3.55</c:v>
                </c:pt>
                <c:pt idx="107">
                  <c:v>2.88</c:v>
                </c:pt>
                <c:pt idx="108">
                  <c:v>2.84</c:v>
                </c:pt>
                <c:pt idx="109">
                  <c:v>2.84</c:v>
                </c:pt>
                <c:pt idx="110">
                  <c:v>2.91</c:v>
                </c:pt>
                <c:pt idx="111">
                  <c:v>2.76</c:v>
                </c:pt>
                <c:pt idx="112">
                  <c:v>2.71</c:v>
                </c:pt>
                <c:pt idx="113">
                  <c:v>2.5099999999999998</c:v>
                </c:pt>
                <c:pt idx="114">
                  <c:v>2.8</c:v>
                </c:pt>
                <c:pt idx="115">
                  <c:v>3.09</c:v>
                </c:pt>
                <c:pt idx="116">
                  <c:v>3.76</c:v>
                </c:pt>
                <c:pt idx="117">
                  <c:v>4.0999999999999996</c:v>
                </c:pt>
                <c:pt idx="118">
                  <c:v>4.51</c:v>
                </c:pt>
                <c:pt idx="119">
                  <c:v>4.0599999999999996</c:v>
                </c:pt>
                <c:pt idx="120">
                  <c:v>14.69</c:v>
                </c:pt>
                <c:pt idx="121">
                  <c:v>4.42</c:v>
                </c:pt>
                <c:pt idx="122">
                  <c:v>5.14</c:v>
                </c:pt>
                <c:pt idx="123">
                  <c:v>5.63</c:v>
                </c:pt>
                <c:pt idx="124">
                  <c:v>3.34</c:v>
                </c:pt>
                <c:pt idx="125">
                  <c:v>3.83</c:v>
                </c:pt>
                <c:pt idx="126">
                  <c:v>3.47</c:v>
                </c:pt>
                <c:pt idx="127">
                  <c:v>3.58</c:v>
                </c:pt>
                <c:pt idx="128">
                  <c:v>3.63</c:v>
                </c:pt>
                <c:pt idx="129">
                  <c:v>3.58</c:v>
                </c:pt>
                <c:pt idx="130">
                  <c:v>3.43</c:v>
                </c:pt>
                <c:pt idx="131">
                  <c:v>3.3</c:v>
                </c:pt>
                <c:pt idx="132">
                  <c:v>3.59</c:v>
                </c:pt>
                <c:pt idx="133">
                  <c:v>3.31</c:v>
                </c:pt>
                <c:pt idx="134">
                  <c:v>3.54</c:v>
                </c:pt>
                <c:pt idx="135">
                  <c:v>3.04</c:v>
                </c:pt>
                <c:pt idx="136">
                  <c:v>2.84</c:v>
                </c:pt>
                <c:pt idx="137">
                  <c:v>3.83</c:v>
                </c:pt>
                <c:pt idx="138">
                  <c:v>3.67</c:v>
                </c:pt>
                <c:pt idx="139">
                  <c:v>3.46</c:v>
                </c:pt>
                <c:pt idx="140">
                  <c:v>3.51</c:v>
                </c:pt>
                <c:pt idx="141">
                  <c:v>14.17</c:v>
                </c:pt>
                <c:pt idx="142">
                  <c:v>5.05</c:v>
                </c:pt>
                <c:pt idx="143">
                  <c:v>4.0599999999999996</c:v>
                </c:pt>
                <c:pt idx="144">
                  <c:v>6.85</c:v>
                </c:pt>
                <c:pt idx="145">
                  <c:v>4.1900000000000004</c:v>
                </c:pt>
                <c:pt idx="146">
                  <c:v>3.83</c:v>
                </c:pt>
                <c:pt idx="147">
                  <c:v>4.18</c:v>
                </c:pt>
                <c:pt idx="148">
                  <c:v>3.96</c:v>
                </c:pt>
                <c:pt idx="149">
                  <c:v>4.18</c:v>
                </c:pt>
                <c:pt idx="150">
                  <c:v>4.13</c:v>
                </c:pt>
                <c:pt idx="151">
                  <c:v>3.63</c:v>
                </c:pt>
                <c:pt idx="152">
                  <c:v>3.68</c:v>
                </c:pt>
                <c:pt idx="153">
                  <c:v>2.8</c:v>
                </c:pt>
                <c:pt idx="154">
                  <c:v>3.05</c:v>
                </c:pt>
                <c:pt idx="155">
                  <c:v>3.34</c:v>
                </c:pt>
                <c:pt idx="156">
                  <c:v>3.67</c:v>
                </c:pt>
                <c:pt idx="157">
                  <c:v>2.97</c:v>
                </c:pt>
                <c:pt idx="158">
                  <c:v>3.04</c:v>
                </c:pt>
                <c:pt idx="159">
                  <c:v>2.38</c:v>
                </c:pt>
                <c:pt idx="160">
                  <c:v>2.7</c:v>
                </c:pt>
                <c:pt idx="161">
                  <c:v>2.92</c:v>
                </c:pt>
                <c:pt idx="162">
                  <c:v>10.67</c:v>
                </c:pt>
                <c:pt idx="163">
                  <c:v>8.17</c:v>
                </c:pt>
                <c:pt idx="164">
                  <c:v>2.14</c:v>
                </c:pt>
                <c:pt idx="165">
                  <c:v>7.84</c:v>
                </c:pt>
                <c:pt idx="166">
                  <c:v>4.93</c:v>
                </c:pt>
                <c:pt idx="167">
                  <c:v>4.3499999999999996</c:v>
                </c:pt>
                <c:pt idx="168">
                  <c:v>4.2699999999999996</c:v>
                </c:pt>
                <c:pt idx="169">
                  <c:v>4.6500000000000004</c:v>
                </c:pt>
                <c:pt idx="170">
                  <c:v>4.0199999999999996</c:v>
                </c:pt>
                <c:pt idx="171">
                  <c:v>4.07</c:v>
                </c:pt>
                <c:pt idx="172">
                  <c:v>4.3</c:v>
                </c:pt>
                <c:pt idx="173">
                  <c:v>4.43</c:v>
                </c:pt>
                <c:pt idx="174">
                  <c:v>4.38</c:v>
                </c:pt>
                <c:pt idx="175">
                  <c:v>4.1500000000000004</c:v>
                </c:pt>
                <c:pt idx="176">
                  <c:v>4.21</c:v>
                </c:pt>
                <c:pt idx="177">
                  <c:v>3.88</c:v>
                </c:pt>
                <c:pt idx="178">
                  <c:v>3.52</c:v>
                </c:pt>
                <c:pt idx="179">
                  <c:v>3.83</c:v>
                </c:pt>
                <c:pt idx="180">
                  <c:v>3.92</c:v>
                </c:pt>
                <c:pt idx="181">
                  <c:v>3.55</c:v>
                </c:pt>
                <c:pt idx="182">
                  <c:v>3.35</c:v>
                </c:pt>
                <c:pt idx="183">
                  <c:v>3.04</c:v>
                </c:pt>
                <c:pt idx="184">
                  <c:v>8.81</c:v>
                </c:pt>
                <c:pt idx="185">
                  <c:v>10.32</c:v>
                </c:pt>
                <c:pt idx="186">
                  <c:v>3.71</c:v>
                </c:pt>
                <c:pt idx="187">
                  <c:v>3.84</c:v>
                </c:pt>
                <c:pt idx="188">
                  <c:v>5.38</c:v>
                </c:pt>
                <c:pt idx="189">
                  <c:v>4.5999999999999996</c:v>
                </c:pt>
                <c:pt idx="190">
                  <c:v>3.43</c:v>
                </c:pt>
                <c:pt idx="191">
                  <c:v>3.59</c:v>
                </c:pt>
                <c:pt idx="192">
                  <c:v>3.39</c:v>
                </c:pt>
                <c:pt idx="193">
                  <c:v>3.59</c:v>
                </c:pt>
                <c:pt idx="194">
                  <c:v>3.43</c:v>
                </c:pt>
                <c:pt idx="195">
                  <c:v>3.3</c:v>
                </c:pt>
                <c:pt idx="196">
                  <c:v>3.29</c:v>
                </c:pt>
                <c:pt idx="197">
                  <c:v>3.51</c:v>
                </c:pt>
                <c:pt idx="198">
                  <c:v>3.47</c:v>
                </c:pt>
                <c:pt idx="199">
                  <c:v>3.33</c:v>
                </c:pt>
                <c:pt idx="200">
                  <c:v>3.31</c:v>
                </c:pt>
                <c:pt idx="201">
                  <c:v>3.5</c:v>
                </c:pt>
                <c:pt idx="202">
                  <c:v>3.52</c:v>
                </c:pt>
                <c:pt idx="203">
                  <c:v>3.93</c:v>
                </c:pt>
                <c:pt idx="204">
                  <c:v>4.0199999999999996</c:v>
                </c:pt>
                <c:pt idx="205">
                  <c:v>3.88</c:v>
                </c:pt>
                <c:pt idx="206">
                  <c:v>10.37</c:v>
                </c:pt>
                <c:pt idx="207">
                  <c:v>10.72</c:v>
                </c:pt>
                <c:pt idx="208">
                  <c:v>3.09</c:v>
                </c:pt>
                <c:pt idx="209">
                  <c:v>3.45</c:v>
                </c:pt>
                <c:pt idx="210">
                  <c:v>3.97</c:v>
                </c:pt>
                <c:pt idx="211">
                  <c:v>4.87</c:v>
                </c:pt>
                <c:pt idx="212">
                  <c:v>2.72</c:v>
                </c:pt>
                <c:pt idx="213">
                  <c:v>5.03</c:v>
                </c:pt>
                <c:pt idx="214">
                  <c:v>5</c:v>
                </c:pt>
                <c:pt idx="215">
                  <c:v>5.51</c:v>
                </c:pt>
                <c:pt idx="216">
                  <c:v>5.28</c:v>
                </c:pt>
                <c:pt idx="217">
                  <c:v>6.69</c:v>
                </c:pt>
                <c:pt idx="218">
                  <c:v>4.97</c:v>
                </c:pt>
                <c:pt idx="219">
                  <c:v>3.72</c:v>
                </c:pt>
                <c:pt idx="220">
                  <c:v>4.24</c:v>
                </c:pt>
                <c:pt idx="221">
                  <c:v>3.48</c:v>
                </c:pt>
                <c:pt idx="222">
                  <c:v>4</c:v>
                </c:pt>
                <c:pt idx="223">
                  <c:v>4.51</c:v>
                </c:pt>
                <c:pt idx="224">
                  <c:v>4.18</c:v>
                </c:pt>
                <c:pt idx="225">
                  <c:v>4.6399999999999997</c:v>
                </c:pt>
                <c:pt idx="226">
                  <c:v>4.5999999999999996</c:v>
                </c:pt>
                <c:pt idx="227">
                  <c:v>4.47</c:v>
                </c:pt>
                <c:pt idx="228">
                  <c:v>3.46</c:v>
                </c:pt>
                <c:pt idx="229">
                  <c:v>4.1399999999999997</c:v>
                </c:pt>
                <c:pt idx="230">
                  <c:v>4.75</c:v>
                </c:pt>
                <c:pt idx="231">
                  <c:v>14.83</c:v>
                </c:pt>
                <c:pt idx="232">
                  <c:v>6.27</c:v>
                </c:pt>
                <c:pt idx="233">
                  <c:v>1.65</c:v>
                </c:pt>
                <c:pt idx="234">
                  <c:v>2.06</c:v>
                </c:pt>
                <c:pt idx="235">
                  <c:v>5.61</c:v>
                </c:pt>
                <c:pt idx="236">
                  <c:v>4.75</c:v>
                </c:pt>
                <c:pt idx="237">
                  <c:v>2.96</c:v>
                </c:pt>
                <c:pt idx="238">
                  <c:v>3.59</c:v>
                </c:pt>
                <c:pt idx="239">
                  <c:v>2.88</c:v>
                </c:pt>
                <c:pt idx="240">
                  <c:v>2.71</c:v>
                </c:pt>
                <c:pt idx="241">
                  <c:v>2.5499999999999998</c:v>
                </c:pt>
                <c:pt idx="242">
                  <c:v>2.92</c:v>
                </c:pt>
                <c:pt idx="243">
                  <c:v>2.8</c:v>
                </c:pt>
                <c:pt idx="244">
                  <c:v>2.97</c:v>
                </c:pt>
                <c:pt idx="245">
                  <c:v>2.64</c:v>
                </c:pt>
                <c:pt idx="246">
                  <c:v>2.84</c:v>
                </c:pt>
                <c:pt idx="247">
                  <c:v>2.73</c:v>
                </c:pt>
                <c:pt idx="248">
                  <c:v>3.13</c:v>
                </c:pt>
                <c:pt idx="249">
                  <c:v>3.09</c:v>
                </c:pt>
                <c:pt idx="250">
                  <c:v>3.52</c:v>
                </c:pt>
                <c:pt idx="251">
                  <c:v>4.38</c:v>
                </c:pt>
                <c:pt idx="252">
                  <c:v>4.3</c:v>
                </c:pt>
                <c:pt idx="253">
                  <c:v>3.59</c:v>
                </c:pt>
                <c:pt idx="254">
                  <c:v>11.75</c:v>
                </c:pt>
                <c:pt idx="255">
                  <c:v>7.41</c:v>
                </c:pt>
                <c:pt idx="256">
                  <c:v>3.39</c:v>
                </c:pt>
                <c:pt idx="257">
                  <c:v>8.02</c:v>
                </c:pt>
                <c:pt idx="258">
                  <c:v>4.5599999999999996</c:v>
                </c:pt>
                <c:pt idx="259">
                  <c:v>4.26</c:v>
                </c:pt>
                <c:pt idx="260">
                  <c:v>4.84</c:v>
                </c:pt>
                <c:pt idx="261">
                  <c:v>3.69</c:v>
                </c:pt>
                <c:pt idx="262">
                  <c:v>3.58</c:v>
                </c:pt>
                <c:pt idx="263">
                  <c:v>3.46</c:v>
                </c:pt>
                <c:pt idx="264">
                  <c:v>2.72</c:v>
                </c:pt>
                <c:pt idx="265">
                  <c:v>3.04</c:v>
                </c:pt>
                <c:pt idx="266">
                  <c:v>2.88</c:v>
                </c:pt>
                <c:pt idx="267">
                  <c:v>2.84</c:v>
                </c:pt>
                <c:pt idx="268">
                  <c:v>2.96</c:v>
                </c:pt>
                <c:pt idx="269">
                  <c:v>2.83</c:v>
                </c:pt>
                <c:pt idx="270">
                  <c:v>2.5099999999999998</c:v>
                </c:pt>
                <c:pt idx="271">
                  <c:v>2.8</c:v>
                </c:pt>
                <c:pt idx="272">
                  <c:v>2.63</c:v>
                </c:pt>
                <c:pt idx="273">
                  <c:v>2.71</c:v>
                </c:pt>
                <c:pt idx="274">
                  <c:v>2.6</c:v>
                </c:pt>
                <c:pt idx="275">
                  <c:v>2.38</c:v>
                </c:pt>
                <c:pt idx="276">
                  <c:v>0.13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46F-44DF-A418-1CEF3B8ECCE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890029216"/>
        <c:axId val="890014240"/>
      </c:barChart>
      <c:catAx>
        <c:axId val="89002921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1" i="0" u="none" strike="noStrik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US" altLang="ko-KR"/>
                  <a:t>Elapsed</a:t>
                </a:r>
                <a:r>
                  <a:rPr lang="en-US" altLang="ko-KR" baseline="0"/>
                  <a:t> time(sec.)</a:t>
                </a:r>
                <a:endParaRPr lang="ko-KR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1" i="0" u="none" strike="noStrike" kern="1200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ko-KR"/>
            </a:p>
          </c:txPr>
        </c:title>
        <c:majorTickMark val="none"/>
        <c:minorTickMark val="none"/>
        <c:tickLblPos val="nextTo"/>
        <c:spPr>
          <a:noFill/>
          <a:ln w="1905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ko-KR"/>
          </a:p>
        </c:txPr>
        <c:crossAx val="890014240"/>
        <c:crosses val="autoZero"/>
        <c:auto val="1"/>
        <c:lblAlgn val="ctr"/>
        <c:lblOffset val="100"/>
        <c:noMultiLvlLbl val="0"/>
      </c:catAx>
      <c:valAx>
        <c:axId val="890014240"/>
        <c:scaling>
          <c:orientation val="minMax"/>
          <c:max val="100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1" i="0" u="none" strike="noStrik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US" altLang="ko-KR"/>
                  <a:t>CPU</a:t>
                </a:r>
                <a:r>
                  <a:rPr lang="en-US" altLang="ko-KR" baseline="0"/>
                  <a:t> utilization(%)</a:t>
                </a:r>
              </a:p>
            </c:rich>
          </c:tx>
          <c:layout>
            <c:manualLayout>
              <c:xMode val="edge"/>
              <c:yMode val="edge"/>
              <c:x val="3.7991452991452991E-2"/>
              <c:y val="0.1546608024691358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1" i="0" u="none" strike="noStrike" kern="1200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ko-KR"/>
          </a:p>
        </c:txPr>
        <c:crossAx val="890029216"/>
        <c:crosses val="autoZero"/>
        <c:crossBetween val="between"/>
        <c:majorUnit val="20"/>
      </c:valAx>
      <c:spPr>
        <a:noFill/>
        <a:ln w="19050">
          <a:solidFill>
            <a:schemeClr val="tx1"/>
          </a:solidFill>
        </a:ln>
        <a:effectLst/>
      </c:spPr>
    </c:plotArea>
    <c:plotVisOnly val="1"/>
    <c:dispBlanksAs val="gap"/>
    <c:showDLblsOverMax val="0"/>
    <c:extLst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1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ko-KR"/>
    </a:p>
  </c:txPr>
  <c:externalData r:id="rId4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 b="1"/>
              <a:t>1GB</a:t>
            </a:r>
            <a:r>
              <a:rPr lang="en-US" altLang="ko-KR" b="1" baseline="0"/>
              <a:t> MNIST dataset training Time </a:t>
            </a:r>
            <a:endParaRPr lang="ko-KR" altLang="en-US" b="1"/>
          </a:p>
        </c:rich>
      </c:tx>
      <c:layout>
        <c:manualLayout>
          <c:xMode val="edge"/>
          <c:yMode val="edge"/>
          <c:x val="0.32790091622189582"/>
          <c:y val="4.166666666666666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rgbClr val="C0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78CC-4047-9862-002984E0DE67}"/>
              </c:ext>
            </c:extLst>
          </c:dPt>
          <c:dPt>
            <c:idx val="2"/>
            <c:invertIfNegative val="0"/>
            <c:bubble3D val="0"/>
            <c:spPr>
              <a:solidFill>
                <a:srgbClr val="00B05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78CC-4047-9862-002984E0DE67}"/>
              </c:ext>
            </c:extLst>
          </c:dPt>
          <c:dPt>
            <c:idx val="3"/>
            <c:invertIfNegative val="0"/>
            <c:bubble3D val="0"/>
            <c:spPr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78CC-4047-9862-002984E0DE67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Sheet1!$C$10:$F$10</c:f>
              <c:strCache>
                <c:ptCount val="4"/>
                <c:pt idx="0">
                  <c:v>numpy_shuffle per epoch</c:v>
                </c:pt>
                <c:pt idx="1">
                  <c:v>multithread_shuffle per epoch</c:v>
                </c:pt>
                <c:pt idx="2">
                  <c:v>tf.data+numpy_shuffle</c:v>
                </c:pt>
                <c:pt idx="3">
                  <c:v>tf.data+multithread shuffle</c:v>
                </c:pt>
              </c:strCache>
            </c:strRef>
          </c:cat>
          <c:val>
            <c:numRef>
              <c:f>Sheet1!$C$11:$F$11</c:f>
              <c:numCache>
                <c:formatCode>General</c:formatCode>
                <c:ptCount val="4"/>
                <c:pt idx="0">
                  <c:v>875</c:v>
                </c:pt>
                <c:pt idx="1">
                  <c:v>822</c:v>
                </c:pt>
                <c:pt idx="2">
                  <c:v>843</c:v>
                </c:pt>
                <c:pt idx="3">
                  <c:v>708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78CC-4047-9862-002984E0DE67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925201504"/>
        <c:axId val="927089152"/>
      </c:barChart>
      <c:catAx>
        <c:axId val="9252015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927089152"/>
        <c:crosses val="autoZero"/>
        <c:auto val="1"/>
        <c:lblAlgn val="ctr"/>
        <c:lblOffset val="100"/>
        <c:noMultiLvlLbl val="0"/>
      </c:catAx>
      <c:valAx>
        <c:axId val="9270891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92520150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20180470085470084"/>
          <c:y val="5.4631481481481482E-2"/>
          <c:w val="0.77603183760683758"/>
          <c:h val="0.70457129629629633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ysClr val="windowText" lastClr="000000"/>
            </a:solidFill>
            <a:ln>
              <a:solidFill>
                <a:sysClr val="windowText" lastClr="000000"/>
              </a:solidFill>
            </a:ln>
            <a:effectLst/>
          </c:spPr>
          <c:invertIfNegative val="0"/>
          <c:val>
            <c:numRef>
              <c:f>'Elapsed time'!$D$47:$D$459</c:f>
              <c:numCache>
                <c:formatCode>General</c:formatCode>
                <c:ptCount val="413"/>
                <c:pt idx="0">
                  <c:v>10.93</c:v>
                </c:pt>
                <c:pt idx="1">
                  <c:v>3.51</c:v>
                </c:pt>
                <c:pt idx="2">
                  <c:v>1.42</c:v>
                </c:pt>
                <c:pt idx="3">
                  <c:v>3.67</c:v>
                </c:pt>
                <c:pt idx="4">
                  <c:v>3.67</c:v>
                </c:pt>
                <c:pt idx="5">
                  <c:v>3.7</c:v>
                </c:pt>
                <c:pt idx="6">
                  <c:v>3.71</c:v>
                </c:pt>
                <c:pt idx="7">
                  <c:v>3.75</c:v>
                </c:pt>
                <c:pt idx="8">
                  <c:v>3.54</c:v>
                </c:pt>
                <c:pt idx="9">
                  <c:v>3.63</c:v>
                </c:pt>
                <c:pt idx="10">
                  <c:v>3.59</c:v>
                </c:pt>
                <c:pt idx="11">
                  <c:v>3.67</c:v>
                </c:pt>
                <c:pt idx="12">
                  <c:v>3.71</c:v>
                </c:pt>
                <c:pt idx="13">
                  <c:v>3.51</c:v>
                </c:pt>
                <c:pt idx="14">
                  <c:v>3.71</c:v>
                </c:pt>
                <c:pt idx="15">
                  <c:v>3.79</c:v>
                </c:pt>
                <c:pt idx="16">
                  <c:v>8.16</c:v>
                </c:pt>
                <c:pt idx="17">
                  <c:v>8.23</c:v>
                </c:pt>
                <c:pt idx="18">
                  <c:v>8.7799999999999994</c:v>
                </c:pt>
                <c:pt idx="19">
                  <c:v>4.71</c:v>
                </c:pt>
                <c:pt idx="20">
                  <c:v>3.67</c:v>
                </c:pt>
                <c:pt idx="21">
                  <c:v>3.63</c:v>
                </c:pt>
                <c:pt idx="22">
                  <c:v>3</c:v>
                </c:pt>
                <c:pt idx="23">
                  <c:v>2.92</c:v>
                </c:pt>
                <c:pt idx="24">
                  <c:v>2.67</c:v>
                </c:pt>
                <c:pt idx="25">
                  <c:v>3.54</c:v>
                </c:pt>
                <c:pt idx="26">
                  <c:v>4.04</c:v>
                </c:pt>
                <c:pt idx="27">
                  <c:v>3.92</c:v>
                </c:pt>
                <c:pt idx="28">
                  <c:v>2.88</c:v>
                </c:pt>
                <c:pt idx="29">
                  <c:v>3.45</c:v>
                </c:pt>
                <c:pt idx="30">
                  <c:v>3.34</c:v>
                </c:pt>
                <c:pt idx="31">
                  <c:v>3.3</c:v>
                </c:pt>
                <c:pt idx="32">
                  <c:v>2.58</c:v>
                </c:pt>
                <c:pt idx="33">
                  <c:v>1.5</c:v>
                </c:pt>
                <c:pt idx="34">
                  <c:v>1.46</c:v>
                </c:pt>
                <c:pt idx="35">
                  <c:v>3.58</c:v>
                </c:pt>
                <c:pt idx="36">
                  <c:v>1.91</c:v>
                </c:pt>
                <c:pt idx="37">
                  <c:v>4.12</c:v>
                </c:pt>
                <c:pt idx="38">
                  <c:v>4.12</c:v>
                </c:pt>
                <c:pt idx="39">
                  <c:v>3.96</c:v>
                </c:pt>
                <c:pt idx="40">
                  <c:v>4.08</c:v>
                </c:pt>
                <c:pt idx="41">
                  <c:v>4.12</c:v>
                </c:pt>
                <c:pt idx="42">
                  <c:v>4.05</c:v>
                </c:pt>
                <c:pt idx="43">
                  <c:v>4.04</c:v>
                </c:pt>
                <c:pt idx="44">
                  <c:v>3.96</c:v>
                </c:pt>
                <c:pt idx="45">
                  <c:v>4.01</c:v>
                </c:pt>
                <c:pt idx="46">
                  <c:v>4.09</c:v>
                </c:pt>
                <c:pt idx="47">
                  <c:v>3.96</c:v>
                </c:pt>
                <c:pt idx="48">
                  <c:v>3.96</c:v>
                </c:pt>
                <c:pt idx="49">
                  <c:v>4.08</c:v>
                </c:pt>
                <c:pt idx="50">
                  <c:v>4.12</c:v>
                </c:pt>
                <c:pt idx="51">
                  <c:v>3.96</c:v>
                </c:pt>
                <c:pt idx="52">
                  <c:v>4.05</c:v>
                </c:pt>
                <c:pt idx="53">
                  <c:v>4.01</c:v>
                </c:pt>
                <c:pt idx="54">
                  <c:v>4.04</c:v>
                </c:pt>
                <c:pt idx="55">
                  <c:v>3.71</c:v>
                </c:pt>
                <c:pt idx="56">
                  <c:v>2.46</c:v>
                </c:pt>
                <c:pt idx="57">
                  <c:v>2.54</c:v>
                </c:pt>
                <c:pt idx="58">
                  <c:v>2.58</c:v>
                </c:pt>
                <c:pt idx="59">
                  <c:v>2.38</c:v>
                </c:pt>
                <c:pt idx="60">
                  <c:v>2.25</c:v>
                </c:pt>
                <c:pt idx="61">
                  <c:v>2.38</c:v>
                </c:pt>
                <c:pt idx="62">
                  <c:v>2.42</c:v>
                </c:pt>
                <c:pt idx="63">
                  <c:v>2.2999999999999998</c:v>
                </c:pt>
                <c:pt idx="64">
                  <c:v>2.42</c:v>
                </c:pt>
                <c:pt idx="65">
                  <c:v>2.2999999999999998</c:v>
                </c:pt>
                <c:pt idx="66">
                  <c:v>2.42</c:v>
                </c:pt>
                <c:pt idx="67">
                  <c:v>2.54</c:v>
                </c:pt>
                <c:pt idx="68">
                  <c:v>3.58</c:v>
                </c:pt>
                <c:pt idx="69">
                  <c:v>3.85</c:v>
                </c:pt>
                <c:pt idx="70">
                  <c:v>4.08</c:v>
                </c:pt>
                <c:pt idx="71">
                  <c:v>1.41</c:v>
                </c:pt>
                <c:pt idx="72">
                  <c:v>5.56</c:v>
                </c:pt>
                <c:pt idx="73">
                  <c:v>2.38</c:v>
                </c:pt>
                <c:pt idx="74">
                  <c:v>2.2999999999999998</c:v>
                </c:pt>
                <c:pt idx="75">
                  <c:v>2.38</c:v>
                </c:pt>
                <c:pt idx="76">
                  <c:v>2.42</c:v>
                </c:pt>
                <c:pt idx="77">
                  <c:v>2.46</c:v>
                </c:pt>
                <c:pt idx="78">
                  <c:v>2.46</c:v>
                </c:pt>
                <c:pt idx="79">
                  <c:v>2.34</c:v>
                </c:pt>
                <c:pt idx="80">
                  <c:v>2.46</c:v>
                </c:pt>
                <c:pt idx="81">
                  <c:v>2.17</c:v>
                </c:pt>
                <c:pt idx="82">
                  <c:v>2.46</c:v>
                </c:pt>
                <c:pt idx="83">
                  <c:v>2.54</c:v>
                </c:pt>
                <c:pt idx="84">
                  <c:v>2.34</c:v>
                </c:pt>
                <c:pt idx="85">
                  <c:v>2.54</c:v>
                </c:pt>
                <c:pt idx="86">
                  <c:v>2.58</c:v>
                </c:pt>
                <c:pt idx="87">
                  <c:v>2.46</c:v>
                </c:pt>
                <c:pt idx="88">
                  <c:v>2.37</c:v>
                </c:pt>
                <c:pt idx="89">
                  <c:v>2.46</c:v>
                </c:pt>
                <c:pt idx="90">
                  <c:v>4.12</c:v>
                </c:pt>
                <c:pt idx="91">
                  <c:v>2.25</c:v>
                </c:pt>
                <c:pt idx="92">
                  <c:v>3.88</c:v>
                </c:pt>
                <c:pt idx="93">
                  <c:v>3.96</c:v>
                </c:pt>
                <c:pt idx="94">
                  <c:v>4.08</c:v>
                </c:pt>
                <c:pt idx="95">
                  <c:v>4.04</c:v>
                </c:pt>
                <c:pt idx="96">
                  <c:v>4.12</c:v>
                </c:pt>
                <c:pt idx="97">
                  <c:v>3.92</c:v>
                </c:pt>
                <c:pt idx="98">
                  <c:v>3.96</c:v>
                </c:pt>
                <c:pt idx="99">
                  <c:v>3.93</c:v>
                </c:pt>
                <c:pt idx="100">
                  <c:v>2.88</c:v>
                </c:pt>
                <c:pt idx="101">
                  <c:v>2.4500000000000002</c:v>
                </c:pt>
                <c:pt idx="102">
                  <c:v>1.37</c:v>
                </c:pt>
                <c:pt idx="103">
                  <c:v>5.46</c:v>
                </c:pt>
                <c:pt idx="104">
                  <c:v>4.01</c:v>
                </c:pt>
                <c:pt idx="105">
                  <c:v>4.12</c:v>
                </c:pt>
                <c:pt idx="106">
                  <c:v>4.16</c:v>
                </c:pt>
                <c:pt idx="107">
                  <c:v>4.12</c:v>
                </c:pt>
                <c:pt idx="108">
                  <c:v>4.12</c:v>
                </c:pt>
                <c:pt idx="109">
                  <c:v>3.96</c:v>
                </c:pt>
                <c:pt idx="110">
                  <c:v>4.09</c:v>
                </c:pt>
                <c:pt idx="111">
                  <c:v>4.08</c:v>
                </c:pt>
                <c:pt idx="112">
                  <c:v>4</c:v>
                </c:pt>
                <c:pt idx="113">
                  <c:v>4.2</c:v>
                </c:pt>
                <c:pt idx="114">
                  <c:v>4.05</c:v>
                </c:pt>
                <c:pt idx="115">
                  <c:v>4.08</c:v>
                </c:pt>
                <c:pt idx="116">
                  <c:v>4.08</c:v>
                </c:pt>
                <c:pt idx="117">
                  <c:v>4</c:v>
                </c:pt>
                <c:pt idx="118">
                  <c:v>4.01</c:v>
                </c:pt>
                <c:pt idx="119">
                  <c:v>3.96</c:v>
                </c:pt>
                <c:pt idx="120">
                  <c:v>4.12</c:v>
                </c:pt>
                <c:pt idx="121">
                  <c:v>4.12</c:v>
                </c:pt>
                <c:pt idx="122">
                  <c:v>4.13</c:v>
                </c:pt>
                <c:pt idx="123">
                  <c:v>4.09</c:v>
                </c:pt>
                <c:pt idx="124">
                  <c:v>3.96</c:v>
                </c:pt>
                <c:pt idx="125">
                  <c:v>4</c:v>
                </c:pt>
                <c:pt idx="126">
                  <c:v>4.09</c:v>
                </c:pt>
                <c:pt idx="127">
                  <c:v>3.96</c:v>
                </c:pt>
                <c:pt idx="128">
                  <c:v>4.09</c:v>
                </c:pt>
                <c:pt idx="129">
                  <c:v>4.04</c:v>
                </c:pt>
                <c:pt idx="130">
                  <c:v>4.09</c:v>
                </c:pt>
                <c:pt idx="131">
                  <c:v>4.16</c:v>
                </c:pt>
                <c:pt idx="132">
                  <c:v>4.04</c:v>
                </c:pt>
                <c:pt idx="133">
                  <c:v>4.09</c:v>
                </c:pt>
                <c:pt idx="134">
                  <c:v>3.91</c:v>
                </c:pt>
                <c:pt idx="135">
                  <c:v>4</c:v>
                </c:pt>
                <c:pt idx="136">
                  <c:v>4.05</c:v>
                </c:pt>
                <c:pt idx="137">
                  <c:v>4.09</c:v>
                </c:pt>
                <c:pt idx="138">
                  <c:v>4.08</c:v>
                </c:pt>
                <c:pt idx="139">
                  <c:v>4.04</c:v>
                </c:pt>
                <c:pt idx="140">
                  <c:v>3.84</c:v>
                </c:pt>
                <c:pt idx="141">
                  <c:v>2.95</c:v>
                </c:pt>
                <c:pt idx="142">
                  <c:v>2.92</c:v>
                </c:pt>
                <c:pt idx="143">
                  <c:v>0.83</c:v>
                </c:pt>
                <c:pt idx="144">
                  <c:v>7.54</c:v>
                </c:pt>
                <c:pt idx="145">
                  <c:v>4.12</c:v>
                </c:pt>
                <c:pt idx="146">
                  <c:v>4.08</c:v>
                </c:pt>
                <c:pt idx="147">
                  <c:v>4.05</c:v>
                </c:pt>
                <c:pt idx="148">
                  <c:v>4.12</c:v>
                </c:pt>
                <c:pt idx="149">
                  <c:v>4.17</c:v>
                </c:pt>
                <c:pt idx="150">
                  <c:v>4.04</c:v>
                </c:pt>
                <c:pt idx="151">
                  <c:v>4.04</c:v>
                </c:pt>
                <c:pt idx="152">
                  <c:v>4.09</c:v>
                </c:pt>
                <c:pt idx="153">
                  <c:v>4.04</c:v>
                </c:pt>
                <c:pt idx="154">
                  <c:v>4.04</c:v>
                </c:pt>
                <c:pt idx="155">
                  <c:v>4.04</c:v>
                </c:pt>
                <c:pt idx="156">
                  <c:v>4.16</c:v>
                </c:pt>
                <c:pt idx="157">
                  <c:v>4.05</c:v>
                </c:pt>
                <c:pt idx="158">
                  <c:v>4.12</c:v>
                </c:pt>
                <c:pt idx="159">
                  <c:v>4.17</c:v>
                </c:pt>
                <c:pt idx="160">
                  <c:v>4.12</c:v>
                </c:pt>
                <c:pt idx="161">
                  <c:v>4.05</c:v>
                </c:pt>
                <c:pt idx="162">
                  <c:v>4.04</c:v>
                </c:pt>
                <c:pt idx="163">
                  <c:v>4.01</c:v>
                </c:pt>
                <c:pt idx="164">
                  <c:v>4.13</c:v>
                </c:pt>
                <c:pt idx="165">
                  <c:v>4.12</c:v>
                </c:pt>
                <c:pt idx="166">
                  <c:v>4.04</c:v>
                </c:pt>
                <c:pt idx="167">
                  <c:v>4</c:v>
                </c:pt>
                <c:pt idx="168">
                  <c:v>4.01</c:v>
                </c:pt>
                <c:pt idx="169">
                  <c:v>4.04</c:v>
                </c:pt>
                <c:pt idx="170">
                  <c:v>4.13</c:v>
                </c:pt>
                <c:pt idx="171">
                  <c:v>4.04</c:v>
                </c:pt>
                <c:pt idx="172">
                  <c:v>4.08</c:v>
                </c:pt>
                <c:pt idx="173">
                  <c:v>4.12</c:v>
                </c:pt>
                <c:pt idx="174">
                  <c:v>4.09</c:v>
                </c:pt>
                <c:pt idx="175">
                  <c:v>4</c:v>
                </c:pt>
                <c:pt idx="176">
                  <c:v>4.16</c:v>
                </c:pt>
                <c:pt idx="177">
                  <c:v>4.09</c:v>
                </c:pt>
                <c:pt idx="178">
                  <c:v>4</c:v>
                </c:pt>
                <c:pt idx="179">
                  <c:v>4.08</c:v>
                </c:pt>
                <c:pt idx="180">
                  <c:v>4.25</c:v>
                </c:pt>
                <c:pt idx="181">
                  <c:v>4.33</c:v>
                </c:pt>
                <c:pt idx="182">
                  <c:v>3.13</c:v>
                </c:pt>
                <c:pt idx="183">
                  <c:v>2.54</c:v>
                </c:pt>
                <c:pt idx="184">
                  <c:v>0.83</c:v>
                </c:pt>
                <c:pt idx="185">
                  <c:v>5.51</c:v>
                </c:pt>
                <c:pt idx="186">
                  <c:v>4.21</c:v>
                </c:pt>
                <c:pt idx="187">
                  <c:v>4.12</c:v>
                </c:pt>
                <c:pt idx="188">
                  <c:v>4.08</c:v>
                </c:pt>
                <c:pt idx="189">
                  <c:v>4.01</c:v>
                </c:pt>
                <c:pt idx="190">
                  <c:v>4.17</c:v>
                </c:pt>
                <c:pt idx="191">
                  <c:v>4.41</c:v>
                </c:pt>
                <c:pt idx="192">
                  <c:v>4.13</c:v>
                </c:pt>
                <c:pt idx="193">
                  <c:v>4.12</c:v>
                </c:pt>
                <c:pt idx="194">
                  <c:v>4.09</c:v>
                </c:pt>
                <c:pt idx="195">
                  <c:v>3.92</c:v>
                </c:pt>
                <c:pt idx="196">
                  <c:v>4.01</c:v>
                </c:pt>
                <c:pt idx="197">
                  <c:v>4.05</c:v>
                </c:pt>
                <c:pt idx="198">
                  <c:v>4.09</c:v>
                </c:pt>
                <c:pt idx="199">
                  <c:v>3.96</c:v>
                </c:pt>
                <c:pt idx="200">
                  <c:v>4.12</c:v>
                </c:pt>
                <c:pt idx="201">
                  <c:v>4.12</c:v>
                </c:pt>
                <c:pt idx="202">
                  <c:v>4.2</c:v>
                </c:pt>
                <c:pt idx="203">
                  <c:v>4.05</c:v>
                </c:pt>
                <c:pt idx="204">
                  <c:v>4.04</c:v>
                </c:pt>
                <c:pt idx="205">
                  <c:v>4.17</c:v>
                </c:pt>
                <c:pt idx="206">
                  <c:v>4.13</c:v>
                </c:pt>
                <c:pt idx="207">
                  <c:v>4</c:v>
                </c:pt>
                <c:pt idx="208">
                  <c:v>4.12</c:v>
                </c:pt>
                <c:pt idx="209">
                  <c:v>3.92</c:v>
                </c:pt>
                <c:pt idx="210">
                  <c:v>4.08</c:v>
                </c:pt>
                <c:pt idx="211">
                  <c:v>4.09</c:v>
                </c:pt>
                <c:pt idx="212">
                  <c:v>4.05</c:v>
                </c:pt>
                <c:pt idx="213">
                  <c:v>4.05</c:v>
                </c:pt>
                <c:pt idx="214">
                  <c:v>4.12</c:v>
                </c:pt>
                <c:pt idx="215">
                  <c:v>4.05</c:v>
                </c:pt>
                <c:pt idx="216">
                  <c:v>4.2</c:v>
                </c:pt>
                <c:pt idx="217">
                  <c:v>4.01</c:v>
                </c:pt>
                <c:pt idx="218">
                  <c:v>4.08</c:v>
                </c:pt>
                <c:pt idx="219">
                  <c:v>4.09</c:v>
                </c:pt>
                <c:pt idx="220">
                  <c:v>4.16</c:v>
                </c:pt>
                <c:pt idx="221">
                  <c:v>3.96</c:v>
                </c:pt>
                <c:pt idx="222">
                  <c:v>4.18</c:v>
                </c:pt>
                <c:pt idx="223">
                  <c:v>4.17</c:v>
                </c:pt>
                <c:pt idx="224">
                  <c:v>4.5999999999999996</c:v>
                </c:pt>
                <c:pt idx="225">
                  <c:v>1.46</c:v>
                </c:pt>
                <c:pt idx="226">
                  <c:v>3.84</c:v>
                </c:pt>
                <c:pt idx="227">
                  <c:v>2.2999999999999998</c:v>
                </c:pt>
                <c:pt idx="228">
                  <c:v>2.46</c:v>
                </c:pt>
                <c:pt idx="229">
                  <c:v>2.46</c:v>
                </c:pt>
                <c:pt idx="230">
                  <c:v>2.38</c:v>
                </c:pt>
                <c:pt idx="231">
                  <c:v>2.34</c:v>
                </c:pt>
                <c:pt idx="232">
                  <c:v>2.34</c:v>
                </c:pt>
                <c:pt idx="233">
                  <c:v>2.46</c:v>
                </c:pt>
                <c:pt idx="234">
                  <c:v>2.38</c:v>
                </c:pt>
                <c:pt idx="235">
                  <c:v>2.2999999999999998</c:v>
                </c:pt>
                <c:pt idx="236">
                  <c:v>2.58</c:v>
                </c:pt>
                <c:pt idx="237">
                  <c:v>2.34</c:v>
                </c:pt>
                <c:pt idx="238">
                  <c:v>2.34</c:v>
                </c:pt>
                <c:pt idx="239">
                  <c:v>2.38</c:v>
                </c:pt>
                <c:pt idx="240">
                  <c:v>2.46</c:v>
                </c:pt>
                <c:pt idx="241">
                  <c:v>2.38</c:v>
                </c:pt>
                <c:pt idx="242">
                  <c:v>2.42</c:v>
                </c:pt>
                <c:pt idx="243">
                  <c:v>2.29</c:v>
                </c:pt>
                <c:pt idx="244">
                  <c:v>2.54</c:v>
                </c:pt>
                <c:pt idx="245">
                  <c:v>2.38</c:v>
                </c:pt>
                <c:pt idx="246">
                  <c:v>2.46</c:v>
                </c:pt>
                <c:pt idx="247">
                  <c:v>2.75</c:v>
                </c:pt>
                <c:pt idx="248">
                  <c:v>4.09</c:v>
                </c:pt>
                <c:pt idx="249">
                  <c:v>4</c:v>
                </c:pt>
                <c:pt idx="250">
                  <c:v>4.05</c:v>
                </c:pt>
                <c:pt idx="251">
                  <c:v>3.92</c:v>
                </c:pt>
                <c:pt idx="252">
                  <c:v>4.08</c:v>
                </c:pt>
                <c:pt idx="253">
                  <c:v>3.38</c:v>
                </c:pt>
                <c:pt idx="254">
                  <c:v>2.88</c:v>
                </c:pt>
                <c:pt idx="255">
                  <c:v>1.33</c:v>
                </c:pt>
                <c:pt idx="256">
                  <c:v>3.88</c:v>
                </c:pt>
                <c:pt idx="257">
                  <c:v>4.09</c:v>
                </c:pt>
                <c:pt idx="258">
                  <c:v>4.04</c:v>
                </c:pt>
                <c:pt idx="259">
                  <c:v>4.13</c:v>
                </c:pt>
                <c:pt idx="260">
                  <c:v>4.17</c:v>
                </c:pt>
                <c:pt idx="261">
                  <c:v>4.08</c:v>
                </c:pt>
                <c:pt idx="262">
                  <c:v>3.96</c:v>
                </c:pt>
                <c:pt idx="263">
                  <c:v>4.01</c:v>
                </c:pt>
                <c:pt idx="264">
                  <c:v>4.04</c:v>
                </c:pt>
                <c:pt idx="265">
                  <c:v>3.97</c:v>
                </c:pt>
                <c:pt idx="266">
                  <c:v>3.96</c:v>
                </c:pt>
                <c:pt idx="267">
                  <c:v>4.09</c:v>
                </c:pt>
                <c:pt idx="268">
                  <c:v>4.16</c:v>
                </c:pt>
                <c:pt idx="269">
                  <c:v>4</c:v>
                </c:pt>
                <c:pt idx="270">
                  <c:v>3.96</c:v>
                </c:pt>
                <c:pt idx="271">
                  <c:v>4.04</c:v>
                </c:pt>
                <c:pt idx="272">
                  <c:v>4</c:v>
                </c:pt>
                <c:pt idx="273">
                  <c:v>4.05</c:v>
                </c:pt>
                <c:pt idx="274">
                  <c:v>4.09</c:v>
                </c:pt>
                <c:pt idx="275">
                  <c:v>4.04</c:v>
                </c:pt>
                <c:pt idx="276">
                  <c:v>4.05</c:v>
                </c:pt>
                <c:pt idx="277">
                  <c:v>3.96</c:v>
                </c:pt>
                <c:pt idx="278">
                  <c:v>4</c:v>
                </c:pt>
                <c:pt idx="279">
                  <c:v>4.21</c:v>
                </c:pt>
                <c:pt idx="280">
                  <c:v>4.13</c:v>
                </c:pt>
                <c:pt idx="281">
                  <c:v>4</c:v>
                </c:pt>
                <c:pt idx="282">
                  <c:v>4.12</c:v>
                </c:pt>
                <c:pt idx="283">
                  <c:v>4.05</c:v>
                </c:pt>
                <c:pt idx="284">
                  <c:v>4.08</c:v>
                </c:pt>
                <c:pt idx="285">
                  <c:v>4.05</c:v>
                </c:pt>
                <c:pt idx="286">
                  <c:v>4.01</c:v>
                </c:pt>
                <c:pt idx="287">
                  <c:v>4.2</c:v>
                </c:pt>
                <c:pt idx="288">
                  <c:v>4</c:v>
                </c:pt>
                <c:pt idx="289">
                  <c:v>4.05</c:v>
                </c:pt>
                <c:pt idx="290">
                  <c:v>4.08</c:v>
                </c:pt>
                <c:pt idx="291">
                  <c:v>4.05</c:v>
                </c:pt>
                <c:pt idx="292">
                  <c:v>4.09</c:v>
                </c:pt>
                <c:pt idx="293">
                  <c:v>3.97</c:v>
                </c:pt>
                <c:pt idx="294">
                  <c:v>3.83</c:v>
                </c:pt>
                <c:pt idx="295">
                  <c:v>3.12</c:v>
                </c:pt>
                <c:pt idx="296">
                  <c:v>2.21</c:v>
                </c:pt>
                <c:pt idx="297">
                  <c:v>1.62</c:v>
                </c:pt>
                <c:pt idx="298">
                  <c:v>7.32</c:v>
                </c:pt>
                <c:pt idx="299">
                  <c:v>4.03</c:v>
                </c:pt>
                <c:pt idx="300">
                  <c:v>4.04</c:v>
                </c:pt>
                <c:pt idx="301">
                  <c:v>4.04</c:v>
                </c:pt>
                <c:pt idx="302">
                  <c:v>3.96</c:v>
                </c:pt>
                <c:pt idx="303">
                  <c:v>4.09</c:v>
                </c:pt>
                <c:pt idx="304">
                  <c:v>4.2</c:v>
                </c:pt>
                <c:pt idx="305">
                  <c:v>4.04</c:v>
                </c:pt>
                <c:pt idx="306">
                  <c:v>4.09</c:v>
                </c:pt>
                <c:pt idx="307">
                  <c:v>3.97</c:v>
                </c:pt>
                <c:pt idx="308">
                  <c:v>4.05</c:v>
                </c:pt>
                <c:pt idx="309">
                  <c:v>3.96</c:v>
                </c:pt>
                <c:pt idx="310">
                  <c:v>4.17</c:v>
                </c:pt>
                <c:pt idx="311">
                  <c:v>4.04</c:v>
                </c:pt>
                <c:pt idx="312">
                  <c:v>3.92</c:v>
                </c:pt>
                <c:pt idx="313">
                  <c:v>4.09</c:v>
                </c:pt>
                <c:pt idx="314">
                  <c:v>4.13</c:v>
                </c:pt>
                <c:pt idx="315">
                  <c:v>4.2</c:v>
                </c:pt>
                <c:pt idx="316">
                  <c:v>3.97</c:v>
                </c:pt>
                <c:pt idx="317">
                  <c:v>4.08</c:v>
                </c:pt>
                <c:pt idx="318">
                  <c:v>4.08</c:v>
                </c:pt>
                <c:pt idx="319">
                  <c:v>4.09</c:v>
                </c:pt>
                <c:pt idx="320">
                  <c:v>4.05</c:v>
                </c:pt>
                <c:pt idx="321">
                  <c:v>4.09</c:v>
                </c:pt>
                <c:pt idx="322">
                  <c:v>4.08</c:v>
                </c:pt>
                <c:pt idx="323">
                  <c:v>4.08</c:v>
                </c:pt>
                <c:pt idx="324">
                  <c:v>4.24</c:v>
                </c:pt>
                <c:pt idx="325">
                  <c:v>3.92</c:v>
                </c:pt>
                <c:pt idx="326">
                  <c:v>4.17</c:v>
                </c:pt>
                <c:pt idx="327">
                  <c:v>4</c:v>
                </c:pt>
                <c:pt idx="328">
                  <c:v>4.12</c:v>
                </c:pt>
                <c:pt idx="329">
                  <c:v>4.16</c:v>
                </c:pt>
                <c:pt idx="330">
                  <c:v>4.21</c:v>
                </c:pt>
                <c:pt idx="331">
                  <c:v>4.01</c:v>
                </c:pt>
                <c:pt idx="332">
                  <c:v>4.12</c:v>
                </c:pt>
                <c:pt idx="333">
                  <c:v>4.12</c:v>
                </c:pt>
                <c:pt idx="334">
                  <c:v>4.12</c:v>
                </c:pt>
                <c:pt idx="335">
                  <c:v>4.7</c:v>
                </c:pt>
                <c:pt idx="336">
                  <c:v>3.34</c:v>
                </c:pt>
                <c:pt idx="337">
                  <c:v>3.04</c:v>
                </c:pt>
                <c:pt idx="338">
                  <c:v>0.71</c:v>
                </c:pt>
                <c:pt idx="339">
                  <c:v>5.38</c:v>
                </c:pt>
                <c:pt idx="340">
                  <c:v>4.08</c:v>
                </c:pt>
                <c:pt idx="341">
                  <c:v>4.04</c:v>
                </c:pt>
                <c:pt idx="342">
                  <c:v>4.08</c:v>
                </c:pt>
                <c:pt idx="343">
                  <c:v>4.16</c:v>
                </c:pt>
                <c:pt idx="344">
                  <c:v>4.13</c:v>
                </c:pt>
                <c:pt idx="345">
                  <c:v>3.96</c:v>
                </c:pt>
                <c:pt idx="346">
                  <c:v>4.16</c:v>
                </c:pt>
                <c:pt idx="347">
                  <c:v>3.75</c:v>
                </c:pt>
                <c:pt idx="348">
                  <c:v>2.58</c:v>
                </c:pt>
                <c:pt idx="349">
                  <c:v>2.46</c:v>
                </c:pt>
                <c:pt idx="350">
                  <c:v>2.46</c:v>
                </c:pt>
                <c:pt idx="351">
                  <c:v>2.46</c:v>
                </c:pt>
                <c:pt idx="352">
                  <c:v>2.29</c:v>
                </c:pt>
                <c:pt idx="353">
                  <c:v>2.2599999999999998</c:v>
                </c:pt>
                <c:pt idx="354">
                  <c:v>2.5</c:v>
                </c:pt>
                <c:pt idx="355">
                  <c:v>2.2999999999999998</c:v>
                </c:pt>
                <c:pt idx="356">
                  <c:v>2.38</c:v>
                </c:pt>
                <c:pt idx="357">
                  <c:v>2.33</c:v>
                </c:pt>
                <c:pt idx="358">
                  <c:v>2.42</c:v>
                </c:pt>
                <c:pt idx="359">
                  <c:v>2.5</c:v>
                </c:pt>
                <c:pt idx="360">
                  <c:v>2.34</c:v>
                </c:pt>
                <c:pt idx="361">
                  <c:v>2.5</c:v>
                </c:pt>
                <c:pt idx="362">
                  <c:v>2.2999999999999998</c:v>
                </c:pt>
                <c:pt idx="363">
                  <c:v>2.42</c:v>
                </c:pt>
                <c:pt idx="364">
                  <c:v>2.2599999999999998</c:v>
                </c:pt>
                <c:pt idx="365">
                  <c:v>2.46</c:v>
                </c:pt>
                <c:pt idx="366">
                  <c:v>2.46</c:v>
                </c:pt>
                <c:pt idx="367">
                  <c:v>4.04</c:v>
                </c:pt>
                <c:pt idx="368">
                  <c:v>4.0599999999999996</c:v>
                </c:pt>
                <c:pt idx="369">
                  <c:v>3.14</c:v>
                </c:pt>
                <c:pt idx="370">
                  <c:v>1.1200000000000001</c:v>
                </c:pt>
                <c:pt idx="371">
                  <c:v>5.54</c:v>
                </c:pt>
                <c:pt idx="372">
                  <c:v>4.09</c:v>
                </c:pt>
                <c:pt idx="373">
                  <c:v>4.04</c:v>
                </c:pt>
                <c:pt idx="374">
                  <c:v>3.88</c:v>
                </c:pt>
                <c:pt idx="375">
                  <c:v>4.08</c:v>
                </c:pt>
                <c:pt idx="376">
                  <c:v>4.09</c:v>
                </c:pt>
                <c:pt idx="377">
                  <c:v>4.32</c:v>
                </c:pt>
                <c:pt idx="378">
                  <c:v>4.09</c:v>
                </c:pt>
                <c:pt idx="379">
                  <c:v>4.04</c:v>
                </c:pt>
                <c:pt idx="380">
                  <c:v>4.01</c:v>
                </c:pt>
                <c:pt idx="381">
                  <c:v>4.04</c:v>
                </c:pt>
                <c:pt idx="382">
                  <c:v>4.09</c:v>
                </c:pt>
                <c:pt idx="383">
                  <c:v>4.08</c:v>
                </c:pt>
                <c:pt idx="384">
                  <c:v>4.24</c:v>
                </c:pt>
                <c:pt idx="385">
                  <c:v>4.09</c:v>
                </c:pt>
                <c:pt idx="386">
                  <c:v>4.09</c:v>
                </c:pt>
                <c:pt idx="387">
                  <c:v>4.16</c:v>
                </c:pt>
                <c:pt idx="388">
                  <c:v>4.09</c:v>
                </c:pt>
                <c:pt idx="389">
                  <c:v>4.01</c:v>
                </c:pt>
                <c:pt idx="390">
                  <c:v>4.16</c:v>
                </c:pt>
                <c:pt idx="391">
                  <c:v>4.08</c:v>
                </c:pt>
                <c:pt idx="392">
                  <c:v>4.05</c:v>
                </c:pt>
                <c:pt idx="393">
                  <c:v>3.92</c:v>
                </c:pt>
                <c:pt idx="394">
                  <c:v>4.04</c:v>
                </c:pt>
                <c:pt idx="395">
                  <c:v>4</c:v>
                </c:pt>
                <c:pt idx="396">
                  <c:v>4.04</c:v>
                </c:pt>
                <c:pt idx="397">
                  <c:v>4.09</c:v>
                </c:pt>
                <c:pt idx="398">
                  <c:v>4.08</c:v>
                </c:pt>
                <c:pt idx="399">
                  <c:v>4.09</c:v>
                </c:pt>
                <c:pt idx="400">
                  <c:v>4.12</c:v>
                </c:pt>
                <c:pt idx="401">
                  <c:v>4</c:v>
                </c:pt>
                <c:pt idx="402">
                  <c:v>4.12</c:v>
                </c:pt>
                <c:pt idx="403">
                  <c:v>4.04</c:v>
                </c:pt>
                <c:pt idx="404">
                  <c:v>4.2</c:v>
                </c:pt>
                <c:pt idx="405">
                  <c:v>4</c:v>
                </c:pt>
                <c:pt idx="406">
                  <c:v>4.16</c:v>
                </c:pt>
                <c:pt idx="407">
                  <c:v>3.96</c:v>
                </c:pt>
                <c:pt idx="408">
                  <c:v>4.13</c:v>
                </c:pt>
                <c:pt idx="409">
                  <c:v>5.03</c:v>
                </c:pt>
                <c:pt idx="410">
                  <c:v>4.0599999999999996</c:v>
                </c:pt>
                <c:pt idx="411">
                  <c:v>1.75</c:v>
                </c:pt>
                <c:pt idx="412">
                  <c:v>0.25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ED5-40B6-BBD0-3A9C2BAF07B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890029216"/>
        <c:axId val="890014240"/>
      </c:barChart>
      <c:catAx>
        <c:axId val="89002921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1" i="0" u="none" strike="noStrik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US" altLang="ko-KR"/>
                  <a:t>Elapsed</a:t>
                </a:r>
                <a:r>
                  <a:rPr lang="en-US" altLang="ko-KR" baseline="0"/>
                  <a:t> time(sec.)</a:t>
                </a:r>
                <a:endParaRPr lang="ko-KR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1" i="0" u="none" strike="noStrike" kern="1200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ko-KR"/>
            </a:p>
          </c:txPr>
        </c:title>
        <c:majorTickMark val="none"/>
        <c:minorTickMark val="none"/>
        <c:tickLblPos val="nextTo"/>
        <c:spPr>
          <a:noFill/>
          <a:ln w="1905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ko-KR"/>
          </a:p>
        </c:txPr>
        <c:crossAx val="890014240"/>
        <c:crosses val="autoZero"/>
        <c:auto val="1"/>
        <c:lblAlgn val="ctr"/>
        <c:lblOffset val="100"/>
        <c:noMultiLvlLbl val="0"/>
      </c:catAx>
      <c:valAx>
        <c:axId val="890014240"/>
        <c:scaling>
          <c:orientation val="minMax"/>
          <c:max val="100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1" i="0" u="none" strike="noStrik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US" altLang="ko-KR"/>
                  <a:t>CPU</a:t>
                </a:r>
                <a:r>
                  <a:rPr lang="en-US" altLang="ko-KR" baseline="0"/>
                  <a:t> utilization(%)</a:t>
                </a:r>
              </a:p>
            </c:rich>
          </c:tx>
          <c:layout>
            <c:manualLayout>
              <c:xMode val="edge"/>
              <c:yMode val="edge"/>
              <c:x val="3.7991452991452991E-2"/>
              <c:y val="0.1546608024691358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1" i="0" u="none" strike="noStrike" kern="1200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ko-KR"/>
          </a:p>
        </c:txPr>
        <c:crossAx val="890029216"/>
        <c:crosses val="autoZero"/>
        <c:crossBetween val="between"/>
        <c:majorUnit val="20"/>
      </c:valAx>
      <c:spPr>
        <a:noFill/>
        <a:ln w="19050">
          <a:solidFill>
            <a:schemeClr val="tx1"/>
          </a:solidFill>
        </a:ln>
        <a:effectLst/>
      </c:spPr>
    </c:plotArea>
    <c:plotVisOnly val="1"/>
    <c:dispBlanksAs val="gap"/>
    <c:showDLblsOverMax val="0"/>
    <c:extLst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1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ko-KR"/>
    </a:p>
  </c:txPr>
  <c:externalData r:id="rId4">
    <c:autoUpdate val="0"/>
  </c:externalData>
</c:chartSpace>
</file>

<file path=ppt/charts/chart3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20180470085470084"/>
          <c:y val="5.4631481481481482E-2"/>
          <c:w val="0.77603183760683758"/>
          <c:h val="0.70457129629629633"/>
        </c:manualLayout>
      </c:layout>
      <c:barChart>
        <c:barDir val="col"/>
        <c:grouping val="clustered"/>
        <c:varyColors val="0"/>
        <c:ser>
          <c:idx val="1"/>
          <c:order val="0"/>
          <c:spPr>
            <a:solidFill>
              <a:sysClr val="windowText" lastClr="000000"/>
            </a:solidFill>
            <a:ln>
              <a:solidFill>
                <a:sysClr val="windowText" lastClr="000000"/>
              </a:solidFill>
            </a:ln>
            <a:effectLst/>
          </c:spPr>
          <c:invertIfNegative val="0"/>
          <c:val>
            <c:numRef>
              <c:f>'Elapsed time'!$E$47:$E$323</c:f>
              <c:numCache>
                <c:formatCode>General</c:formatCode>
                <c:ptCount val="277"/>
                <c:pt idx="0">
                  <c:v>2</c:v>
                </c:pt>
                <c:pt idx="1">
                  <c:v>10</c:v>
                </c:pt>
                <c:pt idx="2">
                  <c:v>4</c:v>
                </c:pt>
                <c:pt idx="3">
                  <c:v>5</c:v>
                </c:pt>
                <c:pt idx="4">
                  <c:v>1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1</c:v>
                </c:pt>
                <c:pt idx="21">
                  <c:v>0</c:v>
                </c:pt>
                <c:pt idx="22">
                  <c:v>1</c:v>
                </c:pt>
                <c:pt idx="23">
                  <c:v>0</c:v>
                </c:pt>
                <c:pt idx="24">
                  <c:v>0</c:v>
                </c:pt>
                <c:pt idx="25">
                  <c:v>4</c:v>
                </c:pt>
                <c:pt idx="26">
                  <c:v>64</c:v>
                </c:pt>
                <c:pt idx="27">
                  <c:v>86</c:v>
                </c:pt>
                <c:pt idx="28">
                  <c:v>75</c:v>
                </c:pt>
                <c:pt idx="29">
                  <c:v>64</c:v>
                </c:pt>
                <c:pt idx="30">
                  <c:v>62</c:v>
                </c:pt>
                <c:pt idx="31">
                  <c:v>64</c:v>
                </c:pt>
                <c:pt idx="32">
                  <c:v>75</c:v>
                </c:pt>
                <c:pt idx="33">
                  <c:v>77</c:v>
                </c:pt>
                <c:pt idx="34">
                  <c:v>64</c:v>
                </c:pt>
                <c:pt idx="35">
                  <c:v>65</c:v>
                </c:pt>
                <c:pt idx="36">
                  <c:v>63</c:v>
                </c:pt>
                <c:pt idx="37">
                  <c:v>65</c:v>
                </c:pt>
                <c:pt idx="38">
                  <c:v>69</c:v>
                </c:pt>
                <c:pt idx="39">
                  <c:v>64</c:v>
                </c:pt>
                <c:pt idx="40">
                  <c:v>65</c:v>
                </c:pt>
                <c:pt idx="41">
                  <c:v>63</c:v>
                </c:pt>
                <c:pt idx="42">
                  <c:v>63</c:v>
                </c:pt>
                <c:pt idx="43">
                  <c:v>84</c:v>
                </c:pt>
                <c:pt idx="44">
                  <c:v>92</c:v>
                </c:pt>
                <c:pt idx="45">
                  <c:v>93</c:v>
                </c:pt>
                <c:pt idx="46">
                  <c:v>93</c:v>
                </c:pt>
                <c:pt idx="47">
                  <c:v>93</c:v>
                </c:pt>
                <c:pt idx="48">
                  <c:v>53</c:v>
                </c:pt>
                <c:pt idx="49">
                  <c:v>42</c:v>
                </c:pt>
                <c:pt idx="50">
                  <c:v>7</c:v>
                </c:pt>
                <c:pt idx="51">
                  <c:v>94</c:v>
                </c:pt>
                <c:pt idx="52">
                  <c:v>87</c:v>
                </c:pt>
                <c:pt idx="53">
                  <c:v>80</c:v>
                </c:pt>
                <c:pt idx="54">
                  <c:v>86</c:v>
                </c:pt>
                <c:pt idx="55">
                  <c:v>76</c:v>
                </c:pt>
                <c:pt idx="56">
                  <c:v>63</c:v>
                </c:pt>
                <c:pt idx="57">
                  <c:v>62</c:v>
                </c:pt>
                <c:pt idx="58">
                  <c:v>63</c:v>
                </c:pt>
                <c:pt idx="59">
                  <c:v>63</c:v>
                </c:pt>
                <c:pt idx="60">
                  <c:v>61</c:v>
                </c:pt>
                <c:pt idx="61">
                  <c:v>63</c:v>
                </c:pt>
                <c:pt idx="62">
                  <c:v>63</c:v>
                </c:pt>
                <c:pt idx="63">
                  <c:v>87</c:v>
                </c:pt>
                <c:pt idx="64">
                  <c:v>79</c:v>
                </c:pt>
                <c:pt idx="65">
                  <c:v>82</c:v>
                </c:pt>
                <c:pt idx="66">
                  <c:v>65</c:v>
                </c:pt>
                <c:pt idx="67">
                  <c:v>63</c:v>
                </c:pt>
                <c:pt idx="68">
                  <c:v>63</c:v>
                </c:pt>
                <c:pt idx="69">
                  <c:v>63</c:v>
                </c:pt>
                <c:pt idx="70">
                  <c:v>63</c:v>
                </c:pt>
                <c:pt idx="71">
                  <c:v>82</c:v>
                </c:pt>
                <c:pt idx="72">
                  <c:v>87</c:v>
                </c:pt>
                <c:pt idx="73">
                  <c:v>92</c:v>
                </c:pt>
                <c:pt idx="74">
                  <c:v>94</c:v>
                </c:pt>
                <c:pt idx="75">
                  <c:v>73</c:v>
                </c:pt>
                <c:pt idx="76">
                  <c:v>71</c:v>
                </c:pt>
                <c:pt idx="77">
                  <c:v>30</c:v>
                </c:pt>
                <c:pt idx="78">
                  <c:v>77</c:v>
                </c:pt>
                <c:pt idx="79">
                  <c:v>97</c:v>
                </c:pt>
                <c:pt idx="80">
                  <c:v>92</c:v>
                </c:pt>
                <c:pt idx="81">
                  <c:v>92</c:v>
                </c:pt>
                <c:pt idx="82">
                  <c:v>96</c:v>
                </c:pt>
                <c:pt idx="83">
                  <c:v>96</c:v>
                </c:pt>
                <c:pt idx="84">
                  <c:v>59</c:v>
                </c:pt>
                <c:pt idx="85">
                  <c:v>83</c:v>
                </c:pt>
                <c:pt idx="86">
                  <c:v>80</c:v>
                </c:pt>
                <c:pt idx="87">
                  <c:v>64</c:v>
                </c:pt>
                <c:pt idx="88">
                  <c:v>79</c:v>
                </c:pt>
                <c:pt idx="89">
                  <c:v>86</c:v>
                </c:pt>
                <c:pt idx="90">
                  <c:v>89</c:v>
                </c:pt>
                <c:pt idx="91">
                  <c:v>86</c:v>
                </c:pt>
                <c:pt idx="92">
                  <c:v>63</c:v>
                </c:pt>
                <c:pt idx="93">
                  <c:v>80</c:v>
                </c:pt>
                <c:pt idx="94">
                  <c:v>84</c:v>
                </c:pt>
                <c:pt idx="95">
                  <c:v>85</c:v>
                </c:pt>
                <c:pt idx="96">
                  <c:v>90</c:v>
                </c:pt>
                <c:pt idx="97">
                  <c:v>93</c:v>
                </c:pt>
                <c:pt idx="98">
                  <c:v>69</c:v>
                </c:pt>
                <c:pt idx="99">
                  <c:v>99</c:v>
                </c:pt>
                <c:pt idx="100">
                  <c:v>3</c:v>
                </c:pt>
                <c:pt idx="101">
                  <c:v>53</c:v>
                </c:pt>
                <c:pt idx="102">
                  <c:v>41</c:v>
                </c:pt>
                <c:pt idx="103">
                  <c:v>95</c:v>
                </c:pt>
                <c:pt idx="104">
                  <c:v>95</c:v>
                </c:pt>
                <c:pt idx="105">
                  <c:v>95</c:v>
                </c:pt>
                <c:pt idx="106">
                  <c:v>95</c:v>
                </c:pt>
                <c:pt idx="107">
                  <c:v>93</c:v>
                </c:pt>
                <c:pt idx="108">
                  <c:v>94</c:v>
                </c:pt>
                <c:pt idx="109">
                  <c:v>94</c:v>
                </c:pt>
                <c:pt idx="110">
                  <c:v>94</c:v>
                </c:pt>
                <c:pt idx="111">
                  <c:v>94</c:v>
                </c:pt>
                <c:pt idx="112">
                  <c:v>94</c:v>
                </c:pt>
                <c:pt idx="113">
                  <c:v>95</c:v>
                </c:pt>
                <c:pt idx="114">
                  <c:v>95</c:v>
                </c:pt>
                <c:pt idx="115">
                  <c:v>95</c:v>
                </c:pt>
                <c:pt idx="116">
                  <c:v>94</c:v>
                </c:pt>
                <c:pt idx="117">
                  <c:v>89</c:v>
                </c:pt>
                <c:pt idx="118">
                  <c:v>70</c:v>
                </c:pt>
                <c:pt idx="119">
                  <c:v>72</c:v>
                </c:pt>
                <c:pt idx="120">
                  <c:v>76</c:v>
                </c:pt>
                <c:pt idx="121">
                  <c:v>94</c:v>
                </c:pt>
                <c:pt idx="122">
                  <c:v>12</c:v>
                </c:pt>
                <c:pt idx="123">
                  <c:v>75</c:v>
                </c:pt>
                <c:pt idx="124">
                  <c:v>91</c:v>
                </c:pt>
                <c:pt idx="125">
                  <c:v>93</c:v>
                </c:pt>
                <c:pt idx="126">
                  <c:v>92</c:v>
                </c:pt>
                <c:pt idx="127">
                  <c:v>94</c:v>
                </c:pt>
                <c:pt idx="128">
                  <c:v>94</c:v>
                </c:pt>
                <c:pt idx="129">
                  <c:v>94</c:v>
                </c:pt>
                <c:pt idx="130">
                  <c:v>94</c:v>
                </c:pt>
                <c:pt idx="131">
                  <c:v>94</c:v>
                </c:pt>
                <c:pt idx="132">
                  <c:v>94</c:v>
                </c:pt>
                <c:pt idx="133">
                  <c:v>94</c:v>
                </c:pt>
                <c:pt idx="134">
                  <c:v>94</c:v>
                </c:pt>
                <c:pt idx="135">
                  <c:v>93</c:v>
                </c:pt>
                <c:pt idx="136">
                  <c:v>96</c:v>
                </c:pt>
                <c:pt idx="137">
                  <c:v>94</c:v>
                </c:pt>
                <c:pt idx="138">
                  <c:v>94</c:v>
                </c:pt>
                <c:pt idx="139">
                  <c:v>96</c:v>
                </c:pt>
                <c:pt idx="140">
                  <c:v>95</c:v>
                </c:pt>
                <c:pt idx="141">
                  <c:v>96</c:v>
                </c:pt>
                <c:pt idx="142">
                  <c:v>79</c:v>
                </c:pt>
                <c:pt idx="143">
                  <c:v>92</c:v>
                </c:pt>
                <c:pt idx="144">
                  <c:v>13</c:v>
                </c:pt>
                <c:pt idx="145">
                  <c:v>71</c:v>
                </c:pt>
                <c:pt idx="146">
                  <c:v>90</c:v>
                </c:pt>
                <c:pt idx="147">
                  <c:v>90</c:v>
                </c:pt>
                <c:pt idx="148">
                  <c:v>89</c:v>
                </c:pt>
                <c:pt idx="149">
                  <c:v>85</c:v>
                </c:pt>
                <c:pt idx="150">
                  <c:v>90</c:v>
                </c:pt>
                <c:pt idx="151">
                  <c:v>89</c:v>
                </c:pt>
                <c:pt idx="152">
                  <c:v>90</c:v>
                </c:pt>
                <c:pt idx="153">
                  <c:v>95</c:v>
                </c:pt>
                <c:pt idx="154">
                  <c:v>95</c:v>
                </c:pt>
                <c:pt idx="155">
                  <c:v>95</c:v>
                </c:pt>
                <c:pt idx="156">
                  <c:v>95</c:v>
                </c:pt>
                <c:pt idx="157">
                  <c:v>95</c:v>
                </c:pt>
                <c:pt idx="158">
                  <c:v>95</c:v>
                </c:pt>
                <c:pt idx="159">
                  <c:v>95</c:v>
                </c:pt>
                <c:pt idx="160">
                  <c:v>95</c:v>
                </c:pt>
                <c:pt idx="161">
                  <c:v>95</c:v>
                </c:pt>
                <c:pt idx="162">
                  <c:v>95</c:v>
                </c:pt>
                <c:pt idx="163">
                  <c:v>95</c:v>
                </c:pt>
                <c:pt idx="164">
                  <c:v>73</c:v>
                </c:pt>
                <c:pt idx="165">
                  <c:v>43</c:v>
                </c:pt>
                <c:pt idx="166">
                  <c:v>52</c:v>
                </c:pt>
                <c:pt idx="167">
                  <c:v>93</c:v>
                </c:pt>
                <c:pt idx="168">
                  <c:v>86</c:v>
                </c:pt>
                <c:pt idx="169">
                  <c:v>85</c:v>
                </c:pt>
                <c:pt idx="170">
                  <c:v>69</c:v>
                </c:pt>
                <c:pt idx="171">
                  <c:v>71</c:v>
                </c:pt>
                <c:pt idx="172">
                  <c:v>88</c:v>
                </c:pt>
                <c:pt idx="173">
                  <c:v>88</c:v>
                </c:pt>
                <c:pt idx="174">
                  <c:v>87</c:v>
                </c:pt>
                <c:pt idx="175">
                  <c:v>88</c:v>
                </c:pt>
                <c:pt idx="176">
                  <c:v>87</c:v>
                </c:pt>
                <c:pt idx="177">
                  <c:v>88</c:v>
                </c:pt>
                <c:pt idx="178">
                  <c:v>88</c:v>
                </c:pt>
                <c:pt idx="179">
                  <c:v>93</c:v>
                </c:pt>
                <c:pt idx="180">
                  <c:v>93</c:v>
                </c:pt>
                <c:pt idx="181">
                  <c:v>91</c:v>
                </c:pt>
                <c:pt idx="182">
                  <c:v>91</c:v>
                </c:pt>
                <c:pt idx="183">
                  <c:v>94</c:v>
                </c:pt>
                <c:pt idx="184">
                  <c:v>95</c:v>
                </c:pt>
                <c:pt idx="185">
                  <c:v>97</c:v>
                </c:pt>
                <c:pt idx="186">
                  <c:v>73</c:v>
                </c:pt>
                <c:pt idx="187">
                  <c:v>79</c:v>
                </c:pt>
                <c:pt idx="188">
                  <c:v>0</c:v>
                </c:pt>
                <c:pt idx="189">
                  <c:v>74</c:v>
                </c:pt>
                <c:pt idx="190">
                  <c:v>73</c:v>
                </c:pt>
                <c:pt idx="191">
                  <c:v>93</c:v>
                </c:pt>
                <c:pt idx="192">
                  <c:v>92</c:v>
                </c:pt>
                <c:pt idx="193">
                  <c:v>92</c:v>
                </c:pt>
                <c:pt idx="194">
                  <c:v>92</c:v>
                </c:pt>
                <c:pt idx="195">
                  <c:v>92</c:v>
                </c:pt>
                <c:pt idx="196">
                  <c:v>93</c:v>
                </c:pt>
                <c:pt idx="197">
                  <c:v>93</c:v>
                </c:pt>
                <c:pt idx="198">
                  <c:v>93</c:v>
                </c:pt>
                <c:pt idx="199">
                  <c:v>93</c:v>
                </c:pt>
                <c:pt idx="200">
                  <c:v>93</c:v>
                </c:pt>
                <c:pt idx="201">
                  <c:v>93</c:v>
                </c:pt>
                <c:pt idx="202">
                  <c:v>93</c:v>
                </c:pt>
                <c:pt idx="203">
                  <c:v>93</c:v>
                </c:pt>
                <c:pt idx="204">
                  <c:v>92</c:v>
                </c:pt>
                <c:pt idx="205">
                  <c:v>92</c:v>
                </c:pt>
                <c:pt idx="206">
                  <c:v>92</c:v>
                </c:pt>
                <c:pt idx="207">
                  <c:v>93</c:v>
                </c:pt>
                <c:pt idx="208">
                  <c:v>75</c:v>
                </c:pt>
                <c:pt idx="209">
                  <c:v>66</c:v>
                </c:pt>
                <c:pt idx="210">
                  <c:v>0</c:v>
                </c:pt>
                <c:pt idx="211">
                  <c:v>76</c:v>
                </c:pt>
                <c:pt idx="212">
                  <c:v>59</c:v>
                </c:pt>
                <c:pt idx="213">
                  <c:v>95</c:v>
                </c:pt>
                <c:pt idx="214">
                  <c:v>95</c:v>
                </c:pt>
                <c:pt idx="215">
                  <c:v>92</c:v>
                </c:pt>
                <c:pt idx="216">
                  <c:v>90</c:v>
                </c:pt>
                <c:pt idx="217">
                  <c:v>92</c:v>
                </c:pt>
                <c:pt idx="218">
                  <c:v>88</c:v>
                </c:pt>
                <c:pt idx="219">
                  <c:v>88</c:v>
                </c:pt>
                <c:pt idx="220">
                  <c:v>92</c:v>
                </c:pt>
                <c:pt idx="221">
                  <c:v>80</c:v>
                </c:pt>
                <c:pt idx="222">
                  <c:v>95</c:v>
                </c:pt>
                <c:pt idx="223">
                  <c:v>95</c:v>
                </c:pt>
                <c:pt idx="224">
                  <c:v>93</c:v>
                </c:pt>
                <c:pt idx="225">
                  <c:v>92</c:v>
                </c:pt>
                <c:pt idx="226">
                  <c:v>83</c:v>
                </c:pt>
                <c:pt idx="227">
                  <c:v>63</c:v>
                </c:pt>
                <c:pt idx="228">
                  <c:v>60</c:v>
                </c:pt>
                <c:pt idx="229">
                  <c:v>80</c:v>
                </c:pt>
                <c:pt idx="230">
                  <c:v>85</c:v>
                </c:pt>
                <c:pt idx="231">
                  <c:v>60</c:v>
                </c:pt>
                <c:pt idx="232">
                  <c:v>55</c:v>
                </c:pt>
                <c:pt idx="233">
                  <c:v>93</c:v>
                </c:pt>
                <c:pt idx="234">
                  <c:v>0</c:v>
                </c:pt>
                <c:pt idx="235">
                  <c:v>0</c:v>
                </c:pt>
                <c:pt idx="236">
                  <c:v>78</c:v>
                </c:pt>
                <c:pt idx="237">
                  <c:v>41</c:v>
                </c:pt>
                <c:pt idx="238">
                  <c:v>96</c:v>
                </c:pt>
                <c:pt idx="239">
                  <c:v>95</c:v>
                </c:pt>
                <c:pt idx="240">
                  <c:v>96</c:v>
                </c:pt>
                <c:pt idx="241">
                  <c:v>96</c:v>
                </c:pt>
                <c:pt idx="242">
                  <c:v>96</c:v>
                </c:pt>
                <c:pt idx="243">
                  <c:v>96</c:v>
                </c:pt>
                <c:pt idx="244">
                  <c:v>95</c:v>
                </c:pt>
                <c:pt idx="245">
                  <c:v>95</c:v>
                </c:pt>
                <c:pt idx="246">
                  <c:v>95</c:v>
                </c:pt>
                <c:pt idx="247">
                  <c:v>95</c:v>
                </c:pt>
                <c:pt idx="248">
                  <c:v>95</c:v>
                </c:pt>
                <c:pt idx="249">
                  <c:v>94</c:v>
                </c:pt>
                <c:pt idx="250">
                  <c:v>95</c:v>
                </c:pt>
                <c:pt idx="251">
                  <c:v>93</c:v>
                </c:pt>
                <c:pt idx="252">
                  <c:v>73</c:v>
                </c:pt>
                <c:pt idx="253">
                  <c:v>58</c:v>
                </c:pt>
                <c:pt idx="254">
                  <c:v>96</c:v>
                </c:pt>
                <c:pt idx="255">
                  <c:v>64</c:v>
                </c:pt>
                <c:pt idx="256">
                  <c:v>96</c:v>
                </c:pt>
                <c:pt idx="257">
                  <c:v>5</c:v>
                </c:pt>
                <c:pt idx="258">
                  <c:v>99</c:v>
                </c:pt>
                <c:pt idx="259">
                  <c:v>95</c:v>
                </c:pt>
                <c:pt idx="260">
                  <c:v>87</c:v>
                </c:pt>
                <c:pt idx="261">
                  <c:v>82</c:v>
                </c:pt>
                <c:pt idx="262">
                  <c:v>92</c:v>
                </c:pt>
                <c:pt idx="263">
                  <c:v>94</c:v>
                </c:pt>
                <c:pt idx="264">
                  <c:v>93</c:v>
                </c:pt>
                <c:pt idx="265">
                  <c:v>96</c:v>
                </c:pt>
                <c:pt idx="266">
                  <c:v>95</c:v>
                </c:pt>
                <c:pt idx="267">
                  <c:v>95</c:v>
                </c:pt>
                <c:pt idx="268">
                  <c:v>95</c:v>
                </c:pt>
                <c:pt idx="269">
                  <c:v>95</c:v>
                </c:pt>
                <c:pt idx="270">
                  <c:v>95</c:v>
                </c:pt>
                <c:pt idx="271">
                  <c:v>94</c:v>
                </c:pt>
                <c:pt idx="272">
                  <c:v>94</c:v>
                </c:pt>
                <c:pt idx="273">
                  <c:v>94</c:v>
                </c:pt>
                <c:pt idx="274">
                  <c:v>95</c:v>
                </c:pt>
                <c:pt idx="275">
                  <c:v>95</c:v>
                </c:pt>
                <c:pt idx="276">
                  <c:v>71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3E7-4498-B6AA-9144312E26EC}"/>
            </c:ext>
          </c:extLst>
        </c:ser>
        <c:ser>
          <c:idx val="0"/>
          <c:order val="1"/>
          <c:spPr>
            <a:solidFill>
              <a:sysClr val="windowText" lastClr="000000"/>
            </a:solidFill>
            <a:ln>
              <a:solidFill>
                <a:sysClr val="windowText" lastClr="000000"/>
              </a:solidFill>
            </a:ln>
            <a:effectLst/>
          </c:spPr>
          <c:invertIfNegative val="0"/>
          <c:val>
            <c:numRef>
              <c:f>'Elapsed time'!$E$47:$E$323</c:f>
              <c:numCache>
                <c:formatCode>General</c:formatCode>
                <c:ptCount val="277"/>
                <c:pt idx="0">
                  <c:v>2</c:v>
                </c:pt>
                <c:pt idx="1">
                  <c:v>10</c:v>
                </c:pt>
                <c:pt idx="2">
                  <c:v>4</c:v>
                </c:pt>
                <c:pt idx="3">
                  <c:v>5</c:v>
                </c:pt>
                <c:pt idx="4">
                  <c:v>1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1</c:v>
                </c:pt>
                <c:pt idx="21">
                  <c:v>0</c:v>
                </c:pt>
                <c:pt idx="22">
                  <c:v>1</c:v>
                </c:pt>
                <c:pt idx="23">
                  <c:v>0</c:v>
                </c:pt>
                <c:pt idx="24">
                  <c:v>0</c:v>
                </c:pt>
                <c:pt idx="25">
                  <c:v>4</c:v>
                </c:pt>
                <c:pt idx="26">
                  <c:v>64</c:v>
                </c:pt>
                <c:pt idx="27">
                  <c:v>86</c:v>
                </c:pt>
                <c:pt idx="28">
                  <c:v>75</c:v>
                </c:pt>
                <c:pt idx="29">
                  <c:v>64</c:v>
                </c:pt>
                <c:pt idx="30">
                  <c:v>62</c:v>
                </c:pt>
                <c:pt idx="31">
                  <c:v>64</c:v>
                </c:pt>
                <c:pt idx="32">
                  <c:v>75</c:v>
                </c:pt>
                <c:pt idx="33">
                  <c:v>77</c:v>
                </c:pt>
                <c:pt idx="34">
                  <c:v>64</c:v>
                </c:pt>
                <c:pt idx="35">
                  <c:v>65</c:v>
                </c:pt>
                <c:pt idx="36">
                  <c:v>63</c:v>
                </c:pt>
                <c:pt idx="37">
                  <c:v>65</c:v>
                </c:pt>
                <c:pt idx="38">
                  <c:v>69</c:v>
                </c:pt>
                <c:pt idx="39">
                  <c:v>64</c:v>
                </c:pt>
                <c:pt idx="40">
                  <c:v>65</c:v>
                </c:pt>
                <c:pt idx="41">
                  <c:v>63</c:v>
                </c:pt>
                <c:pt idx="42">
                  <c:v>63</c:v>
                </c:pt>
                <c:pt idx="43">
                  <c:v>84</c:v>
                </c:pt>
                <c:pt idx="44">
                  <c:v>92</c:v>
                </c:pt>
                <c:pt idx="45">
                  <c:v>93</c:v>
                </c:pt>
                <c:pt idx="46">
                  <c:v>93</c:v>
                </c:pt>
                <c:pt idx="47">
                  <c:v>93</c:v>
                </c:pt>
                <c:pt idx="48">
                  <c:v>53</c:v>
                </c:pt>
                <c:pt idx="49">
                  <c:v>42</c:v>
                </c:pt>
                <c:pt idx="50">
                  <c:v>7</c:v>
                </c:pt>
                <c:pt idx="51">
                  <c:v>94</c:v>
                </c:pt>
                <c:pt idx="52">
                  <c:v>87</c:v>
                </c:pt>
                <c:pt idx="53">
                  <c:v>80</c:v>
                </c:pt>
                <c:pt idx="54">
                  <c:v>86</c:v>
                </c:pt>
                <c:pt idx="55">
                  <c:v>76</c:v>
                </c:pt>
                <c:pt idx="56">
                  <c:v>63</c:v>
                </c:pt>
                <c:pt idx="57">
                  <c:v>62</c:v>
                </c:pt>
                <c:pt idx="58">
                  <c:v>63</c:v>
                </c:pt>
                <c:pt idx="59">
                  <c:v>63</c:v>
                </c:pt>
                <c:pt idx="60">
                  <c:v>61</c:v>
                </c:pt>
                <c:pt idx="61">
                  <c:v>63</c:v>
                </c:pt>
                <c:pt idx="62">
                  <c:v>63</c:v>
                </c:pt>
                <c:pt idx="63">
                  <c:v>87</c:v>
                </c:pt>
                <c:pt idx="64">
                  <c:v>79</c:v>
                </c:pt>
                <c:pt idx="65">
                  <c:v>82</c:v>
                </c:pt>
                <c:pt idx="66">
                  <c:v>65</c:v>
                </c:pt>
                <c:pt idx="67">
                  <c:v>63</c:v>
                </c:pt>
                <c:pt idx="68">
                  <c:v>63</c:v>
                </c:pt>
                <c:pt idx="69">
                  <c:v>63</c:v>
                </c:pt>
                <c:pt idx="70">
                  <c:v>63</c:v>
                </c:pt>
                <c:pt idx="71">
                  <c:v>82</c:v>
                </c:pt>
                <c:pt idx="72">
                  <c:v>87</c:v>
                </c:pt>
                <c:pt idx="73">
                  <c:v>92</c:v>
                </c:pt>
                <c:pt idx="74">
                  <c:v>94</c:v>
                </c:pt>
                <c:pt idx="75">
                  <c:v>73</c:v>
                </c:pt>
                <c:pt idx="76">
                  <c:v>71</c:v>
                </c:pt>
                <c:pt idx="77">
                  <c:v>30</c:v>
                </c:pt>
                <c:pt idx="78">
                  <c:v>77</c:v>
                </c:pt>
                <c:pt idx="79">
                  <c:v>97</c:v>
                </c:pt>
                <c:pt idx="80">
                  <c:v>92</c:v>
                </c:pt>
                <c:pt idx="81">
                  <c:v>92</c:v>
                </c:pt>
                <c:pt idx="82">
                  <c:v>96</c:v>
                </c:pt>
                <c:pt idx="83">
                  <c:v>96</c:v>
                </c:pt>
                <c:pt idx="84">
                  <c:v>59</c:v>
                </c:pt>
                <c:pt idx="85">
                  <c:v>83</c:v>
                </c:pt>
                <c:pt idx="86">
                  <c:v>80</c:v>
                </c:pt>
                <c:pt idx="87">
                  <c:v>64</c:v>
                </c:pt>
                <c:pt idx="88">
                  <c:v>79</c:v>
                </c:pt>
                <c:pt idx="89">
                  <c:v>86</c:v>
                </c:pt>
                <c:pt idx="90">
                  <c:v>89</c:v>
                </c:pt>
                <c:pt idx="91">
                  <c:v>86</c:v>
                </c:pt>
                <c:pt idx="92">
                  <c:v>63</c:v>
                </c:pt>
                <c:pt idx="93">
                  <c:v>80</c:v>
                </c:pt>
                <c:pt idx="94">
                  <c:v>84</c:v>
                </c:pt>
                <c:pt idx="95">
                  <c:v>85</c:v>
                </c:pt>
                <c:pt idx="96">
                  <c:v>90</c:v>
                </c:pt>
                <c:pt idx="97">
                  <c:v>93</c:v>
                </c:pt>
                <c:pt idx="98">
                  <c:v>69</c:v>
                </c:pt>
                <c:pt idx="99">
                  <c:v>99</c:v>
                </c:pt>
                <c:pt idx="100">
                  <c:v>3</c:v>
                </c:pt>
                <c:pt idx="101">
                  <c:v>53</c:v>
                </c:pt>
                <c:pt idx="102">
                  <c:v>41</c:v>
                </c:pt>
                <c:pt idx="103">
                  <c:v>95</c:v>
                </c:pt>
                <c:pt idx="104">
                  <c:v>95</c:v>
                </c:pt>
                <c:pt idx="105">
                  <c:v>95</c:v>
                </c:pt>
                <c:pt idx="106">
                  <c:v>95</c:v>
                </c:pt>
                <c:pt idx="107">
                  <c:v>93</c:v>
                </c:pt>
                <c:pt idx="108">
                  <c:v>94</c:v>
                </c:pt>
                <c:pt idx="109">
                  <c:v>94</c:v>
                </c:pt>
                <c:pt idx="110">
                  <c:v>94</c:v>
                </c:pt>
                <c:pt idx="111">
                  <c:v>94</c:v>
                </c:pt>
                <c:pt idx="112">
                  <c:v>94</c:v>
                </c:pt>
                <c:pt idx="113">
                  <c:v>95</c:v>
                </c:pt>
                <c:pt idx="114">
                  <c:v>95</c:v>
                </c:pt>
                <c:pt idx="115">
                  <c:v>95</c:v>
                </c:pt>
                <c:pt idx="116">
                  <c:v>94</c:v>
                </c:pt>
                <c:pt idx="117">
                  <c:v>89</c:v>
                </c:pt>
                <c:pt idx="118">
                  <c:v>70</c:v>
                </c:pt>
                <c:pt idx="119">
                  <c:v>72</c:v>
                </c:pt>
                <c:pt idx="120">
                  <c:v>76</c:v>
                </c:pt>
                <c:pt idx="121">
                  <c:v>94</c:v>
                </c:pt>
                <c:pt idx="122">
                  <c:v>12</c:v>
                </c:pt>
                <c:pt idx="123">
                  <c:v>75</c:v>
                </c:pt>
                <c:pt idx="124">
                  <c:v>91</c:v>
                </c:pt>
                <c:pt idx="125">
                  <c:v>93</c:v>
                </c:pt>
                <c:pt idx="126">
                  <c:v>92</c:v>
                </c:pt>
                <c:pt idx="127">
                  <c:v>94</c:v>
                </c:pt>
                <c:pt idx="128">
                  <c:v>94</c:v>
                </c:pt>
                <c:pt idx="129">
                  <c:v>94</c:v>
                </c:pt>
                <c:pt idx="130">
                  <c:v>94</c:v>
                </c:pt>
                <c:pt idx="131">
                  <c:v>94</c:v>
                </c:pt>
                <c:pt idx="132">
                  <c:v>94</c:v>
                </c:pt>
                <c:pt idx="133">
                  <c:v>94</c:v>
                </c:pt>
                <c:pt idx="134">
                  <c:v>94</c:v>
                </c:pt>
                <c:pt idx="135">
                  <c:v>93</c:v>
                </c:pt>
                <c:pt idx="136">
                  <c:v>96</c:v>
                </c:pt>
                <c:pt idx="137">
                  <c:v>94</c:v>
                </c:pt>
                <c:pt idx="138">
                  <c:v>94</c:v>
                </c:pt>
                <c:pt idx="139">
                  <c:v>96</c:v>
                </c:pt>
                <c:pt idx="140">
                  <c:v>95</c:v>
                </c:pt>
                <c:pt idx="141">
                  <c:v>96</c:v>
                </c:pt>
                <c:pt idx="142">
                  <c:v>79</c:v>
                </c:pt>
                <c:pt idx="143">
                  <c:v>92</c:v>
                </c:pt>
                <c:pt idx="144">
                  <c:v>13</c:v>
                </c:pt>
                <c:pt idx="145">
                  <c:v>71</c:v>
                </c:pt>
                <c:pt idx="146">
                  <c:v>90</c:v>
                </c:pt>
                <c:pt idx="147">
                  <c:v>90</c:v>
                </c:pt>
                <c:pt idx="148">
                  <c:v>89</c:v>
                </c:pt>
                <c:pt idx="149">
                  <c:v>85</c:v>
                </c:pt>
                <c:pt idx="150">
                  <c:v>90</c:v>
                </c:pt>
                <c:pt idx="151">
                  <c:v>89</c:v>
                </c:pt>
                <c:pt idx="152">
                  <c:v>90</c:v>
                </c:pt>
                <c:pt idx="153">
                  <c:v>95</c:v>
                </c:pt>
                <c:pt idx="154">
                  <c:v>95</c:v>
                </c:pt>
                <c:pt idx="155">
                  <c:v>95</c:v>
                </c:pt>
                <c:pt idx="156">
                  <c:v>95</c:v>
                </c:pt>
                <c:pt idx="157">
                  <c:v>95</c:v>
                </c:pt>
                <c:pt idx="158">
                  <c:v>95</c:v>
                </c:pt>
                <c:pt idx="159">
                  <c:v>95</c:v>
                </c:pt>
                <c:pt idx="160">
                  <c:v>95</c:v>
                </c:pt>
                <c:pt idx="161">
                  <c:v>95</c:v>
                </c:pt>
                <c:pt idx="162">
                  <c:v>95</c:v>
                </c:pt>
                <c:pt idx="163">
                  <c:v>95</c:v>
                </c:pt>
                <c:pt idx="164">
                  <c:v>73</c:v>
                </c:pt>
                <c:pt idx="165">
                  <c:v>43</c:v>
                </c:pt>
                <c:pt idx="166">
                  <c:v>52</c:v>
                </c:pt>
                <c:pt idx="167">
                  <c:v>93</c:v>
                </c:pt>
                <c:pt idx="168">
                  <c:v>86</c:v>
                </c:pt>
                <c:pt idx="169">
                  <c:v>85</c:v>
                </c:pt>
                <c:pt idx="170">
                  <c:v>69</c:v>
                </c:pt>
                <c:pt idx="171">
                  <c:v>71</c:v>
                </c:pt>
                <c:pt idx="172">
                  <c:v>88</c:v>
                </c:pt>
                <c:pt idx="173">
                  <c:v>88</c:v>
                </c:pt>
                <c:pt idx="174">
                  <c:v>87</c:v>
                </c:pt>
                <c:pt idx="175">
                  <c:v>88</c:v>
                </c:pt>
                <c:pt idx="176">
                  <c:v>87</c:v>
                </c:pt>
                <c:pt idx="177">
                  <c:v>88</c:v>
                </c:pt>
                <c:pt idx="178">
                  <c:v>88</c:v>
                </c:pt>
                <c:pt idx="179">
                  <c:v>93</c:v>
                </c:pt>
                <c:pt idx="180">
                  <c:v>93</c:v>
                </c:pt>
                <c:pt idx="181">
                  <c:v>91</c:v>
                </c:pt>
                <c:pt idx="182">
                  <c:v>91</c:v>
                </c:pt>
                <c:pt idx="183">
                  <c:v>94</c:v>
                </c:pt>
                <c:pt idx="184">
                  <c:v>95</c:v>
                </c:pt>
                <c:pt idx="185">
                  <c:v>97</c:v>
                </c:pt>
                <c:pt idx="186">
                  <c:v>73</c:v>
                </c:pt>
                <c:pt idx="187">
                  <c:v>79</c:v>
                </c:pt>
                <c:pt idx="188">
                  <c:v>0</c:v>
                </c:pt>
                <c:pt idx="189">
                  <c:v>74</c:v>
                </c:pt>
                <c:pt idx="190">
                  <c:v>73</c:v>
                </c:pt>
                <c:pt idx="191">
                  <c:v>93</c:v>
                </c:pt>
                <c:pt idx="192">
                  <c:v>92</c:v>
                </c:pt>
                <c:pt idx="193">
                  <c:v>92</c:v>
                </c:pt>
                <c:pt idx="194">
                  <c:v>92</c:v>
                </c:pt>
                <c:pt idx="195">
                  <c:v>92</c:v>
                </c:pt>
                <c:pt idx="196">
                  <c:v>93</c:v>
                </c:pt>
                <c:pt idx="197">
                  <c:v>93</c:v>
                </c:pt>
                <c:pt idx="198">
                  <c:v>93</c:v>
                </c:pt>
                <c:pt idx="199">
                  <c:v>93</c:v>
                </c:pt>
                <c:pt idx="200">
                  <c:v>93</c:v>
                </c:pt>
                <c:pt idx="201">
                  <c:v>93</c:v>
                </c:pt>
                <c:pt idx="202">
                  <c:v>93</c:v>
                </c:pt>
                <c:pt idx="203">
                  <c:v>93</c:v>
                </c:pt>
                <c:pt idx="204">
                  <c:v>92</c:v>
                </c:pt>
                <c:pt idx="205">
                  <c:v>92</c:v>
                </c:pt>
                <c:pt idx="206">
                  <c:v>92</c:v>
                </c:pt>
                <c:pt idx="207">
                  <c:v>93</c:v>
                </c:pt>
                <c:pt idx="208">
                  <c:v>75</c:v>
                </c:pt>
                <c:pt idx="209">
                  <c:v>66</c:v>
                </c:pt>
                <c:pt idx="210">
                  <c:v>0</c:v>
                </c:pt>
                <c:pt idx="211">
                  <c:v>76</c:v>
                </c:pt>
                <c:pt idx="212">
                  <c:v>59</c:v>
                </c:pt>
                <c:pt idx="213">
                  <c:v>95</c:v>
                </c:pt>
                <c:pt idx="214">
                  <c:v>95</c:v>
                </c:pt>
                <c:pt idx="215">
                  <c:v>92</c:v>
                </c:pt>
                <c:pt idx="216">
                  <c:v>90</c:v>
                </c:pt>
                <c:pt idx="217">
                  <c:v>92</c:v>
                </c:pt>
                <c:pt idx="218">
                  <c:v>88</c:v>
                </c:pt>
                <c:pt idx="219">
                  <c:v>88</c:v>
                </c:pt>
                <c:pt idx="220">
                  <c:v>92</c:v>
                </c:pt>
                <c:pt idx="221">
                  <c:v>80</c:v>
                </c:pt>
                <c:pt idx="222">
                  <c:v>95</c:v>
                </c:pt>
                <c:pt idx="223">
                  <c:v>95</c:v>
                </c:pt>
                <c:pt idx="224">
                  <c:v>93</c:v>
                </c:pt>
                <c:pt idx="225">
                  <c:v>92</c:v>
                </c:pt>
                <c:pt idx="226">
                  <c:v>83</c:v>
                </c:pt>
                <c:pt idx="227">
                  <c:v>63</c:v>
                </c:pt>
                <c:pt idx="228">
                  <c:v>60</c:v>
                </c:pt>
                <c:pt idx="229">
                  <c:v>80</c:v>
                </c:pt>
                <c:pt idx="230">
                  <c:v>85</c:v>
                </c:pt>
                <c:pt idx="231">
                  <c:v>60</c:v>
                </c:pt>
                <c:pt idx="232">
                  <c:v>55</c:v>
                </c:pt>
                <c:pt idx="233">
                  <c:v>93</c:v>
                </c:pt>
                <c:pt idx="234">
                  <c:v>0</c:v>
                </c:pt>
                <c:pt idx="235">
                  <c:v>0</c:v>
                </c:pt>
                <c:pt idx="236">
                  <c:v>78</c:v>
                </c:pt>
                <c:pt idx="237">
                  <c:v>41</c:v>
                </c:pt>
                <c:pt idx="238">
                  <c:v>96</c:v>
                </c:pt>
                <c:pt idx="239">
                  <c:v>95</c:v>
                </c:pt>
                <c:pt idx="240">
                  <c:v>96</c:v>
                </c:pt>
                <c:pt idx="241">
                  <c:v>96</c:v>
                </c:pt>
                <c:pt idx="242">
                  <c:v>96</c:v>
                </c:pt>
                <c:pt idx="243">
                  <c:v>96</c:v>
                </c:pt>
                <c:pt idx="244">
                  <c:v>95</c:v>
                </c:pt>
                <c:pt idx="245">
                  <c:v>95</c:v>
                </c:pt>
                <c:pt idx="246">
                  <c:v>95</c:v>
                </c:pt>
                <c:pt idx="247">
                  <c:v>95</c:v>
                </c:pt>
                <c:pt idx="248">
                  <c:v>95</c:v>
                </c:pt>
                <c:pt idx="249">
                  <c:v>94</c:v>
                </c:pt>
                <c:pt idx="250">
                  <c:v>95</c:v>
                </c:pt>
                <c:pt idx="251">
                  <c:v>93</c:v>
                </c:pt>
                <c:pt idx="252">
                  <c:v>73</c:v>
                </c:pt>
                <c:pt idx="253">
                  <c:v>58</c:v>
                </c:pt>
                <c:pt idx="254">
                  <c:v>96</c:v>
                </c:pt>
                <c:pt idx="255">
                  <c:v>64</c:v>
                </c:pt>
                <c:pt idx="256">
                  <c:v>96</c:v>
                </c:pt>
                <c:pt idx="257">
                  <c:v>5</c:v>
                </c:pt>
                <c:pt idx="258">
                  <c:v>99</c:v>
                </c:pt>
                <c:pt idx="259">
                  <c:v>95</c:v>
                </c:pt>
                <c:pt idx="260">
                  <c:v>87</c:v>
                </c:pt>
                <c:pt idx="261">
                  <c:v>82</c:v>
                </c:pt>
                <c:pt idx="262">
                  <c:v>92</c:v>
                </c:pt>
                <c:pt idx="263">
                  <c:v>94</c:v>
                </c:pt>
                <c:pt idx="264">
                  <c:v>93</c:v>
                </c:pt>
                <c:pt idx="265">
                  <c:v>96</c:v>
                </c:pt>
                <c:pt idx="266">
                  <c:v>95</c:v>
                </c:pt>
                <c:pt idx="267">
                  <c:v>95</c:v>
                </c:pt>
                <c:pt idx="268">
                  <c:v>95</c:v>
                </c:pt>
                <c:pt idx="269">
                  <c:v>95</c:v>
                </c:pt>
                <c:pt idx="270">
                  <c:v>95</c:v>
                </c:pt>
                <c:pt idx="271">
                  <c:v>94</c:v>
                </c:pt>
                <c:pt idx="272">
                  <c:v>94</c:v>
                </c:pt>
                <c:pt idx="273">
                  <c:v>94</c:v>
                </c:pt>
                <c:pt idx="274">
                  <c:v>95</c:v>
                </c:pt>
                <c:pt idx="275">
                  <c:v>95</c:v>
                </c:pt>
                <c:pt idx="276">
                  <c:v>71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3E7-4498-B6AA-9144312E26E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890029216"/>
        <c:axId val="890014240"/>
      </c:barChart>
      <c:catAx>
        <c:axId val="89002921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1" i="0" u="none" strike="noStrik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US" altLang="ko-KR"/>
                  <a:t>Elapsed</a:t>
                </a:r>
                <a:r>
                  <a:rPr lang="en-US" altLang="ko-KR" baseline="0"/>
                  <a:t> time(sec.)</a:t>
                </a:r>
                <a:endParaRPr lang="ko-KR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1" i="0" u="none" strike="noStrike" kern="1200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ko-KR"/>
            </a:p>
          </c:txPr>
        </c:title>
        <c:majorTickMark val="none"/>
        <c:minorTickMark val="none"/>
        <c:tickLblPos val="nextTo"/>
        <c:spPr>
          <a:noFill/>
          <a:ln w="1905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ko-KR"/>
          </a:p>
        </c:txPr>
        <c:crossAx val="890014240"/>
        <c:crosses val="autoZero"/>
        <c:auto val="1"/>
        <c:lblAlgn val="ctr"/>
        <c:lblOffset val="100"/>
        <c:noMultiLvlLbl val="0"/>
      </c:catAx>
      <c:valAx>
        <c:axId val="890014240"/>
        <c:scaling>
          <c:orientation val="minMax"/>
          <c:max val="100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1" i="0" u="none" strike="noStrik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US" altLang="ko-KR" baseline="0"/>
                  <a:t>GPU utilization(%)</a:t>
                </a:r>
              </a:p>
            </c:rich>
          </c:tx>
          <c:layout>
            <c:manualLayout>
              <c:xMode val="edge"/>
              <c:yMode val="edge"/>
              <c:x val="3.7991452991452991E-2"/>
              <c:y val="0.1546608024691358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1" i="0" u="none" strike="noStrike" kern="1200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ko-KR"/>
          </a:p>
        </c:txPr>
        <c:crossAx val="890029216"/>
        <c:crosses val="autoZero"/>
        <c:crossBetween val="between"/>
        <c:majorUnit val="20"/>
      </c:valAx>
      <c:spPr>
        <a:noFill/>
        <a:ln w="19050">
          <a:solidFill>
            <a:schemeClr val="tx1"/>
          </a:solidFill>
        </a:ln>
        <a:effectLst/>
      </c:spPr>
    </c:plotArea>
    <c:plotVisOnly val="1"/>
    <c:dispBlanksAs val="gap"/>
    <c:showDLblsOverMax val="0"/>
    <c:extLst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1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ko-KR"/>
    </a:p>
  </c:txPr>
  <c:externalData r:id="rId4">
    <c:autoUpdate val="0"/>
  </c:externalData>
</c:chartSpace>
</file>

<file path=ppt/charts/chart3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20180470085470084"/>
          <c:y val="5.4631481481481482E-2"/>
          <c:w val="0.77603183760683758"/>
          <c:h val="0.70457129629629633"/>
        </c:manualLayout>
      </c:layout>
      <c:barChart>
        <c:barDir val="col"/>
        <c:grouping val="clustered"/>
        <c:varyColors val="0"/>
        <c:ser>
          <c:idx val="1"/>
          <c:order val="0"/>
          <c:spPr>
            <a:solidFill>
              <a:sysClr val="windowText" lastClr="000000"/>
            </a:solidFill>
            <a:ln>
              <a:solidFill>
                <a:sysClr val="windowText" lastClr="000000"/>
              </a:solidFill>
            </a:ln>
            <a:effectLst/>
          </c:spPr>
          <c:invertIfNegative val="0"/>
          <c:val>
            <c:numRef>
              <c:f>'Elapsed time'!$F$47:$F$459</c:f>
              <c:numCache>
                <c:formatCode>General</c:formatCode>
                <c:ptCount val="413"/>
                <c:pt idx="0">
                  <c:v>0</c:v>
                </c:pt>
                <c:pt idx="1">
                  <c:v>6</c:v>
                </c:pt>
                <c:pt idx="2">
                  <c:v>1</c:v>
                </c:pt>
                <c:pt idx="3">
                  <c:v>4</c:v>
                </c:pt>
                <c:pt idx="4">
                  <c:v>1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1</c:v>
                </c:pt>
                <c:pt idx="23">
                  <c:v>1</c:v>
                </c:pt>
                <c:pt idx="24">
                  <c:v>0</c:v>
                </c:pt>
                <c:pt idx="25">
                  <c:v>1</c:v>
                </c:pt>
                <c:pt idx="26">
                  <c:v>1</c:v>
                </c:pt>
                <c:pt idx="27">
                  <c:v>0</c:v>
                </c:pt>
                <c:pt idx="28">
                  <c:v>2</c:v>
                </c:pt>
                <c:pt idx="29">
                  <c:v>0</c:v>
                </c:pt>
                <c:pt idx="30">
                  <c:v>2</c:v>
                </c:pt>
                <c:pt idx="31">
                  <c:v>1</c:v>
                </c:pt>
                <c:pt idx="32">
                  <c:v>0</c:v>
                </c:pt>
                <c:pt idx="33">
                  <c:v>2</c:v>
                </c:pt>
                <c:pt idx="34">
                  <c:v>3</c:v>
                </c:pt>
                <c:pt idx="35">
                  <c:v>2</c:v>
                </c:pt>
                <c:pt idx="36">
                  <c:v>1</c:v>
                </c:pt>
                <c:pt idx="37">
                  <c:v>3</c:v>
                </c:pt>
                <c:pt idx="38">
                  <c:v>16</c:v>
                </c:pt>
                <c:pt idx="39">
                  <c:v>46</c:v>
                </c:pt>
                <c:pt idx="40">
                  <c:v>46</c:v>
                </c:pt>
                <c:pt idx="41">
                  <c:v>46</c:v>
                </c:pt>
                <c:pt idx="42">
                  <c:v>46</c:v>
                </c:pt>
                <c:pt idx="43">
                  <c:v>45</c:v>
                </c:pt>
                <c:pt idx="44">
                  <c:v>46</c:v>
                </c:pt>
                <c:pt idx="45">
                  <c:v>46</c:v>
                </c:pt>
                <c:pt idx="46">
                  <c:v>46</c:v>
                </c:pt>
                <c:pt idx="47">
                  <c:v>46</c:v>
                </c:pt>
                <c:pt idx="48">
                  <c:v>46</c:v>
                </c:pt>
                <c:pt idx="49">
                  <c:v>46</c:v>
                </c:pt>
                <c:pt idx="50">
                  <c:v>46</c:v>
                </c:pt>
                <c:pt idx="51">
                  <c:v>46</c:v>
                </c:pt>
                <c:pt idx="52">
                  <c:v>46</c:v>
                </c:pt>
                <c:pt idx="53">
                  <c:v>45</c:v>
                </c:pt>
                <c:pt idx="54">
                  <c:v>46</c:v>
                </c:pt>
                <c:pt idx="55">
                  <c:v>46</c:v>
                </c:pt>
                <c:pt idx="56">
                  <c:v>45</c:v>
                </c:pt>
                <c:pt idx="57">
                  <c:v>46</c:v>
                </c:pt>
                <c:pt idx="58">
                  <c:v>46</c:v>
                </c:pt>
                <c:pt idx="59">
                  <c:v>45</c:v>
                </c:pt>
                <c:pt idx="60">
                  <c:v>46</c:v>
                </c:pt>
                <c:pt idx="61">
                  <c:v>46</c:v>
                </c:pt>
                <c:pt idx="62">
                  <c:v>47</c:v>
                </c:pt>
                <c:pt idx="63">
                  <c:v>46</c:v>
                </c:pt>
                <c:pt idx="64">
                  <c:v>47</c:v>
                </c:pt>
                <c:pt idx="65">
                  <c:v>46</c:v>
                </c:pt>
                <c:pt idx="66">
                  <c:v>46</c:v>
                </c:pt>
                <c:pt idx="67">
                  <c:v>46</c:v>
                </c:pt>
                <c:pt idx="68">
                  <c:v>46</c:v>
                </c:pt>
                <c:pt idx="69">
                  <c:v>46</c:v>
                </c:pt>
                <c:pt idx="70">
                  <c:v>47</c:v>
                </c:pt>
                <c:pt idx="71">
                  <c:v>46</c:v>
                </c:pt>
                <c:pt idx="72">
                  <c:v>46</c:v>
                </c:pt>
                <c:pt idx="73">
                  <c:v>46</c:v>
                </c:pt>
                <c:pt idx="74">
                  <c:v>46</c:v>
                </c:pt>
                <c:pt idx="75">
                  <c:v>44</c:v>
                </c:pt>
                <c:pt idx="76">
                  <c:v>80</c:v>
                </c:pt>
                <c:pt idx="77">
                  <c:v>92</c:v>
                </c:pt>
                <c:pt idx="78">
                  <c:v>30</c:v>
                </c:pt>
                <c:pt idx="79">
                  <c:v>19</c:v>
                </c:pt>
                <c:pt idx="80">
                  <c:v>44</c:v>
                </c:pt>
                <c:pt idx="81">
                  <c:v>45</c:v>
                </c:pt>
                <c:pt idx="82">
                  <c:v>45</c:v>
                </c:pt>
                <c:pt idx="83">
                  <c:v>45</c:v>
                </c:pt>
                <c:pt idx="84">
                  <c:v>45</c:v>
                </c:pt>
                <c:pt idx="85">
                  <c:v>45</c:v>
                </c:pt>
                <c:pt idx="86">
                  <c:v>45</c:v>
                </c:pt>
                <c:pt idx="87">
                  <c:v>45</c:v>
                </c:pt>
                <c:pt idx="88">
                  <c:v>45</c:v>
                </c:pt>
                <c:pt idx="89">
                  <c:v>45</c:v>
                </c:pt>
                <c:pt idx="90">
                  <c:v>45</c:v>
                </c:pt>
                <c:pt idx="91">
                  <c:v>46</c:v>
                </c:pt>
                <c:pt idx="92">
                  <c:v>45</c:v>
                </c:pt>
                <c:pt idx="93">
                  <c:v>46</c:v>
                </c:pt>
                <c:pt idx="94">
                  <c:v>54</c:v>
                </c:pt>
                <c:pt idx="95">
                  <c:v>68</c:v>
                </c:pt>
                <c:pt idx="96">
                  <c:v>68</c:v>
                </c:pt>
                <c:pt idx="97">
                  <c:v>68</c:v>
                </c:pt>
                <c:pt idx="98">
                  <c:v>68</c:v>
                </c:pt>
                <c:pt idx="99">
                  <c:v>68</c:v>
                </c:pt>
                <c:pt idx="100">
                  <c:v>68</c:v>
                </c:pt>
                <c:pt idx="101">
                  <c:v>68</c:v>
                </c:pt>
                <c:pt idx="102">
                  <c:v>68</c:v>
                </c:pt>
                <c:pt idx="103">
                  <c:v>68</c:v>
                </c:pt>
                <c:pt idx="104">
                  <c:v>68</c:v>
                </c:pt>
                <c:pt idx="105">
                  <c:v>69</c:v>
                </c:pt>
                <c:pt idx="106">
                  <c:v>69</c:v>
                </c:pt>
                <c:pt idx="107">
                  <c:v>68</c:v>
                </c:pt>
                <c:pt idx="108">
                  <c:v>68</c:v>
                </c:pt>
                <c:pt idx="109">
                  <c:v>68</c:v>
                </c:pt>
                <c:pt idx="110">
                  <c:v>35</c:v>
                </c:pt>
                <c:pt idx="111">
                  <c:v>40</c:v>
                </c:pt>
                <c:pt idx="112">
                  <c:v>43</c:v>
                </c:pt>
                <c:pt idx="113">
                  <c:v>40</c:v>
                </c:pt>
                <c:pt idx="114">
                  <c:v>24</c:v>
                </c:pt>
                <c:pt idx="115">
                  <c:v>35</c:v>
                </c:pt>
                <c:pt idx="116">
                  <c:v>69</c:v>
                </c:pt>
                <c:pt idx="117">
                  <c:v>69</c:v>
                </c:pt>
                <c:pt idx="118">
                  <c:v>69</c:v>
                </c:pt>
                <c:pt idx="119">
                  <c:v>69</c:v>
                </c:pt>
                <c:pt idx="120">
                  <c:v>69</c:v>
                </c:pt>
                <c:pt idx="121">
                  <c:v>69</c:v>
                </c:pt>
                <c:pt idx="122">
                  <c:v>69</c:v>
                </c:pt>
                <c:pt idx="123">
                  <c:v>69</c:v>
                </c:pt>
                <c:pt idx="124">
                  <c:v>69</c:v>
                </c:pt>
                <c:pt idx="125">
                  <c:v>69</c:v>
                </c:pt>
                <c:pt idx="126">
                  <c:v>69</c:v>
                </c:pt>
                <c:pt idx="127">
                  <c:v>68</c:v>
                </c:pt>
                <c:pt idx="128">
                  <c:v>69</c:v>
                </c:pt>
                <c:pt idx="129">
                  <c:v>69</c:v>
                </c:pt>
                <c:pt idx="130">
                  <c:v>69</c:v>
                </c:pt>
                <c:pt idx="131">
                  <c:v>69</c:v>
                </c:pt>
                <c:pt idx="132">
                  <c:v>69</c:v>
                </c:pt>
                <c:pt idx="133">
                  <c:v>69</c:v>
                </c:pt>
                <c:pt idx="134">
                  <c:v>69</c:v>
                </c:pt>
                <c:pt idx="135">
                  <c:v>69</c:v>
                </c:pt>
                <c:pt idx="136">
                  <c:v>69</c:v>
                </c:pt>
                <c:pt idx="137">
                  <c:v>69</c:v>
                </c:pt>
                <c:pt idx="138">
                  <c:v>69</c:v>
                </c:pt>
                <c:pt idx="139">
                  <c:v>69</c:v>
                </c:pt>
                <c:pt idx="140">
                  <c:v>77</c:v>
                </c:pt>
                <c:pt idx="141">
                  <c:v>55</c:v>
                </c:pt>
                <c:pt idx="142">
                  <c:v>42</c:v>
                </c:pt>
                <c:pt idx="143">
                  <c:v>43</c:v>
                </c:pt>
                <c:pt idx="144">
                  <c:v>10</c:v>
                </c:pt>
                <c:pt idx="145">
                  <c:v>59</c:v>
                </c:pt>
                <c:pt idx="146">
                  <c:v>68</c:v>
                </c:pt>
                <c:pt idx="147">
                  <c:v>68</c:v>
                </c:pt>
                <c:pt idx="148">
                  <c:v>70</c:v>
                </c:pt>
                <c:pt idx="149">
                  <c:v>70</c:v>
                </c:pt>
                <c:pt idx="150">
                  <c:v>70</c:v>
                </c:pt>
                <c:pt idx="151">
                  <c:v>69</c:v>
                </c:pt>
                <c:pt idx="152">
                  <c:v>69</c:v>
                </c:pt>
                <c:pt idx="153">
                  <c:v>69</c:v>
                </c:pt>
                <c:pt idx="154">
                  <c:v>70</c:v>
                </c:pt>
                <c:pt idx="155">
                  <c:v>69</c:v>
                </c:pt>
                <c:pt idx="156">
                  <c:v>70</c:v>
                </c:pt>
                <c:pt idx="157">
                  <c:v>69</c:v>
                </c:pt>
                <c:pt idx="158">
                  <c:v>70</c:v>
                </c:pt>
                <c:pt idx="159">
                  <c:v>70</c:v>
                </c:pt>
                <c:pt idx="160">
                  <c:v>70</c:v>
                </c:pt>
                <c:pt idx="161">
                  <c:v>69</c:v>
                </c:pt>
                <c:pt idx="162">
                  <c:v>69</c:v>
                </c:pt>
                <c:pt idx="163">
                  <c:v>70</c:v>
                </c:pt>
                <c:pt idx="164">
                  <c:v>70</c:v>
                </c:pt>
                <c:pt idx="165">
                  <c:v>70</c:v>
                </c:pt>
                <c:pt idx="166">
                  <c:v>70</c:v>
                </c:pt>
                <c:pt idx="167">
                  <c:v>70</c:v>
                </c:pt>
                <c:pt idx="168">
                  <c:v>70</c:v>
                </c:pt>
                <c:pt idx="169">
                  <c:v>69</c:v>
                </c:pt>
                <c:pt idx="170">
                  <c:v>71</c:v>
                </c:pt>
                <c:pt idx="171">
                  <c:v>47</c:v>
                </c:pt>
                <c:pt idx="172">
                  <c:v>89</c:v>
                </c:pt>
                <c:pt idx="173">
                  <c:v>47</c:v>
                </c:pt>
                <c:pt idx="174">
                  <c:v>10</c:v>
                </c:pt>
                <c:pt idx="175">
                  <c:v>45</c:v>
                </c:pt>
                <c:pt idx="176">
                  <c:v>46</c:v>
                </c:pt>
                <c:pt idx="177">
                  <c:v>45</c:v>
                </c:pt>
                <c:pt idx="178">
                  <c:v>46</c:v>
                </c:pt>
                <c:pt idx="179">
                  <c:v>46</c:v>
                </c:pt>
                <c:pt idx="180">
                  <c:v>46</c:v>
                </c:pt>
                <c:pt idx="181">
                  <c:v>46</c:v>
                </c:pt>
                <c:pt idx="182">
                  <c:v>46</c:v>
                </c:pt>
                <c:pt idx="183">
                  <c:v>46</c:v>
                </c:pt>
                <c:pt idx="184">
                  <c:v>46</c:v>
                </c:pt>
                <c:pt idx="185">
                  <c:v>45</c:v>
                </c:pt>
                <c:pt idx="186">
                  <c:v>45</c:v>
                </c:pt>
                <c:pt idx="187">
                  <c:v>45</c:v>
                </c:pt>
                <c:pt idx="188">
                  <c:v>46</c:v>
                </c:pt>
                <c:pt idx="189">
                  <c:v>46</c:v>
                </c:pt>
                <c:pt idx="190">
                  <c:v>46</c:v>
                </c:pt>
                <c:pt idx="191">
                  <c:v>45</c:v>
                </c:pt>
                <c:pt idx="192">
                  <c:v>46</c:v>
                </c:pt>
                <c:pt idx="193">
                  <c:v>45</c:v>
                </c:pt>
                <c:pt idx="194">
                  <c:v>45</c:v>
                </c:pt>
                <c:pt idx="195">
                  <c:v>45</c:v>
                </c:pt>
                <c:pt idx="196">
                  <c:v>46</c:v>
                </c:pt>
                <c:pt idx="197">
                  <c:v>45</c:v>
                </c:pt>
                <c:pt idx="198">
                  <c:v>46</c:v>
                </c:pt>
                <c:pt idx="199">
                  <c:v>46</c:v>
                </c:pt>
                <c:pt idx="200">
                  <c:v>45</c:v>
                </c:pt>
                <c:pt idx="201">
                  <c:v>45</c:v>
                </c:pt>
                <c:pt idx="202">
                  <c:v>46</c:v>
                </c:pt>
                <c:pt idx="203">
                  <c:v>45</c:v>
                </c:pt>
                <c:pt idx="204">
                  <c:v>46</c:v>
                </c:pt>
                <c:pt idx="205">
                  <c:v>46</c:v>
                </c:pt>
                <c:pt idx="206">
                  <c:v>45</c:v>
                </c:pt>
                <c:pt idx="207">
                  <c:v>45</c:v>
                </c:pt>
                <c:pt idx="208">
                  <c:v>45</c:v>
                </c:pt>
                <c:pt idx="209">
                  <c:v>44</c:v>
                </c:pt>
                <c:pt idx="210">
                  <c:v>45</c:v>
                </c:pt>
                <c:pt idx="211">
                  <c:v>46</c:v>
                </c:pt>
                <c:pt idx="212">
                  <c:v>67</c:v>
                </c:pt>
                <c:pt idx="213">
                  <c:v>90</c:v>
                </c:pt>
                <c:pt idx="214">
                  <c:v>64</c:v>
                </c:pt>
                <c:pt idx="215">
                  <c:v>3</c:v>
                </c:pt>
                <c:pt idx="216">
                  <c:v>46</c:v>
                </c:pt>
                <c:pt idx="217">
                  <c:v>46</c:v>
                </c:pt>
                <c:pt idx="218">
                  <c:v>46</c:v>
                </c:pt>
                <c:pt idx="219">
                  <c:v>46</c:v>
                </c:pt>
                <c:pt idx="220">
                  <c:v>45</c:v>
                </c:pt>
                <c:pt idx="221">
                  <c:v>45</c:v>
                </c:pt>
                <c:pt idx="222">
                  <c:v>46</c:v>
                </c:pt>
                <c:pt idx="223">
                  <c:v>46</c:v>
                </c:pt>
                <c:pt idx="224">
                  <c:v>46</c:v>
                </c:pt>
                <c:pt idx="225">
                  <c:v>46</c:v>
                </c:pt>
                <c:pt idx="226">
                  <c:v>45</c:v>
                </c:pt>
                <c:pt idx="227">
                  <c:v>46</c:v>
                </c:pt>
                <c:pt idx="228">
                  <c:v>46</c:v>
                </c:pt>
                <c:pt idx="229">
                  <c:v>45</c:v>
                </c:pt>
                <c:pt idx="230">
                  <c:v>45</c:v>
                </c:pt>
                <c:pt idx="231">
                  <c:v>45</c:v>
                </c:pt>
                <c:pt idx="232">
                  <c:v>46</c:v>
                </c:pt>
                <c:pt idx="233">
                  <c:v>45</c:v>
                </c:pt>
                <c:pt idx="234">
                  <c:v>46</c:v>
                </c:pt>
                <c:pt idx="235">
                  <c:v>45</c:v>
                </c:pt>
                <c:pt idx="236">
                  <c:v>46</c:v>
                </c:pt>
                <c:pt idx="237">
                  <c:v>45</c:v>
                </c:pt>
                <c:pt idx="238">
                  <c:v>45</c:v>
                </c:pt>
                <c:pt idx="239">
                  <c:v>45</c:v>
                </c:pt>
                <c:pt idx="240">
                  <c:v>46</c:v>
                </c:pt>
                <c:pt idx="241">
                  <c:v>45</c:v>
                </c:pt>
                <c:pt idx="242">
                  <c:v>45</c:v>
                </c:pt>
                <c:pt idx="243">
                  <c:v>45</c:v>
                </c:pt>
                <c:pt idx="244">
                  <c:v>45</c:v>
                </c:pt>
                <c:pt idx="245">
                  <c:v>45</c:v>
                </c:pt>
                <c:pt idx="246">
                  <c:v>46</c:v>
                </c:pt>
                <c:pt idx="247">
                  <c:v>45</c:v>
                </c:pt>
                <c:pt idx="248">
                  <c:v>46</c:v>
                </c:pt>
                <c:pt idx="249">
                  <c:v>45</c:v>
                </c:pt>
                <c:pt idx="250">
                  <c:v>46</c:v>
                </c:pt>
                <c:pt idx="251">
                  <c:v>46</c:v>
                </c:pt>
                <c:pt idx="252">
                  <c:v>46</c:v>
                </c:pt>
                <c:pt idx="253">
                  <c:v>60</c:v>
                </c:pt>
                <c:pt idx="254">
                  <c:v>92</c:v>
                </c:pt>
                <c:pt idx="255">
                  <c:v>77</c:v>
                </c:pt>
                <c:pt idx="256">
                  <c:v>0</c:v>
                </c:pt>
                <c:pt idx="257">
                  <c:v>42</c:v>
                </c:pt>
                <c:pt idx="258">
                  <c:v>46</c:v>
                </c:pt>
                <c:pt idx="259">
                  <c:v>46</c:v>
                </c:pt>
                <c:pt idx="260">
                  <c:v>46</c:v>
                </c:pt>
                <c:pt idx="261">
                  <c:v>46</c:v>
                </c:pt>
                <c:pt idx="262">
                  <c:v>46</c:v>
                </c:pt>
                <c:pt idx="263">
                  <c:v>46</c:v>
                </c:pt>
                <c:pt idx="264">
                  <c:v>46</c:v>
                </c:pt>
                <c:pt idx="265">
                  <c:v>46</c:v>
                </c:pt>
                <c:pt idx="266">
                  <c:v>46</c:v>
                </c:pt>
                <c:pt idx="267">
                  <c:v>46</c:v>
                </c:pt>
                <c:pt idx="268">
                  <c:v>46</c:v>
                </c:pt>
                <c:pt idx="269">
                  <c:v>46</c:v>
                </c:pt>
                <c:pt idx="270">
                  <c:v>46</c:v>
                </c:pt>
                <c:pt idx="271">
                  <c:v>46</c:v>
                </c:pt>
                <c:pt idx="272">
                  <c:v>46</c:v>
                </c:pt>
                <c:pt idx="273">
                  <c:v>46</c:v>
                </c:pt>
                <c:pt idx="274">
                  <c:v>46</c:v>
                </c:pt>
                <c:pt idx="275">
                  <c:v>46</c:v>
                </c:pt>
                <c:pt idx="276">
                  <c:v>46</c:v>
                </c:pt>
                <c:pt idx="277">
                  <c:v>45</c:v>
                </c:pt>
                <c:pt idx="278">
                  <c:v>46</c:v>
                </c:pt>
                <c:pt idx="279">
                  <c:v>46</c:v>
                </c:pt>
                <c:pt idx="280">
                  <c:v>46</c:v>
                </c:pt>
                <c:pt idx="281">
                  <c:v>46</c:v>
                </c:pt>
                <c:pt idx="282">
                  <c:v>46</c:v>
                </c:pt>
                <c:pt idx="283">
                  <c:v>61</c:v>
                </c:pt>
                <c:pt idx="284">
                  <c:v>68</c:v>
                </c:pt>
                <c:pt idx="285">
                  <c:v>69</c:v>
                </c:pt>
                <c:pt idx="286">
                  <c:v>68</c:v>
                </c:pt>
                <c:pt idx="287">
                  <c:v>68</c:v>
                </c:pt>
                <c:pt idx="288">
                  <c:v>68</c:v>
                </c:pt>
                <c:pt idx="289">
                  <c:v>68</c:v>
                </c:pt>
                <c:pt idx="290">
                  <c:v>69</c:v>
                </c:pt>
                <c:pt idx="291">
                  <c:v>84</c:v>
                </c:pt>
                <c:pt idx="292">
                  <c:v>84</c:v>
                </c:pt>
                <c:pt idx="293">
                  <c:v>22</c:v>
                </c:pt>
                <c:pt idx="294">
                  <c:v>51</c:v>
                </c:pt>
                <c:pt idx="295">
                  <c:v>67</c:v>
                </c:pt>
                <c:pt idx="296">
                  <c:v>69</c:v>
                </c:pt>
                <c:pt idx="297">
                  <c:v>69</c:v>
                </c:pt>
                <c:pt idx="298">
                  <c:v>68</c:v>
                </c:pt>
                <c:pt idx="299">
                  <c:v>69</c:v>
                </c:pt>
                <c:pt idx="300">
                  <c:v>69</c:v>
                </c:pt>
                <c:pt idx="301">
                  <c:v>68</c:v>
                </c:pt>
                <c:pt idx="302">
                  <c:v>69</c:v>
                </c:pt>
                <c:pt idx="303">
                  <c:v>69</c:v>
                </c:pt>
                <c:pt idx="304">
                  <c:v>68</c:v>
                </c:pt>
                <c:pt idx="305">
                  <c:v>68</c:v>
                </c:pt>
                <c:pt idx="306">
                  <c:v>69</c:v>
                </c:pt>
                <c:pt idx="307">
                  <c:v>68</c:v>
                </c:pt>
                <c:pt idx="308">
                  <c:v>69</c:v>
                </c:pt>
                <c:pt idx="309">
                  <c:v>69</c:v>
                </c:pt>
                <c:pt idx="310">
                  <c:v>68</c:v>
                </c:pt>
                <c:pt idx="311">
                  <c:v>68</c:v>
                </c:pt>
                <c:pt idx="312">
                  <c:v>69</c:v>
                </c:pt>
                <c:pt idx="313">
                  <c:v>68</c:v>
                </c:pt>
                <c:pt idx="314">
                  <c:v>69</c:v>
                </c:pt>
                <c:pt idx="315">
                  <c:v>68</c:v>
                </c:pt>
                <c:pt idx="316">
                  <c:v>68</c:v>
                </c:pt>
                <c:pt idx="317">
                  <c:v>69</c:v>
                </c:pt>
                <c:pt idx="318">
                  <c:v>68</c:v>
                </c:pt>
                <c:pt idx="319">
                  <c:v>57</c:v>
                </c:pt>
                <c:pt idx="320">
                  <c:v>71</c:v>
                </c:pt>
                <c:pt idx="321">
                  <c:v>87</c:v>
                </c:pt>
                <c:pt idx="322">
                  <c:v>10</c:v>
                </c:pt>
                <c:pt idx="323">
                  <c:v>27</c:v>
                </c:pt>
                <c:pt idx="324">
                  <c:v>45</c:v>
                </c:pt>
                <c:pt idx="325">
                  <c:v>45</c:v>
                </c:pt>
                <c:pt idx="326">
                  <c:v>46</c:v>
                </c:pt>
                <c:pt idx="327">
                  <c:v>46</c:v>
                </c:pt>
                <c:pt idx="328">
                  <c:v>46</c:v>
                </c:pt>
                <c:pt idx="329">
                  <c:v>46</c:v>
                </c:pt>
                <c:pt idx="330">
                  <c:v>46</c:v>
                </c:pt>
                <c:pt idx="331">
                  <c:v>46</c:v>
                </c:pt>
                <c:pt idx="332">
                  <c:v>46</c:v>
                </c:pt>
                <c:pt idx="333">
                  <c:v>46</c:v>
                </c:pt>
                <c:pt idx="334">
                  <c:v>46</c:v>
                </c:pt>
                <c:pt idx="335">
                  <c:v>46</c:v>
                </c:pt>
                <c:pt idx="336">
                  <c:v>46</c:v>
                </c:pt>
                <c:pt idx="337">
                  <c:v>45</c:v>
                </c:pt>
                <c:pt idx="338">
                  <c:v>46</c:v>
                </c:pt>
                <c:pt idx="339">
                  <c:v>46</c:v>
                </c:pt>
                <c:pt idx="340">
                  <c:v>46</c:v>
                </c:pt>
                <c:pt idx="341">
                  <c:v>46</c:v>
                </c:pt>
                <c:pt idx="342">
                  <c:v>46</c:v>
                </c:pt>
                <c:pt idx="343">
                  <c:v>46</c:v>
                </c:pt>
                <c:pt idx="344">
                  <c:v>46</c:v>
                </c:pt>
                <c:pt idx="345">
                  <c:v>46</c:v>
                </c:pt>
                <c:pt idx="346">
                  <c:v>46</c:v>
                </c:pt>
                <c:pt idx="347">
                  <c:v>46</c:v>
                </c:pt>
                <c:pt idx="348">
                  <c:v>46</c:v>
                </c:pt>
                <c:pt idx="349">
                  <c:v>46</c:v>
                </c:pt>
                <c:pt idx="350">
                  <c:v>45</c:v>
                </c:pt>
                <c:pt idx="351">
                  <c:v>46</c:v>
                </c:pt>
                <c:pt idx="352">
                  <c:v>46</c:v>
                </c:pt>
                <c:pt idx="353">
                  <c:v>46</c:v>
                </c:pt>
                <c:pt idx="354">
                  <c:v>46</c:v>
                </c:pt>
                <c:pt idx="355">
                  <c:v>46</c:v>
                </c:pt>
                <c:pt idx="356">
                  <c:v>46</c:v>
                </c:pt>
                <c:pt idx="357">
                  <c:v>46</c:v>
                </c:pt>
                <c:pt idx="358">
                  <c:v>46</c:v>
                </c:pt>
                <c:pt idx="359">
                  <c:v>46</c:v>
                </c:pt>
                <c:pt idx="360">
                  <c:v>46</c:v>
                </c:pt>
                <c:pt idx="361">
                  <c:v>82</c:v>
                </c:pt>
                <c:pt idx="362">
                  <c:v>86</c:v>
                </c:pt>
                <c:pt idx="363">
                  <c:v>37</c:v>
                </c:pt>
                <c:pt idx="364">
                  <c:v>15</c:v>
                </c:pt>
                <c:pt idx="365">
                  <c:v>42</c:v>
                </c:pt>
                <c:pt idx="366">
                  <c:v>44</c:v>
                </c:pt>
                <c:pt idx="367">
                  <c:v>46</c:v>
                </c:pt>
                <c:pt idx="368">
                  <c:v>46</c:v>
                </c:pt>
                <c:pt idx="369">
                  <c:v>45</c:v>
                </c:pt>
                <c:pt idx="370">
                  <c:v>46</c:v>
                </c:pt>
                <c:pt idx="371">
                  <c:v>46</c:v>
                </c:pt>
                <c:pt idx="372">
                  <c:v>46</c:v>
                </c:pt>
                <c:pt idx="373">
                  <c:v>46</c:v>
                </c:pt>
                <c:pt idx="374">
                  <c:v>46</c:v>
                </c:pt>
                <c:pt idx="375">
                  <c:v>46</c:v>
                </c:pt>
                <c:pt idx="376">
                  <c:v>46</c:v>
                </c:pt>
                <c:pt idx="377">
                  <c:v>45</c:v>
                </c:pt>
                <c:pt idx="378">
                  <c:v>46</c:v>
                </c:pt>
                <c:pt idx="379">
                  <c:v>45</c:v>
                </c:pt>
                <c:pt idx="380">
                  <c:v>46</c:v>
                </c:pt>
                <c:pt idx="381">
                  <c:v>46</c:v>
                </c:pt>
                <c:pt idx="382">
                  <c:v>46</c:v>
                </c:pt>
                <c:pt idx="383">
                  <c:v>46</c:v>
                </c:pt>
                <c:pt idx="384">
                  <c:v>46</c:v>
                </c:pt>
                <c:pt idx="385">
                  <c:v>46</c:v>
                </c:pt>
                <c:pt idx="386">
                  <c:v>45</c:v>
                </c:pt>
                <c:pt idx="387">
                  <c:v>46</c:v>
                </c:pt>
                <c:pt idx="388">
                  <c:v>46</c:v>
                </c:pt>
                <c:pt idx="389">
                  <c:v>46</c:v>
                </c:pt>
                <c:pt idx="390">
                  <c:v>46</c:v>
                </c:pt>
                <c:pt idx="391">
                  <c:v>46</c:v>
                </c:pt>
                <c:pt idx="392">
                  <c:v>46</c:v>
                </c:pt>
                <c:pt idx="393">
                  <c:v>46</c:v>
                </c:pt>
                <c:pt idx="394">
                  <c:v>46</c:v>
                </c:pt>
                <c:pt idx="395">
                  <c:v>46</c:v>
                </c:pt>
                <c:pt idx="396">
                  <c:v>46</c:v>
                </c:pt>
                <c:pt idx="397">
                  <c:v>46</c:v>
                </c:pt>
                <c:pt idx="398">
                  <c:v>48</c:v>
                </c:pt>
                <c:pt idx="399">
                  <c:v>56</c:v>
                </c:pt>
                <c:pt idx="400">
                  <c:v>68</c:v>
                </c:pt>
                <c:pt idx="401">
                  <c:v>63</c:v>
                </c:pt>
                <c:pt idx="402">
                  <c:v>53</c:v>
                </c:pt>
                <c:pt idx="403">
                  <c:v>89</c:v>
                </c:pt>
                <c:pt idx="404">
                  <c:v>34</c:v>
                </c:pt>
                <c:pt idx="405">
                  <c:v>46</c:v>
                </c:pt>
                <c:pt idx="406">
                  <c:v>46</c:v>
                </c:pt>
                <c:pt idx="407">
                  <c:v>46</c:v>
                </c:pt>
                <c:pt idx="408">
                  <c:v>46</c:v>
                </c:pt>
                <c:pt idx="409">
                  <c:v>57</c:v>
                </c:pt>
                <c:pt idx="410">
                  <c:v>87</c:v>
                </c:pt>
                <c:pt idx="411">
                  <c:v>87</c:v>
                </c:pt>
                <c:pt idx="412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2BA-40F3-B713-0D7DCA2A3EB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890029216"/>
        <c:axId val="890014240"/>
      </c:barChart>
      <c:catAx>
        <c:axId val="89002921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1" i="0" u="none" strike="noStrik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US" altLang="ko-KR"/>
                  <a:t>Elapsed</a:t>
                </a:r>
                <a:r>
                  <a:rPr lang="en-US" altLang="ko-KR" baseline="0"/>
                  <a:t> time(sec.)</a:t>
                </a:r>
                <a:endParaRPr lang="ko-KR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1" i="0" u="none" strike="noStrike" kern="1200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ko-KR"/>
            </a:p>
          </c:txPr>
        </c:title>
        <c:majorTickMark val="none"/>
        <c:minorTickMark val="none"/>
        <c:tickLblPos val="nextTo"/>
        <c:spPr>
          <a:noFill/>
          <a:ln w="1905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ko-KR"/>
          </a:p>
        </c:txPr>
        <c:crossAx val="890014240"/>
        <c:crosses val="autoZero"/>
        <c:auto val="1"/>
        <c:lblAlgn val="ctr"/>
        <c:lblOffset val="100"/>
        <c:noMultiLvlLbl val="0"/>
      </c:catAx>
      <c:valAx>
        <c:axId val="890014240"/>
        <c:scaling>
          <c:orientation val="minMax"/>
          <c:max val="100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1" i="0" u="none" strike="noStrik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US" altLang="ko-KR" baseline="0"/>
                  <a:t>GPU utilization(%)</a:t>
                </a:r>
              </a:p>
            </c:rich>
          </c:tx>
          <c:layout>
            <c:manualLayout>
              <c:xMode val="edge"/>
              <c:yMode val="edge"/>
              <c:x val="3.7991452991452991E-2"/>
              <c:y val="0.1546608024691358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1" i="0" u="none" strike="noStrike" kern="1200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ko-KR"/>
          </a:p>
        </c:txPr>
        <c:crossAx val="890029216"/>
        <c:crosses val="autoZero"/>
        <c:crossBetween val="between"/>
        <c:majorUnit val="20"/>
      </c:valAx>
      <c:spPr>
        <a:noFill/>
        <a:ln w="19050">
          <a:solidFill>
            <a:schemeClr val="tx1"/>
          </a:solidFill>
        </a:ln>
        <a:effectLst/>
      </c:spPr>
    </c:plotArea>
    <c:plotVisOnly val="1"/>
    <c:dispBlanksAs val="gap"/>
    <c:showDLblsOverMax val="0"/>
    <c:extLst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1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ko-KR"/>
    </a:p>
  </c:txPr>
  <c:externalData r:id="rId4">
    <c:autoUpdate val="0"/>
  </c:externalData>
</c:chartSpace>
</file>

<file path=ppt/charts/chart3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80" b="1" i="0" u="none" strike="noStrike" kern="1200" spc="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US" altLang="ko-KR"/>
              <a:t>EMNIST</a:t>
            </a:r>
            <a:r>
              <a:rPr lang="en-US" altLang="ko-KR" baseline="0"/>
              <a:t> 70%</a:t>
            </a:r>
            <a:endParaRPr lang="en-US" altLang="ko-KR"/>
          </a:p>
        </c:rich>
      </c:tx>
      <c:layout>
        <c:manualLayout>
          <c:xMode val="edge"/>
          <c:yMode val="edge"/>
          <c:x val="0.41421522309711284"/>
          <c:y val="3.703703703703703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80" b="1" i="0" u="none" strike="noStrike" kern="1200" spc="0" baseline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tx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Sheet1!$E$7:$G$7</c:f>
              <c:strCache>
                <c:ptCount val="3"/>
                <c:pt idx="0">
                  <c:v>Numpy</c:v>
                </c:pt>
                <c:pt idx="1">
                  <c:v>tf.data</c:v>
                </c:pt>
                <c:pt idx="2">
                  <c:v>ol.data</c:v>
                </c:pt>
              </c:strCache>
            </c:strRef>
          </c:cat>
          <c:val>
            <c:numRef>
              <c:f>Sheet1!$E$8:$G$8</c:f>
              <c:numCache>
                <c:formatCode>General</c:formatCode>
                <c:ptCount val="3"/>
                <c:pt idx="0">
                  <c:v>142.69999999999999</c:v>
                </c:pt>
                <c:pt idx="1">
                  <c:v>103</c:v>
                </c:pt>
                <c:pt idx="2">
                  <c:v>83.7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AB1-4D2F-9509-98380A0561D2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239520719"/>
        <c:axId val="1239527791"/>
      </c:barChart>
      <c:catAx>
        <c:axId val="12395207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ko-KR"/>
          </a:p>
        </c:txPr>
        <c:crossAx val="1239527791"/>
        <c:crosses val="autoZero"/>
        <c:auto val="1"/>
        <c:lblAlgn val="ctr"/>
        <c:lblOffset val="100"/>
        <c:noMultiLvlLbl val="0"/>
      </c:catAx>
      <c:valAx>
        <c:axId val="1239527791"/>
        <c:scaling>
          <c:orientation val="minMax"/>
          <c:max val="3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1" i="0" u="none" strike="noStrik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US" altLang="ko-KR"/>
                  <a:t>Elapsed</a:t>
                </a:r>
                <a:r>
                  <a:rPr lang="en-US" altLang="ko-KR" baseline="0"/>
                  <a:t> time(sec.)</a:t>
                </a:r>
                <a:endParaRPr lang="ko-KR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1" i="0" u="none" strike="noStrike" kern="1200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ko-KR"/>
          </a:p>
        </c:txPr>
        <c:crossAx val="1239520719"/>
        <c:crosses val="autoZero"/>
        <c:crossBetween val="between"/>
      </c:valAx>
      <c:spPr>
        <a:noFill/>
        <a:ln w="19050">
          <a:solidFill>
            <a:schemeClr val="tx1"/>
          </a:solidFill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ko-KR"/>
    </a:p>
  </c:txPr>
  <c:externalData r:id="rId3">
    <c:autoUpdate val="0"/>
  </c:externalData>
</c:chartSpace>
</file>

<file path=ppt/charts/chart3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80" b="1" i="0" u="none" strike="noStrike" kern="1200" spc="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US" altLang="ko-KR" dirty="0"/>
              <a:t>MNIST</a:t>
            </a:r>
            <a:r>
              <a:rPr lang="en-US" altLang="ko-KR" baseline="0" dirty="0"/>
              <a:t> 127MB</a:t>
            </a:r>
            <a:endParaRPr lang="ko-KR" altLang="en-US" dirty="0"/>
          </a:p>
        </c:rich>
      </c:tx>
      <c:layout>
        <c:manualLayout>
          <c:xMode val="edge"/>
          <c:yMode val="edge"/>
          <c:x val="0.3629743634983929"/>
          <c:y val="1.987880118140992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80" b="1" i="0" u="none" strike="noStrike" kern="1200" spc="0" baseline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0.17312580469281397"/>
          <c:y val="0.15928644241466255"/>
          <c:w val="0.79453611111111111"/>
          <c:h val="0.67539404761904753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chemeClr val="tx1"/>
            </a:solidFill>
            <a:ln>
              <a:solidFill>
                <a:schemeClr val="tx1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400" b="1" i="0" u="none" strike="noStrik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'Elapsed time'!$C$14:$E$14</c:f>
              <c:strCache>
                <c:ptCount val="3"/>
                <c:pt idx="0">
                  <c:v>Numpy</c:v>
                </c:pt>
                <c:pt idx="1">
                  <c:v>tf.data</c:v>
                </c:pt>
                <c:pt idx="2">
                  <c:v>oldata</c:v>
                </c:pt>
              </c:strCache>
            </c:strRef>
          </c:cat>
          <c:val>
            <c:numRef>
              <c:f>'Elapsed time'!$C$15:$E$15</c:f>
              <c:numCache>
                <c:formatCode>General</c:formatCode>
                <c:ptCount val="3"/>
                <c:pt idx="0">
                  <c:v>21.81</c:v>
                </c:pt>
                <c:pt idx="1">
                  <c:v>22.31</c:v>
                </c:pt>
                <c:pt idx="2">
                  <c:v>20.63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041-4CD7-A54A-7E0C304B21AA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846251855"/>
        <c:axId val="846255183"/>
      </c:barChart>
      <c:catAx>
        <c:axId val="84625185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ko-KR"/>
          </a:p>
        </c:txPr>
        <c:crossAx val="846255183"/>
        <c:crosses val="autoZero"/>
        <c:auto val="1"/>
        <c:lblAlgn val="ctr"/>
        <c:lblOffset val="100"/>
        <c:noMultiLvlLbl val="0"/>
      </c:catAx>
      <c:valAx>
        <c:axId val="846255183"/>
        <c:scaling>
          <c:orientation val="minMax"/>
          <c:max val="5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1" i="0" u="none" strike="noStrik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US" altLang="ko-KR"/>
                  <a:t>Elapsed time(sec.)</a:t>
                </a:r>
                <a:endParaRPr lang="ko-KR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1" i="0" u="none" strike="noStrike" kern="1200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ko-KR"/>
          </a:p>
        </c:txPr>
        <c:crossAx val="846251855"/>
        <c:crosses val="autoZero"/>
        <c:crossBetween val="between"/>
      </c:valAx>
      <c:spPr>
        <a:noFill/>
        <a:ln w="19050">
          <a:solidFill>
            <a:schemeClr val="tx1"/>
          </a:solidFill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1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ko-KR"/>
    </a:p>
  </c:txPr>
  <c:externalData r:id="rId3">
    <c:autoUpdate val="0"/>
  </c:externalData>
</c:chartSpace>
</file>

<file path=ppt/charts/chart3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80" b="1" i="0" u="none" strike="noStrike" kern="1200" spc="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US" altLang="ko-KR" dirty="0"/>
              <a:t>EMNIST</a:t>
            </a:r>
            <a:endParaRPr lang="ko-KR" altLang="en-US" dirty="0"/>
          </a:p>
        </c:rich>
      </c:tx>
      <c:layout>
        <c:manualLayout>
          <c:xMode val="edge"/>
          <c:yMode val="edge"/>
          <c:x val="0.44286522516354776"/>
          <c:y val="9.5411557869059874E-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80" b="1" i="0" u="none" strike="noStrike" kern="1200" spc="0" baseline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0.17312592592592593"/>
          <c:y val="0.1603626984126984"/>
          <c:w val="0.79453611111111111"/>
          <c:h val="0.68547341269841267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chemeClr val="tx1"/>
            </a:solidFill>
            <a:ln>
              <a:solidFill>
                <a:schemeClr val="tx1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400" b="1" i="0" u="none" strike="noStrik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'Elapsed time(tcmalloc)'!$B$27:$D$27</c:f>
              <c:strCache>
                <c:ptCount val="3"/>
                <c:pt idx="0">
                  <c:v>Numpy</c:v>
                </c:pt>
                <c:pt idx="1">
                  <c:v>tf.data</c:v>
                </c:pt>
                <c:pt idx="2">
                  <c:v>ol.data</c:v>
                </c:pt>
              </c:strCache>
            </c:strRef>
          </c:cat>
          <c:val>
            <c:numRef>
              <c:f>'Elapsed time(tcmalloc)'!$B$28:$D$28</c:f>
              <c:numCache>
                <c:formatCode>General</c:formatCode>
                <c:ptCount val="3"/>
                <c:pt idx="0">
                  <c:v>205.25</c:v>
                </c:pt>
                <c:pt idx="1">
                  <c:v>154.94</c:v>
                </c:pt>
                <c:pt idx="2">
                  <c:v>132.29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79A-45D1-A93A-92A26609D62E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846251855"/>
        <c:axId val="846255183"/>
      </c:barChart>
      <c:catAx>
        <c:axId val="84625185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ko-KR"/>
          </a:p>
        </c:txPr>
        <c:crossAx val="846255183"/>
        <c:crosses val="autoZero"/>
        <c:auto val="1"/>
        <c:lblAlgn val="ctr"/>
        <c:lblOffset val="100"/>
        <c:noMultiLvlLbl val="0"/>
      </c:catAx>
      <c:valAx>
        <c:axId val="846255183"/>
        <c:scaling>
          <c:orientation val="minMax"/>
          <c:max val="5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1" i="0" u="none" strike="noStrik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US" altLang="ko-KR"/>
                  <a:t>Elapsed time(sec.)</a:t>
                </a:r>
                <a:endParaRPr lang="ko-KR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1" i="0" u="none" strike="noStrike" kern="1200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ko-KR"/>
          </a:p>
        </c:txPr>
        <c:crossAx val="846251855"/>
        <c:crosses val="autoZero"/>
        <c:crossBetween val="between"/>
      </c:valAx>
      <c:spPr>
        <a:noFill/>
        <a:ln w="19050">
          <a:solidFill>
            <a:schemeClr val="tx1"/>
          </a:solidFill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1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ko-KR"/>
    </a:p>
  </c:txPr>
  <c:externalData r:id="rId3">
    <c:autoUpdate val="0"/>
  </c:externalData>
</c:chartSpace>
</file>

<file path=ppt/charts/chart3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80" b="1" i="0" u="none" strike="noStrike" kern="1200" spc="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US" altLang="ko-KR" dirty="0" err="1"/>
              <a:t>Cifar</a:t>
            </a:r>
            <a:r>
              <a:rPr lang="en-US" altLang="ko-KR" baseline="0" dirty="0"/>
              <a:t> 10 class 160MB</a:t>
            </a:r>
            <a:endParaRPr lang="ko-KR" altLang="en-US" dirty="0"/>
          </a:p>
        </c:rich>
      </c:tx>
      <c:layout>
        <c:manualLayout>
          <c:xMode val="edge"/>
          <c:yMode val="edge"/>
          <c:x val="0.2647982546689947"/>
          <c:y val="2.463811885895337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80" b="1" i="0" u="none" strike="noStrike" kern="1200" spc="0" baseline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0.17312592592592593"/>
          <c:y val="0.17548174603174604"/>
          <c:w val="0.79453611111111111"/>
          <c:h val="0.67035436507936497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chemeClr val="tx1"/>
            </a:solidFill>
            <a:ln>
              <a:solidFill>
                <a:schemeClr val="tx1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400" b="1" i="0" u="none" strike="noStrik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'Elapsed time(tcmalloc)'!$B$47:$D$47</c:f>
              <c:strCache>
                <c:ptCount val="3"/>
                <c:pt idx="0">
                  <c:v>Numpy</c:v>
                </c:pt>
                <c:pt idx="1">
                  <c:v>tf.data</c:v>
                </c:pt>
                <c:pt idx="2">
                  <c:v>ol.data</c:v>
                </c:pt>
              </c:strCache>
            </c:strRef>
          </c:cat>
          <c:val>
            <c:numRef>
              <c:f>'Elapsed time(tcmalloc)'!$B$48:$D$48</c:f>
              <c:numCache>
                <c:formatCode>General</c:formatCode>
                <c:ptCount val="3"/>
                <c:pt idx="0">
                  <c:v>21.25</c:v>
                </c:pt>
                <c:pt idx="1">
                  <c:v>22.31</c:v>
                </c:pt>
                <c:pt idx="2">
                  <c:v>22.87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991-47F3-8D71-DCB3E62D8062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846251855"/>
        <c:axId val="846255183"/>
      </c:barChart>
      <c:catAx>
        <c:axId val="84625185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ko-KR"/>
          </a:p>
        </c:txPr>
        <c:crossAx val="846255183"/>
        <c:crosses val="autoZero"/>
        <c:auto val="1"/>
        <c:lblAlgn val="ctr"/>
        <c:lblOffset val="100"/>
        <c:noMultiLvlLbl val="0"/>
      </c:catAx>
      <c:valAx>
        <c:axId val="846255183"/>
        <c:scaling>
          <c:orientation val="minMax"/>
          <c:max val="5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1" i="0" u="none" strike="noStrik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US" altLang="ko-KR"/>
                  <a:t>Elapsed time(sec.)</a:t>
                </a:r>
                <a:endParaRPr lang="ko-KR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1" i="0" u="none" strike="noStrike" kern="1200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ko-KR"/>
          </a:p>
        </c:txPr>
        <c:crossAx val="846251855"/>
        <c:crosses val="autoZero"/>
        <c:crossBetween val="between"/>
      </c:valAx>
      <c:spPr>
        <a:noFill/>
        <a:ln w="19050">
          <a:solidFill>
            <a:schemeClr val="tx1"/>
          </a:solidFill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1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ko-KR"/>
    </a:p>
  </c:txPr>
  <c:externalData r:id="rId3">
    <c:autoUpdate val="0"/>
  </c:externalData>
</c:chartSpace>
</file>

<file path=ppt/charts/chart3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80" b="1" i="0" u="none" strike="noStrike" kern="1200" spc="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US" altLang="ko-KR" sz="1680" b="1" i="0" u="none" strike="noStrike" baseline="0">
                <a:effectLst/>
              </a:rPr>
              <a:t>Fashion 1GB MNIST(TCmalloc)</a:t>
            </a:r>
            <a:endParaRPr lang="ko-KR" altLang="en-US"/>
          </a:p>
        </c:rich>
      </c:tx>
      <c:layout>
        <c:manualLayout>
          <c:xMode val="edge"/>
          <c:yMode val="edge"/>
          <c:x val="0.18669623618830472"/>
          <c:y val="2.54668114238690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80" b="1" i="0" u="none" strike="noStrike" kern="1200" spc="0" baseline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0.17312592592592593"/>
          <c:y val="0.1603626984126984"/>
          <c:w val="0.79453611111111111"/>
          <c:h val="0.68547341269841267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chemeClr val="tx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400" b="1" i="0" u="none" strike="noStrik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'Elapsed time(tcmalloc)'!$C$84:$E$84</c:f>
              <c:strCache>
                <c:ptCount val="3"/>
                <c:pt idx="0">
                  <c:v>Numpy</c:v>
                </c:pt>
                <c:pt idx="1">
                  <c:v>tf.data</c:v>
                </c:pt>
                <c:pt idx="2">
                  <c:v>ol.data</c:v>
                </c:pt>
              </c:strCache>
            </c:strRef>
          </c:cat>
          <c:val>
            <c:numRef>
              <c:f>'Elapsed time(tcmalloc)'!$C$85:$E$85</c:f>
              <c:numCache>
                <c:formatCode>General</c:formatCode>
                <c:ptCount val="3"/>
                <c:pt idx="0">
                  <c:v>228.05</c:v>
                </c:pt>
                <c:pt idx="1">
                  <c:v>208.28</c:v>
                </c:pt>
                <c:pt idx="2">
                  <c:v>198.72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C6C-49F4-AB85-32DC859109E9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846251855"/>
        <c:axId val="846255183"/>
      </c:barChart>
      <c:catAx>
        <c:axId val="84625185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ko-KR"/>
          </a:p>
        </c:txPr>
        <c:crossAx val="846255183"/>
        <c:crosses val="autoZero"/>
        <c:auto val="1"/>
        <c:lblAlgn val="ctr"/>
        <c:lblOffset val="100"/>
        <c:noMultiLvlLbl val="0"/>
      </c:catAx>
      <c:valAx>
        <c:axId val="846255183"/>
        <c:scaling>
          <c:orientation val="minMax"/>
          <c:max val="5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1" i="0" u="none" strike="noStrik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US" altLang="ko-KR"/>
                  <a:t>Elapsed time(sec.)</a:t>
                </a:r>
                <a:endParaRPr lang="ko-KR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1" i="0" u="none" strike="noStrike" kern="1200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ko-KR"/>
          </a:p>
        </c:txPr>
        <c:crossAx val="846251855"/>
        <c:crosses val="autoZero"/>
        <c:crossBetween val="between"/>
      </c:valAx>
      <c:spPr>
        <a:noFill/>
        <a:ln w="19050">
          <a:solidFill>
            <a:schemeClr val="tx1"/>
          </a:solidFill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1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ko-KR"/>
    </a:p>
  </c:txPr>
  <c:externalData r:id="rId3">
    <c:autoUpdate val="0"/>
  </c:externalData>
</c:chartSpace>
</file>

<file path=ppt/charts/chart3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80" b="1" i="0" u="none" strike="noStrike" kern="1200" spc="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US" altLang="ko-KR"/>
              <a:t>MNIST(TCmalloc)</a:t>
            </a:r>
            <a:r>
              <a:rPr lang="en-US" altLang="ko-KR" baseline="0"/>
              <a:t> 100Epoch</a:t>
            </a:r>
            <a:endParaRPr lang="ko-KR" altLang="en-US"/>
          </a:p>
        </c:rich>
      </c:tx>
      <c:layout>
        <c:manualLayout>
          <c:xMode val="edge"/>
          <c:yMode val="edge"/>
          <c:x val="0.18669623618830472"/>
          <c:y val="2.54668114238690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80" b="1" i="0" u="none" strike="noStrike" kern="1200" spc="0" baseline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0.17312592592592593"/>
          <c:y val="0.1603626984126984"/>
          <c:w val="0.79453611111111111"/>
          <c:h val="0.68547341269841267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chemeClr val="tx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'Elapsed time(tcmalloc)'!$C$106:$E$106</c:f>
              <c:strCache>
                <c:ptCount val="3"/>
                <c:pt idx="0">
                  <c:v>Numpy</c:v>
                </c:pt>
                <c:pt idx="1">
                  <c:v>tf.data</c:v>
                </c:pt>
                <c:pt idx="2">
                  <c:v>ol.data</c:v>
                </c:pt>
              </c:strCache>
            </c:strRef>
          </c:cat>
          <c:val>
            <c:numRef>
              <c:f>'Elapsed time(tcmalloc)'!$C$107:$E$107</c:f>
              <c:numCache>
                <c:formatCode>General</c:formatCode>
                <c:ptCount val="3"/>
                <c:pt idx="0">
                  <c:v>209.57</c:v>
                </c:pt>
                <c:pt idx="1">
                  <c:v>176.95</c:v>
                </c:pt>
                <c:pt idx="2">
                  <c:v>177.35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DF0-4D93-94E6-BDA6977B19C0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846251855"/>
        <c:axId val="846255183"/>
      </c:barChart>
      <c:catAx>
        <c:axId val="84625185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ko-KR"/>
          </a:p>
        </c:txPr>
        <c:crossAx val="846255183"/>
        <c:crosses val="autoZero"/>
        <c:auto val="1"/>
        <c:lblAlgn val="ctr"/>
        <c:lblOffset val="100"/>
        <c:noMultiLvlLbl val="0"/>
      </c:catAx>
      <c:valAx>
        <c:axId val="846255183"/>
        <c:scaling>
          <c:orientation val="minMax"/>
          <c:max val="5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1" i="0" u="none" strike="noStrik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US" altLang="ko-KR"/>
                  <a:t>Elapsed time(sec.)</a:t>
                </a:r>
                <a:endParaRPr lang="ko-KR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1" i="0" u="none" strike="noStrike" kern="1200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ko-KR"/>
          </a:p>
        </c:txPr>
        <c:crossAx val="846251855"/>
        <c:crosses val="autoZero"/>
        <c:crossBetween val="between"/>
      </c:valAx>
      <c:spPr>
        <a:noFill/>
        <a:ln w="19050">
          <a:solidFill>
            <a:schemeClr val="tx1"/>
          </a:solidFill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1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ko-KR"/>
    </a:p>
  </c:txPr>
  <c:externalData r:id="rId3">
    <c:autoUpdate val="0"/>
  </c:externalData>
</c:chartSpace>
</file>

<file path=ppt/charts/chart3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80" b="1" i="0" u="none" strike="noStrike" kern="1200" spc="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US" altLang="ko-KR" sz="1600"/>
              <a:t>FMNIST(TCmalloc)</a:t>
            </a:r>
            <a:r>
              <a:rPr lang="en-US" altLang="ko-KR" sz="1600" baseline="0"/>
              <a:t> 100Epoch</a:t>
            </a:r>
            <a:endParaRPr lang="ko-KR" altLang="en-US" sz="1600"/>
          </a:p>
        </c:rich>
      </c:tx>
      <c:layout>
        <c:manualLayout>
          <c:xMode val="edge"/>
          <c:yMode val="edge"/>
          <c:x val="0.24598466763815668"/>
          <c:y val="2.029303148876536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80" b="1" i="0" u="none" strike="noStrike" kern="1200" spc="0" baseline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0.17312592592592593"/>
          <c:y val="0.1603626984126984"/>
          <c:w val="0.79453611111111111"/>
          <c:h val="0.68547341269841267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chemeClr val="tx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'Elapsed time(tcmalloc)'!$C$111:$E$111</c:f>
              <c:strCache>
                <c:ptCount val="3"/>
                <c:pt idx="0">
                  <c:v>Numpy</c:v>
                </c:pt>
                <c:pt idx="1">
                  <c:v>tf.data</c:v>
                </c:pt>
                <c:pt idx="2">
                  <c:v>ol.data</c:v>
                </c:pt>
              </c:strCache>
            </c:strRef>
          </c:cat>
          <c:val>
            <c:numRef>
              <c:f>'Elapsed time(tcmalloc)'!$C$112:$E$112</c:f>
              <c:numCache>
                <c:formatCode>General</c:formatCode>
                <c:ptCount val="3"/>
                <c:pt idx="0">
                  <c:v>211.69</c:v>
                </c:pt>
                <c:pt idx="1">
                  <c:v>183.57</c:v>
                </c:pt>
                <c:pt idx="2">
                  <c:v>182.46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4F1-4EB8-8116-74A07AB2D4A8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846251855"/>
        <c:axId val="846255183"/>
      </c:barChart>
      <c:catAx>
        <c:axId val="84625185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ko-KR"/>
          </a:p>
        </c:txPr>
        <c:crossAx val="846255183"/>
        <c:crosses val="autoZero"/>
        <c:auto val="1"/>
        <c:lblAlgn val="ctr"/>
        <c:lblOffset val="100"/>
        <c:noMultiLvlLbl val="0"/>
      </c:catAx>
      <c:valAx>
        <c:axId val="846255183"/>
        <c:scaling>
          <c:orientation val="minMax"/>
          <c:max val="5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1" i="0" u="none" strike="noStrik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US" altLang="ko-KR"/>
                  <a:t>Elapsed time(sec.)</a:t>
                </a:r>
                <a:endParaRPr lang="ko-KR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1" i="0" u="none" strike="noStrike" kern="1200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ko-KR"/>
          </a:p>
        </c:txPr>
        <c:crossAx val="846251855"/>
        <c:crosses val="autoZero"/>
        <c:crossBetween val="between"/>
      </c:valAx>
      <c:spPr>
        <a:noFill/>
        <a:ln w="19050">
          <a:solidFill>
            <a:schemeClr val="tx1"/>
          </a:solidFill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1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ko-K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r>
              <a:rPr lang="en-US" b="1"/>
              <a:t>500MB Numpy Shuffle Training Loss</a:t>
            </a:r>
            <a:endParaRPr lang="ko-KR" b="1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Sheet1!$C$59</c:f>
              <c:strCache>
                <c:ptCount val="1"/>
                <c:pt idx="0">
                  <c:v>Shuffle per epoch</c:v>
                </c:pt>
              </c:strCache>
            </c:strRef>
          </c:tx>
          <c:spPr>
            <a:ln w="28575" cap="rnd">
              <a:solidFill>
                <a:schemeClr val="tx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tx1"/>
              </a:solidFill>
              <a:ln w="9525">
                <a:solidFill>
                  <a:schemeClr val="tx1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b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Sheet1!$C$60:$C$69</c:f>
              <c:numCache>
                <c:formatCode>General</c:formatCode>
                <c:ptCount val="10"/>
                <c:pt idx="0">
                  <c:v>0.05</c:v>
                </c:pt>
                <c:pt idx="1">
                  <c:v>0.06</c:v>
                </c:pt>
                <c:pt idx="2">
                  <c:v>7.0000000000000007E-2</c:v>
                </c:pt>
                <c:pt idx="3">
                  <c:v>0.08</c:v>
                </c:pt>
                <c:pt idx="4">
                  <c:v>0.08</c:v>
                </c:pt>
                <c:pt idx="5">
                  <c:v>0.08</c:v>
                </c:pt>
                <c:pt idx="6">
                  <c:v>0.09</c:v>
                </c:pt>
                <c:pt idx="7">
                  <c:v>0.1</c:v>
                </c:pt>
                <c:pt idx="8">
                  <c:v>0.11</c:v>
                </c:pt>
                <c:pt idx="9">
                  <c:v>0.11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5BD-49C5-9BB8-24DDE91D1EAF}"/>
            </c:ext>
          </c:extLst>
        </c:ser>
        <c:ser>
          <c:idx val="1"/>
          <c:order val="1"/>
          <c:tx>
            <c:strRef>
              <c:f>Sheet1!$D$59</c:f>
              <c:strCache>
                <c:ptCount val="1"/>
                <c:pt idx="0">
                  <c:v>1Shuffle</c:v>
                </c:pt>
              </c:strCache>
            </c:strRef>
          </c:tx>
          <c:spPr>
            <a:ln w="28575" cap="rnd">
              <a:solidFill>
                <a:schemeClr val="bg1">
                  <a:lumMod val="65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bg1">
                  <a:lumMod val="50000"/>
                </a:schemeClr>
              </a:solidFill>
              <a:ln w="9525">
                <a:solidFill>
                  <a:schemeClr val="bg1">
                    <a:lumMod val="65000"/>
                  </a:schemeClr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Sheet1!$D$60:$D$69</c:f>
              <c:numCache>
                <c:formatCode>General</c:formatCode>
                <c:ptCount val="10"/>
                <c:pt idx="0">
                  <c:v>7.0000000000000007E-2</c:v>
                </c:pt>
                <c:pt idx="1">
                  <c:v>0.08</c:v>
                </c:pt>
                <c:pt idx="2">
                  <c:v>0.08</c:v>
                </c:pt>
                <c:pt idx="3">
                  <c:v>0.15</c:v>
                </c:pt>
                <c:pt idx="4">
                  <c:v>0.14000000000000001</c:v>
                </c:pt>
                <c:pt idx="5">
                  <c:v>0.16</c:v>
                </c:pt>
                <c:pt idx="6">
                  <c:v>0.18</c:v>
                </c:pt>
                <c:pt idx="7">
                  <c:v>0.19</c:v>
                </c:pt>
                <c:pt idx="8">
                  <c:v>0.19</c:v>
                </c:pt>
                <c:pt idx="9">
                  <c:v>0.21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C5BD-49C5-9BB8-24DDE91D1EAF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491358367"/>
        <c:axId val="491358783"/>
      </c:lineChart>
      <c:catAx>
        <c:axId val="49135836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1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="1"/>
                  <a:t>Epoch</a:t>
                </a:r>
                <a:endParaRPr lang="ko-KR" b="1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1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91358783"/>
        <c:crosses val="autoZero"/>
        <c:auto val="1"/>
        <c:lblAlgn val="ctr"/>
        <c:lblOffset val="100"/>
        <c:noMultiLvlLbl val="0"/>
      </c:catAx>
      <c:valAx>
        <c:axId val="4913587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1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="1"/>
                  <a:t>Test Loss</a:t>
                </a:r>
                <a:endParaRPr lang="ko-KR" b="1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1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9135836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1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2"/>
          </a:solidFill>
        </a:defRPr>
      </a:pPr>
      <a:endParaRPr lang="ko-KR"/>
    </a:p>
  </c:txPr>
  <c:externalData r:id="rId3">
    <c:autoUpdate val="0"/>
  </c:externalData>
</c:chartSpace>
</file>

<file path=ppt/charts/chart4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20180470085470084"/>
          <c:y val="5.4631481481481482E-2"/>
          <c:w val="0.77603183760683758"/>
          <c:h val="0.66722767713731035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ysClr val="windowText" lastClr="000000"/>
            </a:solidFill>
            <a:ln>
              <a:noFill/>
            </a:ln>
            <a:effectLst/>
          </c:spPr>
          <c:invertIfNegative val="0"/>
          <c:val>
            <c:numRef>
              <c:f>'Elapsed time(tcmalloc)'!$B$152:$B$366</c:f>
              <c:numCache>
                <c:formatCode>General</c:formatCode>
                <c:ptCount val="215"/>
                <c:pt idx="0">
                  <c:v>4.71</c:v>
                </c:pt>
                <c:pt idx="1">
                  <c:v>1.63</c:v>
                </c:pt>
                <c:pt idx="2">
                  <c:v>1.88</c:v>
                </c:pt>
                <c:pt idx="3">
                  <c:v>3.13</c:v>
                </c:pt>
                <c:pt idx="4">
                  <c:v>3.29</c:v>
                </c:pt>
                <c:pt idx="5">
                  <c:v>1.38</c:v>
                </c:pt>
                <c:pt idx="6">
                  <c:v>2.76</c:v>
                </c:pt>
                <c:pt idx="7">
                  <c:v>3.22</c:v>
                </c:pt>
                <c:pt idx="8">
                  <c:v>3.47</c:v>
                </c:pt>
                <c:pt idx="9">
                  <c:v>3.54</c:v>
                </c:pt>
                <c:pt idx="10">
                  <c:v>3.3</c:v>
                </c:pt>
                <c:pt idx="11">
                  <c:v>3.92</c:v>
                </c:pt>
                <c:pt idx="12">
                  <c:v>3.85</c:v>
                </c:pt>
                <c:pt idx="13">
                  <c:v>3.75</c:v>
                </c:pt>
                <c:pt idx="14">
                  <c:v>3.52</c:v>
                </c:pt>
                <c:pt idx="15">
                  <c:v>4.09</c:v>
                </c:pt>
                <c:pt idx="16">
                  <c:v>4.1399999999999997</c:v>
                </c:pt>
                <c:pt idx="17">
                  <c:v>3.89</c:v>
                </c:pt>
                <c:pt idx="18">
                  <c:v>3.97</c:v>
                </c:pt>
                <c:pt idx="19">
                  <c:v>4.29</c:v>
                </c:pt>
                <c:pt idx="20">
                  <c:v>4.1399999999999997</c:v>
                </c:pt>
                <c:pt idx="21">
                  <c:v>3.62</c:v>
                </c:pt>
                <c:pt idx="22">
                  <c:v>3.35</c:v>
                </c:pt>
                <c:pt idx="23">
                  <c:v>3.62</c:v>
                </c:pt>
                <c:pt idx="24">
                  <c:v>3.8</c:v>
                </c:pt>
                <c:pt idx="25">
                  <c:v>4.12</c:v>
                </c:pt>
                <c:pt idx="26">
                  <c:v>3.57</c:v>
                </c:pt>
                <c:pt idx="27">
                  <c:v>4.38</c:v>
                </c:pt>
                <c:pt idx="28">
                  <c:v>3.43</c:v>
                </c:pt>
                <c:pt idx="29">
                  <c:v>4.68</c:v>
                </c:pt>
                <c:pt idx="30">
                  <c:v>3.77</c:v>
                </c:pt>
                <c:pt idx="31">
                  <c:v>3.97</c:v>
                </c:pt>
                <c:pt idx="32">
                  <c:v>4.08</c:v>
                </c:pt>
                <c:pt idx="33">
                  <c:v>3.34</c:v>
                </c:pt>
                <c:pt idx="34">
                  <c:v>3.64</c:v>
                </c:pt>
                <c:pt idx="35">
                  <c:v>3.46</c:v>
                </c:pt>
                <c:pt idx="36">
                  <c:v>3.96</c:v>
                </c:pt>
                <c:pt idx="37">
                  <c:v>3.06</c:v>
                </c:pt>
                <c:pt idx="38">
                  <c:v>3.71</c:v>
                </c:pt>
                <c:pt idx="39">
                  <c:v>3.84</c:v>
                </c:pt>
                <c:pt idx="40">
                  <c:v>4.22</c:v>
                </c:pt>
                <c:pt idx="41">
                  <c:v>3.26</c:v>
                </c:pt>
                <c:pt idx="42">
                  <c:v>3.88</c:v>
                </c:pt>
                <c:pt idx="43">
                  <c:v>4.13</c:v>
                </c:pt>
                <c:pt idx="44">
                  <c:v>2.88</c:v>
                </c:pt>
                <c:pt idx="45">
                  <c:v>4.75</c:v>
                </c:pt>
                <c:pt idx="46">
                  <c:v>3.01</c:v>
                </c:pt>
                <c:pt idx="47">
                  <c:v>4.13</c:v>
                </c:pt>
                <c:pt idx="48">
                  <c:v>4.71</c:v>
                </c:pt>
                <c:pt idx="49">
                  <c:v>3.77</c:v>
                </c:pt>
                <c:pt idx="50">
                  <c:v>3.89</c:v>
                </c:pt>
                <c:pt idx="51">
                  <c:v>4.26</c:v>
                </c:pt>
                <c:pt idx="52">
                  <c:v>4.0599999999999996</c:v>
                </c:pt>
                <c:pt idx="53">
                  <c:v>4.49</c:v>
                </c:pt>
                <c:pt idx="54">
                  <c:v>4.29</c:v>
                </c:pt>
                <c:pt idx="55">
                  <c:v>4.8899999999999997</c:v>
                </c:pt>
                <c:pt idx="56">
                  <c:v>4.59</c:v>
                </c:pt>
                <c:pt idx="57">
                  <c:v>4.3600000000000003</c:v>
                </c:pt>
                <c:pt idx="58">
                  <c:v>4.47</c:v>
                </c:pt>
                <c:pt idx="59">
                  <c:v>4.67</c:v>
                </c:pt>
                <c:pt idx="60">
                  <c:v>4.17</c:v>
                </c:pt>
                <c:pt idx="61">
                  <c:v>3.55</c:v>
                </c:pt>
                <c:pt idx="62">
                  <c:v>4.26</c:v>
                </c:pt>
                <c:pt idx="63">
                  <c:v>3.44</c:v>
                </c:pt>
                <c:pt idx="64">
                  <c:v>4.34</c:v>
                </c:pt>
                <c:pt idx="65">
                  <c:v>3.39</c:v>
                </c:pt>
                <c:pt idx="66">
                  <c:v>3.93</c:v>
                </c:pt>
                <c:pt idx="67">
                  <c:v>3.63</c:v>
                </c:pt>
                <c:pt idx="68">
                  <c:v>3.73</c:v>
                </c:pt>
                <c:pt idx="69">
                  <c:v>4.04</c:v>
                </c:pt>
                <c:pt idx="70">
                  <c:v>3.43</c:v>
                </c:pt>
                <c:pt idx="71">
                  <c:v>4.26</c:v>
                </c:pt>
                <c:pt idx="72">
                  <c:v>3.31</c:v>
                </c:pt>
                <c:pt idx="73">
                  <c:v>4.3899999999999997</c:v>
                </c:pt>
                <c:pt idx="74">
                  <c:v>3.47</c:v>
                </c:pt>
                <c:pt idx="75">
                  <c:v>4.45</c:v>
                </c:pt>
                <c:pt idx="76">
                  <c:v>3.55</c:v>
                </c:pt>
                <c:pt idx="77">
                  <c:v>4.22</c:v>
                </c:pt>
                <c:pt idx="78">
                  <c:v>3.92</c:v>
                </c:pt>
                <c:pt idx="79">
                  <c:v>3.81</c:v>
                </c:pt>
                <c:pt idx="80">
                  <c:v>4.21</c:v>
                </c:pt>
                <c:pt idx="81">
                  <c:v>3.47</c:v>
                </c:pt>
                <c:pt idx="82">
                  <c:v>4.41</c:v>
                </c:pt>
                <c:pt idx="83">
                  <c:v>3.47</c:v>
                </c:pt>
                <c:pt idx="84">
                  <c:v>4.3</c:v>
                </c:pt>
                <c:pt idx="85">
                  <c:v>3.39</c:v>
                </c:pt>
                <c:pt idx="86">
                  <c:v>4.22</c:v>
                </c:pt>
                <c:pt idx="87">
                  <c:v>3.59</c:v>
                </c:pt>
                <c:pt idx="88">
                  <c:v>3.6</c:v>
                </c:pt>
                <c:pt idx="89">
                  <c:v>3.63</c:v>
                </c:pt>
                <c:pt idx="90">
                  <c:v>3.43</c:v>
                </c:pt>
                <c:pt idx="91">
                  <c:v>3.98</c:v>
                </c:pt>
                <c:pt idx="92">
                  <c:v>3.34</c:v>
                </c:pt>
                <c:pt idx="93">
                  <c:v>4.33</c:v>
                </c:pt>
                <c:pt idx="94">
                  <c:v>3.3</c:v>
                </c:pt>
                <c:pt idx="95">
                  <c:v>4.22</c:v>
                </c:pt>
                <c:pt idx="96">
                  <c:v>3.46</c:v>
                </c:pt>
                <c:pt idx="97">
                  <c:v>3.71</c:v>
                </c:pt>
                <c:pt idx="98">
                  <c:v>3.18</c:v>
                </c:pt>
                <c:pt idx="99">
                  <c:v>3.92</c:v>
                </c:pt>
                <c:pt idx="100">
                  <c:v>3.35</c:v>
                </c:pt>
                <c:pt idx="101">
                  <c:v>3.22</c:v>
                </c:pt>
                <c:pt idx="102">
                  <c:v>3.09</c:v>
                </c:pt>
                <c:pt idx="103">
                  <c:v>3.47</c:v>
                </c:pt>
                <c:pt idx="104">
                  <c:v>3.25</c:v>
                </c:pt>
                <c:pt idx="105">
                  <c:v>3.69</c:v>
                </c:pt>
                <c:pt idx="106">
                  <c:v>3.43</c:v>
                </c:pt>
                <c:pt idx="107">
                  <c:v>3.34</c:v>
                </c:pt>
                <c:pt idx="108">
                  <c:v>3.43</c:v>
                </c:pt>
                <c:pt idx="109">
                  <c:v>3.18</c:v>
                </c:pt>
                <c:pt idx="110">
                  <c:v>3.35</c:v>
                </c:pt>
                <c:pt idx="111">
                  <c:v>3.55</c:v>
                </c:pt>
                <c:pt idx="112">
                  <c:v>3.18</c:v>
                </c:pt>
                <c:pt idx="113">
                  <c:v>3.79</c:v>
                </c:pt>
                <c:pt idx="114">
                  <c:v>3.34</c:v>
                </c:pt>
                <c:pt idx="115">
                  <c:v>3.18</c:v>
                </c:pt>
                <c:pt idx="116">
                  <c:v>3.88</c:v>
                </c:pt>
                <c:pt idx="117">
                  <c:v>3.34</c:v>
                </c:pt>
                <c:pt idx="118">
                  <c:v>3.62</c:v>
                </c:pt>
                <c:pt idx="119">
                  <c:v>3.42</c:v>
                </c:pt>
                <c:pt idx="120">
                  <c:v>3.63</c:v>
                </c:pt>
                <c:pt idx="121">
                  <c:v>3.31</c:v>
                </c:pt>
                <c:pt idx="122">
                  <c:v>4.0199999999999996</c:v>
                </c:pt>
                <c:pt idx="123">
                  <c:v>3.84</c:v>
                </c:pt>
                <c:pt idx="124">
                  <c:v>4.05</c:v>
                </c:pt>
                <c:pt idx="125">
                  <c:v>4.34</c:v>
                </c:pt>
                <c:pt idx="126">
                  <c:v>4.5999999999999996</c:v>
                </c:pt>
                <c:pt idx="127">
                  <c:v>5.03</c:v>
                </c:pt>
                <c:pt idx="128">
                  <c:v>4.8899999999999997</c:v>
                </c:pt>
                <c:pt idx="129">
                  <c:v>4.34</c:v>
                </c:pt>
                <c:pt idx="130">
                  <c:v>4.1399999999999997</c:v>
                </c:pt>
                <c:pt idx="131">
                  <c:v>4.34</c:v>
                </c:pt>
                <c:pt idx="132">
                  <c:v>3.55</c:v>
                </c:pt>
                <c:pt idx="133">
                  <c:v>4.3</c:v>
                </c:pt>
                <c:pt idx="134">
                  <c:v>3.67</c:v>
                </c:pt>
                <c:pt idx="135">
                  <c:v>3.64</c:v>
                </c:pt>
                <c:pt idx="136">
                  <c:v>3.68</c:v>
                </c:pt>
                <c:pt idx="137">
                  <c:v>3.01</c:v>
                </c:pt>
                <c:pt idx="138">
                  <c:v>4.05</c:v>
                </c:pt>
                <c:pt idx="139">
                  <c:v>3.05</c:v>
                </c:pt>
                <c:pt idx="140">
                  <c:v>3.93</c:v>
                </c:pt>
                <c:pt idx="141">
                  <c:v>3.11</c:v>
                </c:pt>
                <c:pt idx="142">
                  <c:v>4.29</c:v>
                </c:pt>
                <c:pt idx="143">
                  <c:v>3.31</c:v>
                </c:pt>
                <c:pt idx="144">
                  <c:v>4.38</c:v>
                </c:pt>
                <c:pt idx="145">
                  <c:v>3.39</c:v>
                </c:pt>
                <c:pt idx="146">
                  <c:v>4.47</c:v>
                </c:pt>
                <c:pt idx="147">
                  <c:v>4.16</c:v>
                </c:pt>
                <c:pt idx="148">
                  <c:v>3.64</c:v>
                </c:pt>
                <c:pt idx="149">
                  <c:v>4.43</c:v>
                </c:pt>
                <c:pt idx="150">
                  <c:v>3.71</c:v>
                </c:pt>
                <c:pt idx="151">
                  <c:v>4.18</c:v>
                </c:pt>
                <c:pt idx="152">
                  <c:v>3.6</c:v>
                </c:pt>
                <c:pt idx="153">
                  <c:v>4.47</c:v>
                </c:pt>
                <c:pt idx="154">
                  <c:v>3.72</c:v>
                </c:pt>
                <c:pt idx="155">
                  <c:v>4.22</c:v>
                </c:pt>
                <c:pt idx="156">
                  <c:v>3.8</c:v>
                </c:pt>
                <c:pt idx="157">
                  <c:v>4.17</c:v>
                </c:pt>
                <c:pt idx="158">
                  <c:v>4.75</c:v>
                </c:pt>
                <c:pt idx="159">
                  <c:v>4.84</c:v>
                </c:pt>
                <c:pt idx="160">
                  <c:v>3.98</c:v>
                </c:pt>
                <c:pt idx="161">
                  <c:v>3.26</c:v>
                </c:pt>
                <c:pt idx="162">
                  <c:v>3.39</c:v>
                </c:pt>
                <c:pt idx="163">
                  <c:v>3.51</c:v>
                </c:pt>
                <c:pt idx="164">
                  <c:v>3.47</c:v>
                </c:pt>
                <c:pt idx="165">
                  <c:v>4.22</c:v>
                </c:pt>
                <c:pt idx="166">
                  <c:v>3.35</c:v>
                </c:pt>
                <c:pt idx="167">
                  <c:v>4.76</c:v>
                </c:pt>
                <c:pt idx="168">
                  <c:v>3.55</c:v>
                </c:pt>
                <c:pt idx="169">
                  <c:v>4.51</c:v>
                </c:pt>
                <c:pt idx="170">
                  <c:v>3.51</c:v>
                </c:pt>
                <c:pt idx="171">
                  <c:v>4.1100000000000003</c:v>
                </c:pt>
                <c:pt idx="172">
                  <c:v>4.13</c:v>
                </c:pt>
                <c:pt idx="173">
                  <c:v>3.89</c:v>
                </c:pt>
                <c:pt idx="174">
                  <c:v>3.96</c:v>
                </c:pt>
                <c:pt idx="175">
                  <c:v>3.6</c:v>
                </c:pt>
                <c:pt idx="176">
                  <c:v>3.3</c:v>
                </c:pt>
                <c:pt idx="177">
                  <c:v>3.63</c:v>
                </c:pt>
                <c:pt idx="178">
                  <c:v>3.35</c:v>
                </c:pt>
                <c:pt idx="179">
                  <c:v>3.39</c:v>
                </c:pt>
                <c:pt idx="180">
                  <c:v>3.22</c:v>
                </c:pt>
                <c:pt idx="181">
                  <c:v>3.22</c:v>
                </c:pt>
                <c:pt idx="182">
                  <c:v>3.34</c:v>
                </c:pt>
                <c:pt idx="183">
                  <c:v>3.59</c:v>
                </c:pt>
                <c:pt idx="184">
                  <c:v>3.18</c:v>
                </c:pt>
                <c:pt idx="185">
                  <c:v>3.63</c:v>
                </c:pt>
                <c:pt idx="186">
                  <c:v>4.26</c:v>
                </c:pt>
                <c:pt idx="187">
                  <c:v>3.89</c:v>
                </c:pt>
                <c:pt idx="188">
                  <c:v>3.5</c:v>
                </c:pt>
                <c:pt idx="189">
                  <c:v>3.39</c:v>
                </c:pt>
                <c:pt idx="190">
                  <c:v>3.38</c:v>
                </c:pt>
                <c:pt idx="191">
                  <c:v>3.75</c:v>
                </c:pt>
                <c:pt idx="192">
                  <c:v>3.55</c:v>
                </c:pt>
                <c:pt idx="193">
                  <c:v>3.3</c:v>
                </c:pt>
                <c:pt idx="194">
                  <c:v>3.47</c:v>
                </c:pt>
                <c:pt idx="195">
                  <c:v>4.01</c:v>
                </c:pt>
                <c:pt idx="196">
                  <c:v>4.0599999999999996</c:v>
                </c:pt>
                <c:pt idx="197">
                  <c:v>4.58</c:v>
                </c:pt>
                <c:pt idx="198">
                  <c:v>4.46</c:v>
                </c:pt>
                <c:pt idx="199">
                  <c:v>3.38</c:v>
                </c:pt>
                <c:pt idx="200">
                  <c:v>3.31</c:v>
                </c:pt>
                <c:pt idx="201">
                  <c:v>3.02</c:v>
                </c:pt>
                <c:pt idx="202">
                  <c:v>3.7</c:v>
                </c:pt>
                <c:pt idx="203">
                  <c:v>3.22</c:v>
                </c:pt>
                <c:pt idx="204">
                  <c:v>3.55</c:v>
                </c:pt>
                <c:pt idx="205">
                  <c:v>4.2300000000000004</c:v>
                </c:pt>
                <c:pt idx="206">
                  <c:v>3.76</c:v>
                </c:pt>
                <c:pt idx="207">
                  <c:v>3.01</c:v>
                </c:pt>
                <c:pt idx="208">
                  <c:v>3.51</c:v>
                </c:pt>
                <c:pt idx="209">
                  <c:v>3.14</c:v>
                </c:pt>
                <c:pt idx="210">
                  <c:v>3.18</c:v>
                </c:pt>
                <c:pt idx="211">
                  <c:v>3.63</c:v>
                </c:pt>
                <c:pt idx="212">
                  <c:v>3.59</c:v>
                </c:pt>
                <c:pt idx="213">
                  <c:v>3.75</c:v>
                </c:pt>
                <c:pt idx="214">
                  <c:v>1.33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C8F-41BA-863E-74F2E2C4B96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890029216"/>
        <c:axId val="890014240"/>
      </c:barChart>
      <c:catAx>
        <c:axId val="89002921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1" i="0" u="none" strike="noStrik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US" altLang="ko-KR"/>
                  <a:t>Elapsed</a:t>
                </a:r>
                <a:r>
                  <a:rPr lang="en-US" altLang="ko-KR" baseline="0"/>
                  <a:t> time(sec.)</a:t>
                </a:r>
                <a:endParaRPr lang="ko-KR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1" i="0" u="none" strike="noStrike" kern="1200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ko-KR"/>
            </a:p>
          </c:txPr>
        </c:title>
        <c:majorTickMark val="none"/>
        <c:minorTickMark val="none"/>
        <c:tickLblPos val="nextTo"/>
        <c:spPr>
          <a:noFill/>
          <a:ln w="1905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ko-KR"/>
          </a:p>
        </c:txPr>
        <c:crossAx val="890014240"/>
        <c:crosses val="autoZero"/>
        <c:auto val="1"/>
        <c:lblAlgn val="ctr"/>
        <c:lblOffset val="100"/>
        <c:noMultiLvlLbl val="0"/>
      </c:catAx>
      <c:valAx>
        <c:axId val="890014240"/>
        <c:scaling>
          <c:orientation val="minMax"/>
          <c:max val="100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1" i="0" u="none" strike="noStrik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US" altLang="ko-KR"/>
                  <a:t>CPU</a:t>
                </a:r>
                <a:r>
                  <a:rPr lang="en-US" altLang="ko-KR" baseline="0"/>
                  <a:t> utilization(%)</a:t>
                </a:r>
              </a:p>
            </c:rich>
          </c:tx>
          <c:layout>
            <c:manualLayout>
              <c:xMode val="edge"/>
              <c:yMode val="edge"/>
              <c:x val="3.7991452991452991E-2"/>
              <c:y val="0.1546608024691358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1" i="0" u="none" strike="noStrike" kern="1200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ko-KR"/>
          </a:p>
        </c:txPr>
        <c:crossAx val="890029216"/>
        <c:crosses val="autoZero"/>
        <c:crossBetween val="between"/>
        <c:majorUnit val="20"/>
      </c:valAx>
      <c:spPr>
        <a:noFill/>
        <a:ln w="19050">
          <a:solidFill>
            <a:schemeClr val="tx1"/>
          </a:solidFill>
        </a:ln>
        <a:effectLst/>
      </c:spPr>
    </c:plotArea>
    <c:plotVisOnly val="1"/>
    <c:dispBlanksAs val="gap"/>
    <c:showDLblsOverMax val="0"/>
    <c:extLst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1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ko-KR"/>
    </a:p>
  </c:txPr>
  <c:externalData r:id="rId4">
    <c:autoUpdate val="0"/>
  </c:externalData>
</c:chartSpace>
</file>

<file path=ppt/charts/chart4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20180470085470084"/>
          <c:y val="5.4631481481481482E-2"/>
          <c:w val="0.77603183760683758"/>
          <c:h val="0.70457129629629633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ysClr val="windowText" lastClr="000000"/>
            </a:solidFill>
            <a:ln>
              <a:noFill/>
            </a:ln>
            <a:effectLst/>
          </c:spPr>
          <c:invertIfNegative val="0"/>
          <c:val>
            <c:numRef>
              <c:f>'Elapsed time(tcmalloc)'!$K$153:$K$328</c:f>
              <c:numCache>
                <c:formatCode>General</c:formatCode>
                <c:ptCount val="176"/>
                <c:pt idx="0">
                  <c:v>6</c:v>
                </c:pt>
                <c:pt idx="1">
                  <c:v>3.54</c:v>
                </c:pt>
                <c:pt idx="2">
                  <c:v>3.17</c:v>
                </c:pt>
                <c:pt idx="3">
                  <c:v>3.26</c:v>
                </c:pt>
                <c:pt idx="4">
                  <c:v>3.76</c:v>
                </c:pt>
                <c:pt idx="5">
                  <c:v>3.84</c:v>
                </c:pt>
                <c:pt idx="6">
                  <c:v>4.4400000000000004</c:v>
                </c:pt>
                <c:pt idx="7">
                  <c:v>4.09</c:v>
                </c:pt>
                <c:pt idx="8">
                  <c:v>3.93</c:v>
                </c:pt>
                <c:pt idx="9">
                  <c:v>2.97</c:v>
                </c:pt>
                <c:pt idx="10">
                  <c:v>3.05</c:v>
                </c:pt>
                <c:pt idx="11">
                  <c:v>3.25</c:v>
                </c:pt>
                <c:pt idx="12">
                  <c:v>4.09</c:v>
                </c:pt>
                <c:pt idx="13">
                  <c:v>3.97</c:v>
                </c:pt>
                <c:pt idx="14">
                  <c:v>3.58</c:v>
                </c:pt>
                <c:pt idx="15">
                  <c:v>3.17</c:v>
                </c:pt>
                <c:pt idx="16">
                  <c:v>3.42</c:v>
                </c:pt>
                <c:pt idx="17">
                  <c:v>4.3499999999999996</c:v>
                </c:pt>
                <c:pt idx="18">
                  <c:v>4</c:v>
                </c:pt>
                <c:pt idx="19">
                  <c:v>3.42</c:v>
                </c:pt>
                <c:pt idx="20">
                  <c:v>3.88</c:v>
                </c:pt>
                <c:pt idx="21">
                  <c:v>3.64</c:v>
                </c:pt>
                <c:pt idx="22">
                  <c:v>4.47</c:v>
                </c:pt>
                <c:pt idx="23">
                  <c:v>4.55</c:v>
                </c:pt>
                <c:pt idx="24">
                  <c:v>4.71</c:v>
                </c:pt>
                <c:pt idx="25">
                  <c:v>4.8499999999999996</c:v>
                </c:pt>
                <c:pt idx="26">
                  <c:v>4.47</c:v>
                </c:pt>
                <c:pt idx="27">
                  <c:v>4.47</c:v>
                </c:pt>
                <c:pt idx="28">
                  <c:v>4.42</c:v>
                </c:pt>
                <c:pt idx="29">
                  <c:v>3.19</c:v>
                </c:pt>
                <c:pt idx="30">
                  <c:v>3.21</c:v>
                </c:pt>
                <c:pt idx="31">
                  <c:v>3.09</c:v>
                </c:pt>
                <c:pt idx="32">
                  <c:v>3</c:v>
                </c:pt>
                <c:pt idx="33">
                  <c:v>3.38</c:v>
                </c:pt>
                <c:pt idx="34">
                  <c:v>3.38</c:v>
                </c:pt>
                <c:pt idx="35">
                  <c:v>2.59</c:v>
                </c:pt>
                <c:pt idx="36">
                  <c:v>3.49</c:v>
                </c:pt>
                <c:pt idx="37">
                  <c:v>2.97</c:v>
                </c:pt>
                <c:pt idx="38">
                  <c:v>3.67</c:v>
                </c:pt>
                <c:pt idx="39">
                  <c:v>3.95</c:v>
                </c:pt>
                <c:pt idx="40">
                  <c:v>3.01</c:v>
                </c:pt>
                <c:pt idx="41">
                  <c:v>3.63</c:v>
                </c:pt>
                <c:pt idx="42">
                  <c:v>3.92</c:v>
                </c:pt>
                <c:pt idx="43">
                  <c:v>3.38</c:v>
                </c:pt>
                <c:pt idx="44">
                  <c:v>4.0999999999999996</c:v>
                </c:pt>
                <c:pt idx="45">
                  <c:v>3.98</c:v>
                </c:pt>
                <c:pt idx="46">
                  <c:v>4.92</c:v>
                </c:pt>
                <c:pt idx="47">
                  <c:v>3.89</c:v>
                </c:pt>
                <c:pt idx="48">
                  <c:v>4.2300000000000004</c:v>
                </c:pt>
                <c:pt idx="49">
                  <c:v>3.89</c:v>
                </c:pt>
                <c:pt idx="50">
                  <c:v>4.43</c:v>
                </c:pt>
                <c:pt idx="51">
                  <c:v>4.25</c:v>
                </c:pt>
                <c:pt idx="52">
                  <c:v>4.0599999999999996</c:v>
                </c:pt>
                <c:pt idx="53">
                  <c:v>4.1399999999999997</c:v>
                </c:pt>
                <c:pt idx="54">
                  <c:v>4.5599999999999996</c:v>
                </c:pt>
                <c:pt idx="55">
                  <c:v>4.53</c:v>
                </c:pt>
                <c:pt idx="56">
                  <c:v>3.75</c:v>
                </c:pt>
                <c:pt idx="57">
                  <c:v>4.01</c:v>
                </c:pt>
                <c:pt idx="58">
                  <c:v>3.73</c:v>
                </c:pt>
                <c:pt idx="59">
                  <c:v>4.84</c:v>
                </c:pt>
                <c:pt idx="60">
                  <c:v>4.34</c:v>
                </c:pt>
                <c:pt idx="61">
                  <c:v>4.8600000000000003</c:v>
                </c:pt>
                <c:pt idx="62">
                  <c:v>4.6100000000000003</c:v>
                </c:pt>
                <c:pt idx="63">
                  <c:v>4.7699999999999996</c:v>
                </c:pt>
                <c:pt idx="64">
                  <c:v>4.63</c:v>
                </c:pt>
                <c:pt idx="65">
                  <c:v>4.66</c:v>
                </c:pt>
                <c:pt idx="66">
                  <c:v>3.96</c:v>
                </c:pt>
                <c:pt idx="67">
                  <c:v>3.59</c:v>
                </c:pt>
                <c:pt idx="68">
                  <c:v>3.71</c:v>
                </c:pt>
                <c:pt idx="69">
                  <c:v>3.3</c:v>
                </c:pt>
                <c:pt idx="70">
                  <c:v>2.8</c:v>
                </c:pt>
                <c:pt idx="71">
                  <c:v>3.34</c:v>
                </c:pt>
                <c:pt idx="72">
                  <c:v>2.92</c:v>
                </c:pt>
                <c:pt idx="73">
                  <c:v>2.76</c:v>
                </c:pt>
                <c:pt idx="74">
                  <c:v>3.25</c:v>
                </c:pt>
                <c:pt idx="75">
                  <c:v>3.05</c:v>
                </c:pt>
                <c:pt idx="76">
                  <c:v>3.26</c:v>
                </c:pt>
                <c:pt idx="77">
                  <c:v>3.35</c:v>
                </c:pt>
                <c:pt idx="78">
                  <c:v>3.67</c:v>
                </c:pt>
                <c:pt idx="79">
                  <c:v>3.97</c:v>
                </c:pt>
                <c:pt idx="80">
                  <c:v>3.67</c:v>
                </c:pt>
                <c:pt idx="81">
                  <c:v>4</c:v>
                </c:pt>
                <c:pt idx="82">
                  <c:v>3.5</c:v>
                </c:pt>
                <c:pt idx="83">
                  <c:v>3.21</c:v>
                </c:pt>
                <c:pt idx="84">
                  <c:v>3.38</c:v>
                </c:pt>
                <c:pt idx="85">
                  <c:v>2.92</c:v>
                </c:pt>
                <c:pt idx="86">
                  <c:v>3.33</c:v>
                </c:pt>
                <c:pt idx="87">
                  <c:v>3.21</c:v>
                </c:pt>
                <c:pt idx="88">
                  <c:v>3.45</c:v>
                </c:pt>
                <c:pt idx="89">
                  <c:v>3.13</c:v>
                </c:pt>
                <c:pt idx="90">
                  <c:v>3.92</c:v>
                </c:pt>
                <c:pt idx="91">
                  <c:v>4</c:v>
                </c:pt>
                <c:pt idx="92">
                  <c:v>3.34</c:v>
                </c:pt>
                <c:pt idx="93">
                  <c:v>3.34</c:v>
                </c:pt>
                <c:pt idx="94">
                  <c:v>2.64</c:v>
                </c:pt>
                <c:pt idx="95">
                  <c:v>3.42</c:v>
                </c:pt>
                <c:pt idx="96">
                  <c:v>3.67</c:v>
                </c:pt>
                <c:pt idx="97">
                  <c:v>3.04</c:v>
                </c:pt>
                <c:pt idx="98">
                  <c:v>3.22</c:v>
                </c:pt>
                <c:pt idx="99">
                  <c:v>2.84</c:v>
                </c:pt>
                <c:pt idx="100">
                  <c:v>3.38</c:v>
                </c:pt>
                <c:pt idx="101">
                  <c:v>3.42</c:v>
                </c:pt>
                <c:pt idx="102">
                  <c:v>3.96</c:v>
                </c:pt>
                <c:pt idx="103">
                  <c:v>4.8899999999999997</c:v>
                </c:pt>
                <c:pt idx="104">
                  <c:v>4.3499999999999996</c:v>
                </c:pt>
                <c:pt idx="105">
                  <c:v>4.51</c:v>
                </c:pt>
                <c:pt idx="106">
                  <c:v>2.93</c:v>
                </c:pt>
                <c:pt idx="107">
                  <c:v>3.46</c:v>
                </c:pt>
                <c:pt idx="108">
                  <c:v>2.59</c:v>
                </c:pt>
                <c:pt idx="109">
                  <c:v>2.93</c:v>
                </c:pt>
                <c:pt idx="110">
                  <c:v>3.34</c:v>
                </c:pt>
                <c:pt idx="111">
                  <c:v>3.54</c:v>
                </c:pt>
                <c:pt idx="112">
                  <c:v>3.47</c:v>
                </c:pt>
                <c:pt idx="113">
                  <c:v>3.49</c:v>
                </c:pt>
                <c:pt idx="114">
                  <c:v>4.16</c:v>
                </c:pt>
                <c:pt idx="115">
                  <c:v>4.4400000000000004</c:v>
                </c:pt>
                <c:pt idx="116">
                  <c:v>4.67</c:v>
                </c:pt>
                <c:pt idx="117">
                  <c:v>4.59</c:v>
                </c:pt>
                <c:pt idx="118">
                  <c:v>4.43</c:v>
                </c:pt>
                <c:pt idx="119">
                  <c:v>4.12</c:v>
                </c:pt>
                <c:pt idx="120">
                  <c:v>3.67</c:v>
                </c:pt>
                <c:pt idx="121">
                  <c:v>4.93</c:v>
                </c:pt>
                <c:pt idx="122">
                  <c:v>4.68</c:v>
                </c:pt>
                <c:pt idx="123">
                  <c:v>4.49</c:v>
                </c:pt>
                <c:pt idx="124">
                  <c:v>3.65</c:v>
                </c:pt>
                <c:pt idx="125">
                  <c:v>3.39</c:v>
                </c:pt>
                <c:pt idx="126">
                  <c:v>4.09</c:v>
                </c:pt>
                <c:pt idx="127">
                  <c:v>4.17</c:v>
                </c:pt>
                <c:pt idx="128">
                  <c:v>4.72</c:v>
                </c:pt>
                <c:pt idx="129">
                  <c:v>4.3899999999999997</c:v>
                </c:pt>
                <c:pt idx="130">
                  <c:v>4.3899999999999997</c:v>
                </c:pt>
                <c:pt idx="131">
                  <c:v>5.01</c:v>
                </c:pt>
                <c:pt idx="132">
                  <c:v>3.71</c:v>
                </c:pt>
                <c:pt idx="133">
                  <c:v>4.38</c:v>
                </c:pt>
                <c:pt idx="134">
                  <c:v>4.66</c:v>
                </c:pt>
                <c:pt idx="135">
                  <c:v>4.72</c:v>
                </c:pt>
                <c:pt idx="136">
                  <c:v>4.1399999999999997</c:v>
                </c:pt>
                <c:pt idx="137">
                  <c:v>4.8</c:v>
                </c:pt>
                <c:pt idx="138">
                  <c:v>4.13</c:v>
                </c:pt>
                <c:pt idx="139">
                  <c:v>4.0999999999999996</c:v>
                </c:pt>
                <c:pt idx="140">
                  <c:v>4.21</c:v>
                </c:pt>
                <c:pt idx="141">
                  <c:v>3.86</c:v>
                </c:pt>
                <c:pt idx="142">
                  <c:v>3.72</c:v>
                </c:pt>
                <c:pt idx="143">
                  <c:v>4.1100000000000003</c:v>
                </c:pt>
                <c:pt idx="144">
                  <c:v>4.3</c:v>
                </c:pt>
                <c:pt idx="145">
                  <c:v>3.81</c:v>
                </c:pt>
                <c:pt idx="146">
                  <c:v>4.51</c:v>
                </c:pt>
                <c:pt idx="147">
                  <c:v>4.43</c:v>
                </c:pt>
                <c:pt idx="148">
                  <c:v>4.4800000000000004</c:v>
                </c:pt>
                <c:pt idx="149">
                  <c:v>3.85</c:v>
                </c:pt>
                <c:pt idx="150">
                  <c:v>4.5199999999999996</c:v>
                </c:pt>
                <c:pt idx="151">
                  <c:v>4.59</c:v>
                </c:pt>
                <c:pt idx="152">
                  <c:v>4.8899999999999997</c:v>
                </c:pt>
                <c:pt idx="153">
                  <c:v>4.84</c:v>
                </c:pt>
                <c:pt idx="154">
                  <c:v>4.8099999999999996</c:v>
                </c:pt>
                <c:pt idx="155">
                  <c:v>4.8899999999999997</c:v>
                </c:pt>
                <c:pt idx="156">
                  <c:v>4.84</c:v>
                </c:pt>
                <c:pt idx="157">
                  <c:v>3.73</c:v>
                </c:pt>
                <c:pt idx="158">
                  <c:v>4.18</c:v>
                </c:pt>
                <c:pt idx="159">
                  <c:v>4.22</c:v>
                </c:pt>
                <c:pt idx="160">
                  <c:v>4.42</c:v>
                </c:pt>
                <c:pt idx="161">
                  <c:v>4.68</c:v>
                </c:pt>
                <c:pt idx="162">
                  <c:v>4.34</c:v>
                </c:pt>
                <c:pt idx="163">
                  <c:v>4.32</c:v>
                </c:pt>
                <c:pt idx="164">
                  <c:v>3.94</c:v>
                </c:pt>
                <c:pt idx="165">
                  <c:v>4.3600000000000003</c:v>
                </c:pt>
                <c:pt idx="166">
                  <c:v>3.86</c:v>
                </c:pt>
                <c:pt idx="167">
                  <c:v>3.67</c:v>
                </c:pt>
                <c:pt idx="168">
                  <c:v>3.01</c:v>
                </c:pt>
                <c:pt idx="169">
                  <c:v>3.13</c:v>
                </c:pt>
                <c:pt idx="170">
                  <c:v>2.93</c:v>
                </c:pt>
                <c:pt idx="171">
                  <c:v>3.05</c:v>
                </c:pt>
                <c:pt idx="172">
                  <c:v>3.3</c:v>
                </c:pt>
                <c:pt idx="173">
                  <c:v>3.04</c:v>
                </c:pt>
                <c:pt idx="174">
                  <c:v>3.5</c:v>
                </c:pt>
                <c:pt idx="175">
                  <c:v>3.8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865-4180-8208-8CE85BBB558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890029216"/>
        <c:axId val="890014240"/>
      </c:barChart>
      <c:catAx>
        <c:axId val="89002921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1" i="0" u="none" strike="noStrik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US" altLang="ko-KR"/>
                  <a:t>Elapsed</a:t>
                </a:r>
                <a:r>
                  <a:rPr lang="en-US" altLang="ko-KR" baseline="0"/>
                  <a:t> time(sec.)</a:t>
                </a:r>
                <a:endParaRPr lang="ko-KR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1" i="0" u="none" strike="noStrike" kern="1200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ko-KR"/>
            </a:p>
          </c:txPr>
        </c:title>
        <c:majorTickMark val="none"/>
        <c:minorTickMark val="none"/>
        <c:tickLblPos val="nextTo"/>
        <c:spPr>
          <a:noFill/>
          <a:ln w="1905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ko-KR"/>
          </a:p>
        </c:txPr>
        <c:crossAx val="890014240"/>
        <c:crosses val="autoZero"/>
        <c:auto val="1"/>
        <c:lblAlgn val="ctr"/>
        <c:lblOffset val="100"/>
        <c:noMultiLvlLbl val="0"/>
      </c:catAx>
      <c:valAx>
        <c:axId val="890014240"/>
        <c:scaling>
          <c:orientation val="minMax"/>
          <c:max val="100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1" i="0" u="none" strike="noStrik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US" altLang="ko-KR"/>
                  <a:t>CPU</a:t>
                </a:r>
                <a:r>
                  <a:rPr lang="en-US" altLang="ko-KR" baseline="0"/>
                  <a:t> utilization(%)</a:t>
                </a:r>
              </a:p>
            </c:rich>
          </c:tx>
          <c:layout>
            <c:manualLayout>
              <c:xMode val="edge"/>
              <c:yMode val="edge"/>
              <c:x val="3.7991452991452991E-2"/>
              <c:y val="0.1546608024691358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1" i="0" u="none" strike="noStrike" kern="1200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ko-KR"/>
          </a:p>
        </c:txPr>
        <c:crossAx val="890029216"/>
        <c:crosses val="autoZero"/>
        <c:crossBetween val="between"/>
        <c:majorUnit val="20"/>
      </c:valAx>
      <c:spPr>
        <a:noFill/>
        <a:ln w="19050">
          <a:solidFill>
            <a:schemeClr val="tx1"/>
          </a:solidFill>
        </a:ln>
        <a:effectLst/>
      </c:spPr>
    </c:plotArea>
    <c:plotVisOnly val="1"/>
    <c:dispBlanksAs val="gap"/>
    <c:showDLblsOverMax val="0"/>
    <c:extLst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1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ko-KR"/>
    </a:p>
  </c:txPr>
  <c:externalData r:id="rId4">
    <c:autoUpdate val="0"/>
  </c:externalData>
</c:chartSpace>
</file>

<file path=ppt/charts/chart4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20180470085470084"/>
          <c:y val="5.4631481481481482E-2"/>
          <c:w val="0.77603183760683758"/>
          <c:h val="0.70457129629629633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ysClr val="windowText" lastClr="000000"/>
            </a:solidFill>
            <a:ln>
              <a:noFill/>
            </a:ln>
            <a:effectLst/>
          </c:spPr>
          <c:invertIfNegative val="0"/>
          <c:val>
            <c:numRef>
              <c:f>'Elapsed time(tcmalloc)'!$U$153:$U$328</c:f>
              <c:numCache>
                <c:formatCode>General</c:formatCode>
                <c:ptCount val="176"/>
                <c:pt idx="0">
                  <c:v>6.01</c:v>
                </c:pt>
                <c:pt idx="1">
                  <c:v>3.54</c:v>
                </c:pt>
                <c:pt idx="2">
                  <c:v>3.09</c:v>
                </c:pt>
                <c:pt idx="3">
                  <c:v>2.85</c:v>
                </c:pt>
                <c:pt idx="4">
                  <c:v>7.78</c:v>
                </c:pt>
                <c:pt idx="5">
                  <c:v>5.39</c:v>
                </c:pt>
                <c:pt idx="6">
                  <c:v>7.49</c:v>
                </c:pt>
                <c:pt idx="7">
                  <c:v>4.75</c:v>
                </c:pt>
                <c:pt idx="8">
                  <c:v>7.25</c:v>
                </c:pt>
                <c:pt idx="9">
                  <c:v>5.82</c:v>
                </c:pt>
                <c:pt idx="10">
                  <c:v>8.1</c:v>
                </c:pt>
                <c:pt idx="11">
                  <c:v>3.72</c:v>
                </c:pt>
                <c:pt idx="12">
                  <c:v>7.98</c:v>
                </c:pt>
                <c:pt idx="13">
                  <c:v>4.66</c:v>
                </c:pt>
                <c:pt idx="14">
                  <c:v>8.49</c:v>
                </c:pt>
                <c:pt idx="15">
                  <c:v>5.8</c:v>
                </c:pt>
                <c:pt idx="16">
                  <c:v>6.74</c:v>
                </c:pt>
                <c:pt idx="17">
                  <c:v>4.47</c:v>
                </c:pt>
                <c:pt idx="18">
                  <c:v>9.08</c:v>
                </c:pt>
                <c:pt idx="19">
                  <c:v>4.6399999999999997</c:v>
                </c:pt>
                <c:pt idx="20">
                  <c:v>8.73</c:v>
                </c:pt>
                <c:pt idx="21">
                  <c:v>3.8</c:v>
                </c:pt>
                <c:pt idx="22">
                  <c:v>8.51</c:v>
                </c:pt>
                <c:pt idx="23">
                  <c:v>6.46</c:v>
                </c:pt>
                <c:pt idx="24">
                  <c:v>5.19</c:v>
                </c:pt>
                <c:pt idx="25">
                  <c:v>8.51</c:v>
                </c:pt>
                <c:pt idx="26">
                  <c:v>5.03</c:v>
                </c:pt>
                <c:pt idx="27">
                  <c:v>8.24</c:v>
                </c:pt>
                <c:pt idx="28">
                  <c:v>2.72</c:v>
                </c:pt>
                <c:pt idx="29">
                  <c:v>8.14</c:v>
                </c:pt>
                <c:pt idx="30">
                  <c:v>6.05</c:v>
                </c:pt>
                <c:pt idx="31">
                  <c:v>6.35</c:v>
                </c:pt>
                <c:pt idx="32">
                  <c:v>8.44</c:v>
                </c:pt>
                <c:pt idx="33">
                  <c:v>3.01</c:v>
                </c:pt>
                <c:pt idx="34">
                  <c:v>8.8000000000000007</c:v>
                </c:pt>
                <c:pt idx="35">
                  <c:v>5.55</c:v>
                </c:pt>
                <c:pt idx="36">
                  <c:v>6.84</c:v>
                </c:pt>
                <c:pt idx="37">
                  <c:v>4.88</c:v>
                </c:pt>
                <c:pt idx="38">
                  <c:v>8.4700000000000006</c:v>
                </c:pt>
                <c:pt idx="39">
                  <c:v>4.3899999999999997</c:v>
                </c:pt>
                <c:pt idx="40">
                  <c:v>8.94</c:v>
                </c:pt>
                <c:pt idx="41">
                  <c:v>4.8600000000000003</c:v>
                </c:pt>
                <c:pt idx="42">
                  <c:v>8.16</c:v>
                </c:pt>
                <c:pt idx="43">
                  <c:v>7.71</c:v>
                </c:pt>
                <c:pt idx="44">
                  <c:v>5.34</c:v>
                </c:pt>
                <c:pt idx="45">
                  <c:v>8.17</c:v>
                </c:pt>
                <c:pt idx="46">
                  <c:v>4.99</c:v>
                </c:pt>
                <c:pt idx="47">
                  <c:v>8.1999999999999993</c:v>
                </c:pt>
                <c:pt idx="48">
                  <c:v>3.52</c:v>
                </c:pt>
                <c:pt idx="49">
                  <c:v>8.4</c:v>
                </c:pt>
                <c:pt idx="50">
                  <c:v>4.45</c:v>
                </c:pt>
                <c:pt idx="51">
                  <c:v>8.7899999999999991</c:v>
                </c:pt>
                <c:pt idx="52">
                  <c:v>4.79</c:v>
                </c:pt>
                <c:pt idx="53">
                  <c:v>9.8800000000000008</c:v>
                </c:pt>
                <c:pt idx="54">
                  <c:v>6.63</c:v>
                </c:pt>
                <c:pt idx="55">
                  <c:v>6.05</c:v>
                </c:pt>
                <c:pt idx="56">
                  <c:v>8.0399999999999991</c:v>
                </c:pt>
                <c:pt idx="57">
                  <c:v>3.39</c:v>
                </c:pt>
                <c:pt idx="58">
                  <c:v>8.83</c:v>
                </c:pt>
                <c:pt idx="59">
                  <c:v>3.82</c:v>
                </c:pt>
                <c:pt idx="60">
                  <c:v>8.65</c:v>
                </c:pt>
                <c:pt idx="61">
                  <c:v>4.71</c:v>
                </c:pt>
                <c:pt idx="62">
                  <c:v>8.69</c:v>
                </c:pt>
                <c:pt idx="63">
                  <c:v>6.77</c:v>
                </c:pt>
                <c:pt idx="64">
                  <c:v>5.67</c:v>
                </c:pt>
                <c:pt idx="65">
                  <c:v>7.99</c:v>
                </c:pt>
                <c:pt idx="66">
                  <c:v>4.3499999999999996</c:v>
                </c:pt>
                <c:pt idx="67">
                  <c:v>8.2200000000000006</c:v>
                </c:pt>
                <c:pt idx="68">
                  <c:v>3.59</c:v>
                </c:pt>
                <c:pt idx="69">
                  <c:v>8.3699999999999992</c:v>
                </c:pt>
                <c:pt idx="70">
                  <c:v>5.57</c:v>
                </c:pt>
                <c:pt idx="71">
                  <c:v>7.77</c:v>
                </c:pt>
                <c:pt idx="72">
                  <c:v>8.4</c:v>
                </c:pt>
                <c:pt idx="73">
                  <c:v>4.0999999999999996</c:v>
                </c:pt>
                <c:pt idx="74">
                  <c:v>8.66</c:v>
                </c:pt>
                <c:pt idx="75">
                  <c:v>3.63</c:v>
                </c:pt>
                <c:pt idx="76">
                  <c:v>8.4499999999999993</c:v>
                </c:pt>
                <c:pt idx="77">
                  <c:v>6.8</c:v>
                </c:pt>
                <c:pt idx="78">
                  <c:v>5</c:v>
                </c:pt>
                <c:pt idx="79">
                  <c:v>8.0500000000000007</c:v>
                </c:pt>
                <c:pt idx="80">
                  <c:v>2.88</c:v>
                </c:pt>
                <c:pt idx="81">
                  <c:v>7.73</c:v>
                </c:pt>
                <c:pt idx="82">
                  <c:v>4.49</c:v>
                </c:pt>
                <c:pt idx="83">
                  <c:v>6.57</c:v>
                </c:pt>
                <c:pt idx="84">
                  <c:v>7.73</c:v>
                </c:pt>
                <c:pt idx="85">
                  <c:v>4.5599999999999996</c:v>
                </c:pt>
                <c:pt idx="86">
                  <c:v>8.93</c:v>
                </c:pt>
                <c:pt idx="87">
                  <c:v>4.4400000000000004</c:v>
                </c:pt>
                <c:pt idx="88">
                  <c:v>8.24</c:v>
                </c:pt>
                <c:pt idx="89">
                  <c:v>4.47</c:v>
                </c:pt>
                <c:pt idx="90">
                  <c:v>7.71</c:v>
                </c:pt>
                <c:pt idx="91">
                  <c:v>3.05</c:v>
                </c:pt>
                <c:pt idx="92">
                  <c:v>8.4700000000000006</c:v>
                </c:pt>
                <c:pt idx="93">
                  <c:v>4.8899999999999997</c:v>
                </c:pt>
                <c:pt idx="94">
                  <c:v>7.61</c:v>
                </c:pt>
                <c:pt idx="95">
                  <c:v>7.57</c:v>
                </c:pt>
                <c:pt idx="96">
                  <c:v>4.8</c:v>
                </c:pt>
                <c:pt idx="97">
                  <c:v>7.8</c:v>
                </c:pt>
                <c:pt idx="98">
                  <c:v>3.21</c:v>
                </c:pt>
                <c:pt idx="99">
                  <c:v>7.62</c:v>
                </c:pt>
                <c:pt idx="100">
                  <c:v>5.4</c:v>
                </c:pt>
                <c:pt idx="101">
                  <c:v>6</c:v>
                </c:pt>
                <c:pt idx="102">
                  <c:v>7.52</c:v>
                </c:pt>
                <c:pt idx="103">
                  <c:v>3.73</c:v>
                </c:pt>
                <c:pt idx="104">
                  <c:v>8.99</c:v>
                </c:pt>
                <c:pt idx="105">
                  <c:v>3.79</c:v>
                </c:pt>
                <c:pt idx="106">
                  <c:v>8.9600000000000009</c:v>
                </c:pt>
                <c:pt idx="107">
                  <c:v>6.66</c:v>
                </c:pt>
                <c:pt idx="108">
                  <c:v>6.01</c:v>
                </c:pt>
                <c:pt idx="109">
                  <c:v>7.86</c:v>
                </c:pt>
                <c:pt idx="110">
                  <c:v>2.91</c:v>
                </c:pt>
                <c:pt idx="111">
                  <c:v>8.2799999999999994</c:v>
                </c:pt>
                <c:pt idx="112">
                  <c:v>4.9000000000000004</c:v>
                </c:pt>
                <c:pt idx="113">
                  <c:v>8.5399999999999991</c:v>
                </c:pt>
                <c:pt idx="114">
                  <c:v>4.63</c:v>
                </c:pt>
                <c:pt idx="115">
                  <c:v>8.4499999999999993</c:v>
                </c:pt>
                <c:pt idx="116">
                  <c:v>4.26</c:v>
                </c:pt>
                <c:pt idx="117">
                  <c:v>8.2899999999999991</c:v>
                </c:pt>
                <c:pt idx="118">
                  <c:v>7.73</c:v>
                </c:pt>
                <c:pt idx="119">
                  <c:v>5.31</c:v>
                </c:pt>
                <c:pt idx="120">
                  <c:v>8.77</c:v>
                </c:pt>
                <c:pt idx="121">
                  <c:v>4.76</c:v>
                </c:pt>
                <c:pt idx="122">
                  <c:v>8.69</c:v>
                </c:pt>
                <c:pt idx="123">
                  <c:v>3.78</c:v>
                </c:pt>
                <c:pt idx="124">
                  <c:v>7.84</c:v>
                </c:pt>
                <c:pt idx="125">
                  <c:v>5.54</c:v>
                </c:pt>
                <c:pt idx="126">
                  <c:v>5.32</c:v>
                </c:pt>
                <c:pt idx="127">
                  <c:v>8.02</c:v>
                </c:pt>
                <c:pt idx="128">
                  <c:v>3.87</c:v>
                </c:pt>
                <c:pt idx="129">
                  <c:v>8.07</c:v>
                </c:pt>
                <c:pt idx="130">
                  <c:v>4.21</c:v>
                </c:pt>
                <c:pt idx="131">
                  <c:v>8.42</c:v>
                </c:pt>
                <c:pt idx="132">
                  <c:v>4.96</c:v>
                </c:pt>
                <c:pt idx="133">
                  <c:v>6.17</c:v>
                </c:pt>
                <c:pt idx="134">
                  <c:v>5.0599999999999996</c:v>
                </c:pt>
                <c:pt idx="135">
                  <c:v>8.18</c:v>
                </c:pt>
                <c:pt idx="136">
                  <c:v>8.69</c:v>
                </c:pt>
                <c:pt idx="137">
                  <c:v>3.72</c:v>
                </c:pt>
                <c:pt idx="138">
                  <c:v>9.07</c:v>
                </c:pt>
                <c:pt idx="139">
                  <c:v>4.92</c:v>
                </c:pt>
                <c:pt idx="140">
                  <c:v>9.0299999999999994</c:v>
                </c:pt>
                <c:pt idx="141">
                  <c:v>3.77</c:v>
                </c:pt>
                <c:pt idx="142">
                  <c:v>8.4600000000000009</c:v>
                </c:pt>
                <c:pt idx="143">
                  <c:v>4.01</c:v>
                </c:pt>
                <c:pt idx="144">
                  <c:v>8.51</c:v>
                </c:pt>
                <c:pt idx="145">
                  <c:v>6.65</c:v>
                </c:pt>
                <c:pt idx="146">
                  <c:v>6.36</c:v>
                </c:pt>
                <c:pt idx="147">
                  <c:v>8.25</c:v>
                </c:pt>
                <c:pt idx="148">
                  <c:v>3.89</c:v>
                </c:pt>
                <c:pt idx="149">
                  <c:v>8.07</c:v>
                </c:pt>
                <c:pt idx="150">
                  <c:v>4.55</c:v>
                </c:pt>
                <c:pt idx="151">
                  <c:v>9.0500000000000007</c:v>
                </c:pt>
                <c:pt idx="152">
                  <c:v>7.49</c:v>
                </c:pt>
                <c:pt idx="153">
                  <c:v>4.74</c:v>
                </c:pt>
                <c:pt idx="154">
                  <c:v>7.27</c:v>
                </c:pt>
                <c:pt idx="155">
                  <c:v>4.3499999999999996</c:v>
                </c:pt>
                <c:pt idx="156">
                  <c:v>8.49</c:v>
                </c:pt>
                <c:pt idx="157">
                  <c:v>4.3899999999999997</c:v>
                </c:pt>
                <c:pt idx="158">
                  <c:v>7.84</c:v>
                </c:pt>
                <c:pt idx="159">
                  <c:v>7.2</c:v>
                </c:pt>
                <c:pt idx="160">
                  <c:v>4.32</c:v>
                </c:pt>
                <c:pt idx="161">
                  <c:v>8.85</c:v>
                </c:pt>
                <c:pt idx="162">
                  <c:v>4.17</c:v>
                </c:pt>
                <c:pt idx="163">
                  <c:v>8.24</c:v>
                </c:pt>
                <c:pt idx="164">
                  <c:v>3.5</c:v>
                </c:pt>
                <c:pt idx="165">
                  <c:v>8.84</c:v>
                </c:pt>
                <c:pt idx="166">
                  <c:v>6.55</c:v>
                </c:pt>
                <c:pt idx="167">
                  <c:v>6.89</c:v>
                </c:pt>
                <c:pt idx="168">
                  <c:v>6.1</c:v>
                </c:pt>
                <c:pt idx="169">
                  <c:v>6.18</c:v>
                </c:pt>
                <c:pt idx="170">
                  <c:v>8.19</c:v>
                </c:pt>
                <c:pt idx="171">
                  <c:v>4.4000000000000004</c:v>
                </c:pt>
                <c:pt idx="172">
                  <c:v>8.9600000000000009</c:v>
                </c:pt>
                <c:pt idx="173">
                  <c:v>4.55</c:v>
                </c:pt>
                <c:pt idx="174">
                  <c:v>8.44</c:v>
                </c:pt>
                <c:pt idx="175">
                  <c:v>4.5599999999999996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1BD-4F95-B3A4-9963589FDCA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890029216"/>
        <c:axId val="890014240"/>
      </c:barChart>
      <c:catAx>
        <c:axId val="89002921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1" i="0" u="none" strike="noStrik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US" altLang="ko-KR"/>
                  <a:t>Elapsed</a:t>
                </a:r>
                <a:r>
                  <a:rPr lang="en-US" altLang="ko-KR" baseline="0"/>
                  <a:t> time(sec.)</a:t>
                </a:r>
                <a:endParaRPr lang="ko-KR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1" i="0" u="none" strike="noStrike" kern="1200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ko-KR"/>
            </a:p>
          </c:txPr>
        </c:title>
        <c:majorTickMark val="none"/>
        <c:minorTickMark val="none"/>
        <c:tickLblPos val="nextTo"/>
        <c:spPr>
          <a:noFill/>
          <a:ln w="1905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ko-KR"/>
          </a:p>
        </c:txPr>
        <c:crossAx val="890014240"/>
        <c:crosses val="autoZero"/>
        <c:auto val="1"/>
        <c:lblAlgn val="ctr"/>
        <c:lblOffset val="100"/>
        <c:noMultiLvlLbl val="0"/>
      </c:catAx>
      <c:valAx>
        <c:axId val="890014240"/>
        <c:scaling>
          <c:orientation val="minMax"/>
          <c:max val="100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1" i="0" u="none" strike="noStrik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US" altLang="ko-KR"/>
                  <a:t>CPU</a:t>
                </a:r>
                <a:r>
                  <a:rPr lang="en-US" altLang="ko-KR" baseline="0"/>
                  <a:t> utilization(%)</a:t>
                </a:r>
              </a:p>
            </c:rich>
          </c:tx>
          <c:layout>
            <c:manualLayout>
              <c:xMode val="edge"/>
              <c:yMode val="edge"/>
              <c:x val="3.7991452991452991E-2"/>
              <c:y val="0.1546608024691358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1" i="0" u="none" strike="noStrike" kern="1200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ko-KR"/>
          </a:p>
        </c:txPr>
        <c:crossAx val="890029216"/>
        <c:crosses val="autoZero"/>
        <c:crossBetween val="between"/>
        <c:majorUnit val="20"/>
      </c:valAx>
      <c:spPr>
        <a:noFill/>
        <a:ln w="19050">
          <a:solidFill>
            <a:schemeClr val="tx1"/>
          </a:solidFill>
        </a:ln>
        <a:effectLst/>
      </c:spPr>
    </c:plotArea>
    <c:plotVisOnly val="1"/>
    <c:dispBlanksAs val="gap"/>
    <c:showDLblsOverMax val="0"/>
    <c:extLst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1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ko-KR"/>
    </a:p>
  </c:txPr>
  <c:externalData r:id="rId4">
    <c:autoUpdate val="0"/>
  </c:externalData>
</c:chartSpace>
</file>

<file path=ppt/charts/chart4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20180470085470084"/>
          <c:y val="5.4631481481481482E-2"/>
          <c:w val="0.77603183760683758"/>
          <c:h val="0.70457129629629633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ysClr val="windowText" lastClr="000000"/>
            </a:solidFill>
            <a:ln w="28575">
              <a:noFill/>
            </a:ln>
            <a:effectLst/>
          </c:spPr>
          <c:invertIfNegative val="0"/>
          <c:val>
            <c:numRef>
              <c:f>'Elapsed time(tcmalloc)'!$C$152:$C$366</c:f>
              <c:numCache>
                <c:formatCode>General</c:formatCode>
                <c:ptCount val="215"/>
                <c:pt idx="0">
                  <c:v>17</c:v>
                </c:pt>
                <c:pt idx="1">
                  <c:v>0</c:v>
                </c:pt>
                <c:pt idx="2">
                  <c:v>1</c:v>
                </c:pt>
                <c:pt idx="3">
                  <c:v>5</c:v>
                </c:pt>
                <c:pt idx="4">
                  <c:v>2</c:v>
                </c:pt>
                <c:pt idx="5">
                  <c:v>0</c:v>
                </c:pt>
                <c:pt idx="6">
                  <c:v>2</c:v>
                </c:pt>
                <c:pt idx="7">
                  <c:v>37</c:v>
                </c:pt>
                <c:pt idx="8">
                  <c:v>93</c:v>
                </c:pt>
                <c:pt idx="9">
                  <c:v>63</c:v>
                </c:pt>
                <c:pt idx="10">
                  <c:v>93</c:v>
                </c:pt>
                <c:pt idx="11">
                  <c:v>72</c:v>
                </c:pt>
                <c:pt idx="12">
                  <c:v>90</c:v>
                </c:pt>
                <c:pt idx="13">
                  <c:v>66</c:v>
                </c:pt>
                <c:pt idx="14">
                  <c:v>84</c:v>
                </c:pt>
                <c:pt idx="15">
                  <c:v>73</c:v>
                </c:pt>
                <c:pt idx="16">
                  <c:v>75</c:v>
                </c:pt>
                <c:pt idx="17">
                  <c:v>78</c:v>
                </c:pt>
                <c:pt idx="18">
                  <c:v>70</c:v>
                </c:pt>
                <c:pt idx="19">
                  <c:v>81</c:v>
                </c:pt>
                <c:pt idx="20">
                  <c:v>66</c:v>
                </c:pt>
                <c:pt idx="21">
                  <c:v>85</c:v>
                </c:pt>
                <c:pt idx="22">
                  <c:v>66</c:v>
                </c:pt>
                <c:pt idx="23">
                  <c:v>94</c:v>
                </c:pt>
                <c:pt idx="24">
                  <c:v>69</c:v>
                </c:pt>
                <c:pt idx="25">
                  <c:v>93</c:v>
                </c:pt>
                <c:pt idx="26">
                  <c:v>35</c:v>
                </c:pt>
                <c:pt idx="27">
                  <c:v>88</c:v>
                </c:pt>
                <c:pt idx="28">
                  <c:v>59</c:v>
                </c:pt>
                <c:pt idx="29">
                  <c:v>68</c:v>
                </c:pt>
                <c:pt idx="30">
                  <c:v>67</c:v>
                </c:pt>
                <c:pt idx="31">
                  <c:v>39</c:v>
                </c:pt>
                <c:pt idx="32">
                  <c:v>90</c:v>
                </c:pt>
                <c:pt idx="33">
                  <c:v>34</c:v>
                </c:pt>
                <c:pt idx="34">
                  <c:v>93</c:v>
                </c:pt>
                <c:pt idx="35">
                  <c:v>51</c:v>
                </c:pt>
                <c:pt idx="36">
                  <c:v>87</c:v>
                </c:pt>
                <c:pt idx="37">
                  <c:v>61</c:v>
                </c:pt>
                <c:pt idx="38">
                  <c:v>78</c:v>
                </c:pt>
                <c:pt idx="39">
                  <c:v>70</c:v>
                </c:pt>
                <c:pt idx="40">
                  <c:v>69</c:v>
                </c:pt>
                <c:pt idx="41">
                  <c:v>77</c:v>
                </c:pt>
                <c:pt idx="42">
                  <c:v>51</c:v>
                </c:pt>
                <c:pt idx="43">
                  <c:v>83</c:v>
                </c:pt>
                <c:pt idx="44">
                  <c:v>40</c:v>
                </c:pt>
                <c:pt idx="45">
                  <c:v>92</c:v>
                </c:pt>
                <c:pt idx="46">
                  <c:v>32</c:v>
                </c:pt>
                <c:pt idx="47">
                  <c:v>86</c:v>
                </c:pt>
                <c:pt idx="48">
                  <c:v>62</c:v>
                </c:pt>
                <c:pt idx="49">
                  <c:v>58</c:v>
                </c:pt>
                <c:pt idx="50">
                  <c:v>85</c:v>
                </c:pt>
                <c:pt idx="51">
                  <c:v>67</c:v>
                </c:pt>
                <c:pt idx="52">
                  <c:v>85</c:v>
                </c:pt>
                <c:pt idx="53">
                  <c:v>67</c:v>
                </c:pt>
                <c:pt idx="54">
                  <c:v>82</c:v>
                </c:pt>
                <c:pt idx="55">
                  <c:v>67</c:v>
                </c:pt>
                <c:pt idx="56">
                  <c:v>69</c:v>
                </c:pt>
                <c:pt idx="57">
                  <c:v>61</c:v>
                </c:pt>
                <c:pt idx="58">
                  <c:v>74</c:v>
                </c:pt>
                <c:pt idx="59">
                  <c:v>25</c:v>
                </c:pt>
                <c:pt idx="60">
                  <c:v>78</c:v>
                </c:pt>
                <c:pt idx="61">
                  <c:v>70</c:v>
                </c:pt>
                <c:pt idx="62">
                  <c:v>86</c:v>
                </c:pt>
                <c:pt idx="63">
                  <c:v>62</c:v>
                </c:pt>
                <c:pt idx="64">
                  <c:v>68</c:v>
                </c:pt>
                <c:pt idx="65">
                  <c:v>80</c:v>
                </c:pt>
                <c:pt idx="66">
                  <c:v>51</c:v>
                </c:pt>
                <c:pt idx="67">
                  <c:v>87</c:v>
                </c:pt>
                <c:pt idx="68">
                  <c:v>44</c:v>
                </c:pt>
                <c:pt idx="69">
                  <c:v>92</c:v>
                </c:pt>
                <c:pt idx="70">
                  <c:v>38</c:v>
                </c:pt>
                <c:pt idx="71">
                  <c:v>93</c:v>
                </c:pt>
                <c:pt idx="72">
                  <c:v>39</c:v>
                </c:pt>
                <c:pt idx="73">
                  <c:v>91</c:v>
                </c:pt>
                <c:pt idx="74">
                  <c:v>57</c:v>
                </c:pt>
                <c:pt idx="75">
                  <c:v>73</c:v>
                </c:pt>
                <c:pt idx="76">
                  <c:v>74</c:v>
                </c:pt>
                <c:pt idx="77">
                  <c:v>58</c:v>
                </c:pt>
                <c:pt idx="78">
                  <c:v>84</c:v>
                </c:pt>
                <c:pt idx="79">
                  <c:v>45</c:v>
                </c:pt>
                <c:pt idx="80">
                  <c:v>89</c:v>
                </c:pt>
                <c:pt idx="81">
                  <c:v>34</c:v>
                </c:pt>
                <c:pt idx="82">
                  <c:v>91</c:v>
                </c:pt>
                <c:pt idx="83">
                  <c:v>43</c:v>
                </c:pt>
                <c:pt idx="84">
                  <c:v>88</c:v>
                </c:pt>
                <c:pt idx="85">
                  <c:v>60</c:v>
                </c:pt>
                <c:pt idx="86">
                  <c:v>67</c:v>
                </c:pt>
                <c:pt idx="87">
                  <c:v>81</c:v>
                </c:pt>
                <c:pt idx="88">
                  <c:v>51</c:v>
                </c:pt>
                <c:pt idx="89">
                  <c:v>89</c:v>
                </c:pt>
                <c:pt idx="90">
                  <c:v>47</c:v>
                </c:pt>
                <c:pt idx="91">
                  <c:v>91</c:v>
                </c:pt>
                <c:pt idx="92">
                  <c:v>41</c:v>
                </c:pt>
                <c:pt idx="93">
                  <c:v>93</c:v>
                </c:pt>
                <c:pt idx="94">
                  <c:v>36</c:v>
                </c:pt>
                <c:pt idx="95">
                  <c:v>92</c:v>
                </c:pt>
                <c:pt idx="96">
                  <c:v>51</c:v>
                </c:pt>
                <c:pt idx="97">
                  <c:v>78</c:v>
                </c:pt>
                <c:pt idx="98">
                  <c:v>70</c:v>
                </c:pt>
                <c:pt idx="99">
                  <c:v>69</c:v>
                </c:pt>
                <c:pt idx="100">
                  <c:v>79</c:v>
                </c:pt>
                <c:pt idx="101">
                  <c:v>75</c:v>
                </c:pt>
                <c:pt idx="102">
                  <c:v>74</c:v>
                </c:pt>
                <c:pt idx="103">
                  <c:v>89</c:v>
                </c:pt>
                <c:pt idx="104">
                  <c:v>70</c:v>
                </c:pt>
                <c:pt idx="105">
                  <c:v>93</c:v>
                </c:pt>
                <c:pt idx="106">
                  <c:v>69</c:v>
                </c:pt>
                <c:pt idx="107">
                  <c:v>95</c:v>
                </c:pt>
                <c:pt idx="108">
                  <c:v>71</c:v>
                </c:pt>
                <c:pt idx="109">
                  <c:v>93</c:v>
                </c:pt>
                <c:pt idx="110">
                  <c:v>72</c:v>
                </c:pt>
                <c:pt idx="111">
                  <c:v>89</c:v>
                </c:pt>
                <c:pt idx="112">
                  <c:v>77</c:v>
                </c:pt>
                <c:pt idx="113">
                  <c:v>71</c:v>
                </c:pt>
                <c:pt idx="114">
                  <c:v>93</c:v>
                </c:pt>
                <c:pt idx="115">
                  <c:v>70</c:v>
                </c:pt>
                <c:pt idx="116">
                  <c:v>94</c:v>
                </c:pt>
                <c:pt idx="117">
                  <c:v>70</c:v>
                </c:pt>
                <c:pt idx="118">
                  <c:v>95</c:v>
                </c:pt>
                <c:pt idx="119">
                  <c:v>70</c:v>
                </c:pt>
                <c:pt idx="120">
                  <c:v>92</c:v>
                </c:pt>
                <c:pt idx="121">
                  <c:v>72</c:v>
                </c:pt>
                <c:pt idx="122">
                  <c:v>88</c:v>
                </c:pt>
                <c:pt idx="123">
                  <c:v>70</c:v>
                </c:pt>
                <c:pt idx="124">
                  <c:v>78</c:v>
                </c:pt>
                <c:pt idx="125">
                  <c:v>78</c:v>
                </c:pt>
                <c:pt idx="126">
                  <c:v>60</c:v>
                </c:pt>
                <c:pt idx="127">
                  <c:v>44</c:v>
                </c:pt>
                <c:pt idx="128">
                  <c:v>71</c:v>
                </c:pt>
                <c:pt idx="129">
                  <c:v>44</c:v>
                </c:pt>
                <c:pt idx="130">
                  <c:v>44</c:v>
                </c:pt>
                <c:pt idx="131">
                  <c:v>85</c:v>
                </c:pt>
                <c:pt idx="132">
                  <c:v>37</c:v>
                </c:pt>
                <c:pt idx="133">
                  <c:v>92</c:v>
                </c:pt>
                <c:pt idx="134">
                  <c:v>39</c:v>
                </c:pt>
                <c:pt idx="135">
                  <c:v>88</c:v>
                </c:pt>
                <c:pt idx="136">
                  <c:v>61</c:v>
                </c:pt>
                <c:pt idx="137">
                  <c:v>68</c:v>
                </c:pt>
                <c:pt idx="138">
                  <c:v>80</c:v>
                </c:pt>
                <c:pt idx="139">
                  <c:v>54</c:v>
                </c:pt>
                <c:pt idx="140">
                  <c:v>88</c:v>
                </c:pt>
                <c:pt idx="141">
                  <c:v>50</c:v>
                </c:pt>
                <c:pt idx="142">
                  <c:v>89</c:v>
                </c:pt>
                <c:pt idx="143">
                  <c:v>43</c:v>
                </c:pt>
                <c:pt idx="144">
                  <c:v>43</c:v>
                </c:pt>
                <c:pt idx="145">
                  <c:v>93</c:v>
                </c:pt>
                <c:pt idx="146">
                  <c:v>35</c:v>
                </c:pt>
                <c:pt idx="147">
                  <c:v>92</c:v>
                </c:pt>
                <c:pt idx="148">
                  <c:v>48</c:v>
                </c:pt>
                <c:pt idx="149">
                  <c:v>74</c:v>
                </c:pt>
                <c:pt idx="150">
                  <c:v>74</c:v>
                </c:pt>
                <c:pt idx="151">
                  <c:v>49</c:v>
                </c:pt>
                <c:pt idx="152">
                  <c:v>86</c:v>
                </c:pt>
                <c:pt idx="153">
                  <c:v>44</c:v>
                </c:pt>
                <c:pt idx="154">
                  <c:v>93</c:v>
                </c:pt>
                <c:pt idx="155">
                  <c:v>35</c:v>
                </c:pt>
                <c:pt idx="156">
                  <c:v>90</c:v>
                </c:pt>
                <c:pt idx="157">
                  <c:v>47</c:v>
                </c:pt>
                <c:pt idx="158">
                  <c:v>84</c:v>
                </c:pt>
                <c:pt idx="159">
                  <c:v>56</c:v>
                </c:pt>
                <c:pt idx="160">
                  <c:v>36</c:v>
                </c:pt>
                <c:pt idx="161">
                  <c:v>89</c:v>
                </c:pt>
                <c:pt idx="162">
                  <c:v>32</c:v>
                </c:pt>
                <c:pt idx="163">
                  <c:v>88</c:v>
                </c:pt>
                <c:pt idx="164">
                  <c:v>60</c:v>
                </c:pt>
                <c:pt idx="165">
                  <c:v>80</c:v>
                </c:pt>
                <c:pt idx="166">
                  <c:v>68</c:v>
                </c:pt>
                <c:pt idx="167">
                  <c:v>59</c:v>
                </c:pt>
                <c:pt idx="168">
                  <c:v>79</c:v>
                </c:pt>
                <c:pt idx="169">
                  <c:v>41</c:v>
                </c:pt>
                <c:pt idx="170">
                  <c:v>93</c:v>
                </c:pt>
                <c:pt idx="171">
                  <c:v>33</c:v>
                </c:pt>
                <c:pt idx="172">
                  <c:v>91</c:v>
                </c:pt>
                <c:pt idx="173">
                  <c:v>49</c:v>
                </c:pt>
                <c:pt idx="174">
                  <c:v>78</c:v>
                </c:pt>
                <c:pt idx="175">
                  <c:v>71</c:v>
                </c:pt>
                <c:pt idx="176">
                  <c:v>84</c:v>
                </c:pt>
                <c:pt idx="177">
                  <c:v>70</c:v>
                </c:pt>
                <c:pt idx="178">
                  <c:v>93</c:v>
                </c:pt>
                <c:pt idx="179">
                  <c:v>69</c:v>
                </c:pt>
                <c:pt idx="180">
                  <c:v>94</c:v>
                </c:pt>
                <c:pt idx="181">
                  <c:v>70</c:v>
                </c:pt>
                <c:pt idx="182">
                  <c:v>94</c:v>
                </c:pt>
                <c:pt idx="183">
                  <c:v>69</c:v>
                </c:pt>
                <c:pt idx="184">
                  <c:v>92</c:v>
                </c:pt>
                <c:pt idx="185">
                  <c:v>71</c:v>
                </c:pt>
                <c:pt idx="186">
                  <c:v>86</c:v>
                </c:pt>
                <c:pt idx="187">
                  <c:v>72</c:v>
                </c:pt>
                <c:pt idx="188">
                  <c:v>76</c:v>
                </c:pt>
                <c:pt idx="189">
                  <c:v>76</c:v>
                </c:pt>
                <c:pt idx="190">
                  <c:v>73</c:v>
                </c:pt>
                <c:pt idx="191">
                  <c:v>90</c:v>
                </c:pt>
                <c:pt idx="192">
                  <c:v>69</c:v>
                </c:pt>
                <c:pt idx="193">
                  <c:v>93</c:v>
                </c:pt>
                <c:pt idx="194">
                  <c:v>70</c:v>
                </c:pt>
                <c:pt idx="195">
                  <c:v>94</c:v>
                </c:pt>
                <c:pt idx="196">
                  <c:v>68</c:v>
                </c:pt>
                <c:pt idx="197">
                  <c:v>88</c:v>
                </c:pt>
                <c:pt idx="198">
                  <c:v>64</c:v>
                </c:pt>
                <c:pt idx="199">
                  <c:v>79</c:v>
                </c:pt>
                <c:pt idx="200">
                  <c:v>66</c:v>
                </c:pt>
                <c:pt idx="201">
                  <c:v>92</c:v>
                </c:pt>
                <c:pt idx="202">
                  <c:v>71</c:v>
                </c:pt>
                <c:pt idx="203">
                  <c:v>92</c:v>
                </c:pt>
                <c:pt idx="204">
                  <c:v>72</c:v>
                </c:pt>
                <c:pt idx="205">
                  <c:v>83</c:v>
                </c:pt>
                <c:pt idx="206">
                  <c:v>75</c:v>
                </c:pt>
                <c:pt idx="207">
                  <c:v>74</c:v>
                </c:pt>
                <c:pt idx="208">
                  <c:v>75</c:v>
                </c:pt>
                <c:pt idx="209">
                  <c:v>75</c:v>
                </c:pt>
                <c:pt idx="210">
                  <c:v>88</c:v>
                </c:pt>
                <c:pt idx="211">
                  <c:v>70</c:v>
                </c:pt>
                <c:pt idx="212">
                  <c:v>94</c:v>
                </c:pt>
                <c:pt idx="213">
                  <c:v>70</c:v>
                </c:pt>
                <c:pt idx="214">
                  <c:v>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854-44F9-B7B9-5EE06FC6F84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890036288"/>
        <c:axId val="890017568"/>
      </c:barChart>
      <c:catAx>
        <c:axId val="89003628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1" i="0" u="none" strike="noStrik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US" altLang="ko-KR"/>
                  <a:t>Elapsed</a:t>
                </a:r>
                <a:r>
                  <a:rPr lang="en-US" altLang="ko-KR" baseline="0"/>
                  <a:t> time(sec.)</a:t>
                </a:r>
                <a:endParaRPr lang="ko-KR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1" i="0" u="none" strike="noStrike" kern="1200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ko-KR"/>
            </a:p>
          </c:txPr>
        </c:title>
        <c:majorTickMark val="none"/>
        <c:minorTickMark val="none"/>
        <c:tickLblPos val="nextTo"/>
        <c:spPr>
          <a:noFill/>
          <a:ln w="1905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ko-KR"/>
          </a:p>
        </c:txPr>
        <c:crossAx val="890017568"/>
        <c:crosses val="autoZero"/>
        <c:auto val="1"/>
        <c:lblAlgn val="ctr"/>
        <c:lblOffset val="100"/>
        <c:noMultiLvlLbl val="0"/>
      </c:catAx>
      <c:valAx>
        <c:axId val="890017568"/>
        <c:scaling>
          <c:orientation val="minMax"/>
          <c:max val="1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1" i="0" u="none" strike="noStrik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US" altLang="ko-KR"/>
                  <a:t>GPU</a:t>
                </a:r>
                <a:r>
                  <a:rPr lang="en-US" altLang="ko-KR" baseline="0"/>
                  <a:t> utilization(%)</a:t>
                </a:r>
                <a:endParaRPr lang="ko-KR" altLang="en-US"/>
              </a:p>
            </c:rich>
          </c:tx>
          <c:layout>
            <c:manualLayout>
              <c:xMode val="edge"/>
              <c:yMode val="edge"/>
              <c:x val="3.5277787939489838E-2"/>
              <c:y val="0.13510046388555966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1" i="0" u="none" strike="noStrike" kern="1200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ko-KR"/>
          </a:p>
        </c:txPr>
        <c:crossAx val="890036288"/>
        <c:crosses val="autoZero"/>
        <c:crossBetween val="between"/>
        <c:majorUnit val="20"/>
      </c:valAx>
      <c:spPr>
        <a:noFill/>
        <a:ln w="19050">
          <a:solidFill>
            <a:schemeClr val="tx1"/>
          </a:solidFill>
        </a:ln>
        <a:effectLst/>
      </c:spPr>
    </c:plotArea>
    <c:plotVisOnly val="1"/>
    <c:dispBlanksAs val="gap"/>
    <c:showDLblsOverMax val="0"/>
    <c:extLst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1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ko-KR"/>
    </a:p>
  </c:txPr>
  <c:externalData r:id="rId4">
    <c:autoUpdate val="0"/>
  </c:externalData>
</c:chartSpace>
</file>

<file path=ppt/charts/chart4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20180470085470084"/>
          <c:y val="5.4631481481481482E-2"/>
          <c:w val="0.77603183760683758"/>
          <c:h val="0.70457129629629633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ysClr val="windowText" lastClr="000000"/>
            </a:solidFill>
            <a:ln>
              <a:noFill/>
            </a:ln>
            <a:effectLst/>
          </c:spPr>
          <c:invertIfNegative val="0"/>
          <c:val>
            <c:numRef>
              <c:f>'Elapsed time(tcmalloc)'!$L$153:$L$328</c:f>
              <c:numCache>
                <c:formatCode>General</c:formatCode>
                <c:ptCount val="176"/>
                <c:pt idx="0">
                  <c:v>36</c:v>
                </c:pt>
                <c:pt idx="1">
                  <c:v>15</c:v>
                </c:pt>
                <c:pt idx="2">
                  <c:v>0</c:v>
                </c:pt>
                <c:pt idx="3">
                  <c:v>4</c:v>
                </c:pt>
                <c:pt idx="4">
                  <c:v>86</c:v>
                </c:pt>
                <c:pt idx="5">
                  <c:v>73</c:v>
                </c:pt>
                <c:pt idx="6">
                  <c:v>91</c:v>
                </c:pt>
                <c:pt idx="7">
                  <c:v>74</c:v>
                </c:pt>
                <c:pt idx="8">
                  <c:v>86</c:v>
                </c:pt>
                <c:pt idx="9">
                  <c:v>81</c:v>
                </c:pt>
                <c:pt idx="10">
                  <c:v>94</c:v>
                </c:pt>
                <c:pt idx="11">
                  <c:v>85</c:v>
                </c:pt>
                <c:pt idx="12">
                  <c:v>84</c:v>
                </c:pt>
                <c:pt idx="13">
                  <c:v>91</c:v>
                </c:pt>
                <c:pt idx="14">
                  <c:v>83</c:v>
                </c:pt>
                <c:pt idx="15">
                  <c:v>93</c:v>
                </c:pt>
                <c:pt idx="16">
                  <c:v>86</c:v>
                </c:pt>
                <c:pt idx="17">
                  <c:v>84</c:v>
                </c:pt>
                <c:pt idx="18">
                  <c:v>77</c:v>
                </c:pt>
                <c:pt idx="19">
                  <c:v>83</c:v>
                </c:pt>
                <c:pt idx="20">
                  <c:v>94</c:v>
                </c:pt>
                <c:pt idx="21">
                  <c:v>82</c:v>
                </c:pt>
                <c:pt idx="22">
                  <c:v>90</c:v>
                </c:pt>
                <c:pt idx="23">
                  <c:v>80</c:v>
                </c:pt>
                <c:pt idx="24">
                  <c:v>80</c:v>
                </c:pt>
                <c:pt idx="25">
                  <c:v>78</c:v>
                </c:pt>
                <c:pt idx="26">
                  <c:v>61</c:v>
                </c:pt>
                <c:pt idx="27">
                  <c:v>69</c:v>
                </c:pt>
                <c:pt idx="28">
                  <c:v>84</c:v>
                </c:pt>
                <c:pt idx="29">
                  <c:v>83</c:v>
                </c:pt>
                <c:pt idx="30">
                  <c:v>83</c:v>
                </c:pt>
                <c:pt idx="31">
                  <c:v>93</c:v>
                </c:pt>
                <c:pt idx="32">
                  <c:v>85</c:v>
                </c:pt>
                <c:pt idx="33">
                  <c:v>93</c:v>
                </c:pt>
                <c:pt idx="34">
                  <c:v>86</c:v>
                </c:pt>
                <c:pt idx="35">
                  <c:v>85</c:v>
                </c:pt>
                <c:pt idx="36">
                  <c:v>94</c:v>
                </c:pt>
                <c:pt idx="37">
                  <c:v>85</c:v>
                </c:pt>
                <c:pt idx="38">
                  <c:v>93</c:v>
                </c:pt>
                <c:pt idx="39">
                  <c:v>93</c:v>
                </c:pt>
                <c:pt idx="40">
                  <c:v>83</c:v>
                </c:pt>
                <c:pt idx="41">
                  <c:v>83</c:v>
                </c:pt>
                <c:pt idx="42">
                  <c:v>93</c:v>
                </c:pt>
                <c:pt idx="43">
                  <c:v>84</c:v>
                </c:pt>
                <c:pt idx="44">
                  <c:v>91</c:v>
                </c:pt>
                <c:pt idx="45">
                  <c:v>86</c:v>
                </c:pt>
                <c:pt idx="46">
                  <c:v>82</c:v>
                </c:pt>
                <c:pt idx="47">
                  <c:v>88</c:v>
                </c:pt>
                <c:pt idx="48">
                  <c:v>71</c:v>
                </c:pt>
                <c:pt idx="49">
                  <c:v>90</c:v>
                </c:pt>
                <c:pt idx="50">
                  <c:v>78</c:v>
                </c:pt>
                <c:pt idx="51">
                  <c:v>89</c:v>
                </c:pt>
                <c:pt idx="52">
                  <c:v>81</c:v>
                </c:pt>
                <c:pt idx="53">
                  <c:v>86</c:v>
                </c:pt>
                <c:pt idx="54">
                  <c:v>85</c:v>
                </c:pt>
                <c:pt idx="55">
                  <c:v>81</c:v>
                </c:pt>
                <c:pt idx="56">
                  <c:v>85</c:v>
                </c:pt>
                <c:pt idx="57">
                  <c:v>67</c:v>
                </c:pt>
                <c:pt idx="58">
                  <c:v>89</c:v>
                </c:pt>
                <c:pt idx="59">
                  <c:v>82</c:v>
                </c:pt>
                <c:pt idx="60">
                  <c:v>89</c:v>
                </c:pt>
                <c:pt idx="61">
                  <c:v>61</c:v>
                </c:pt>
                <c:pt idx="62">
                  <c:v>88</c:v>
                </c:pt>
                <c:pt idx="63">
                  <c:v>49</c:v>
                </c:pt>
                <c:pt idx="64">
                  <c:v>68</c:v>
                </c:pt>
                <c:pt idx="65">
                  <c:v>49</c:v>
                </c:pt>
                <c:pt idx="66">
                  <c:v>68</c:v>
                </c:pt>
                <c:pt idx="67">
                  <c:v>76</c:v>
                </c:pt>
                <c:pt idx="68">
                  <c:v>85</c:v>
                </c:pt>
                <c:pt idx="69">
                  <c:v>82</c:v>
                </c:pt>
                <c:pt idx="70">
                  <c:v>94</c:v>
                </c:pt>
                <c:pt idx="71">
                  <c:v>85</c:v>
                </c:pt>
                <c:pt idx="72">
                  <c:v>93</c:v>
                </c:pt>
                <c:pt idx="73">
                  <c:v>86</c:v>
                </c:pt>
                <c:pt idx="74">
                  <c:v>76</c:v>
                </c:pt>
                <c:pt idx="75">
                  <c:v>95</c:v>
                </c:pt>
                <c:pt idx="76">
                  <c:v>84</c:v>
                </c:pt>
                <c:pt idx="77">
                  <c:v>94</c:v>
                </c:pt>
                <c:pt idx="78">
                  <c:v>85</c:v>
                </c:pt>
                <c:pt idx="79">
                  <c:v>84</c:v>
                </c:pt>
                <c:pt idx="80">
                  <c:v>92</c:v>
                </c:pt>
                <c:pt idx="81">
                  <c:v>83</c:v>
                </c:pt>
                <c:pt idx="82">
                  <c:v>93</c:v>
                </c:pt>
                <c:pt idx="83">
                  <c:v>84</c:v>
                </c:pt>
                <c:pt idx="84">
                  <c:v>92</c:v>
                </c:pt>
                <c:pt idx="85">
                  <c:v>87</c:v>
                </c:pt>
                <c:pt idx="86">
                  <c:v>85</c:v>
                </c:pt>
                <c:pt idx="87">
                  <c:v>95</c:v>
                </c:pt>
                <c:pt idx="88">
                  <c:v>85</c:v>
                </c:pt>
                <c:pt idx="89">
                  <c:v>93</c:v>
                </c:pt>
                <c:pt idx="90">
                  <c:v>86</c:v>
                </c:pt>
                <c:pt idx="91">
                  <c:v>84</c:v>
                </c:pt>
                <c:pt idx="92">
                  <c:v>94</c:v>
                </c:pt>
                <c:pt idx="93">
                  <c:v>83</c:v>
                </c:pt>
                <c:pt idx="94">
                  <c:v>93</c:v>
                </c:pt>
                <c:pt idx="95">
                  <c:v>85</c:v>
                </c:pt>
                <c:pt idx="96">
                  <c:v>73</c:v>
                </c:pt>
                <c:pt idx="97">
                  <c:v>94</c:v>
                </c:pt>
                <c:pt idx="98">
                  <c:v>85</c:v>
                </c:pt>
                <c:pt idx="99">
                  <c:v>94</c:v>
                </c:pt>
                <c:pt idx="100">
                  <c:v>86</c:v>
                </c:pt>
                <c:pt idx="101">
                  <c:v>85</c:v>
                </c:pt>
                <c:pt idx="102">
                  <c:v>94</c:v>
                </c:pt>
                <c:pt idx="103">
                  <c:v>84</c:v>
                </c:pt>
                <c:pt idx="104">
                  <c:v>84</c:v>
                </c:pt>
                <c:pt idx="105">
                  <c:v>72</c:v>
                </c:pt>
                <c:pt idx="106">
                  <c:v>87</c:v>
                </c:pt>
                <c:pt idx="107">
                  <c:v>84</c:v>
                </c:pt>
                <c:pt idx="108">
                  <c:v>85</c:v>
                </c:pt>
                <c:pt idx="109">
                  <c:v>93</c:v>
                </c:pt>
                <c:pt idx="110">
                  <c:v>74</c:v>
                </c:pt>
                <c:pt idx="111">
                  <c:v>93</c:v>
                </c:pt>
                <c:pt idx="112">
                  <c:v>85</c:v>
                </c:pt>
                <c:pt idx="113">
                  <c:v>93</c:v>
                </c:pt>
                <c:pt idx="114">
                  <c:v>87</c:v>
                </c:pt>
                <c:pt idx="115">
                  <c:v>84</c:v>
                </c:pt>
                <c:pt idx="116">
                  <c:v>81</c:v>
                </c:pt>
                <c:pt idx="117">
                  <c:v>80</c:v>
                </c:pt>
                <c:pt idx="118">
                  <c:v>81</c:v>
                </c:pt>
                <c:pt idx="119">
                  <c:v>80</c:v>
                </c:pt>
                <c:pt idx="120">
                  <c:v>90</c:v>
                </c:pt>
                <c:pt idx="121">
                  <c:v>84</c:v>
                </c:pt>
                <c:pt idx="122">
                  <c:v>74</c:v>
                </c:pt>
                <c:pt idx="123">
                  <c:v>57</c:v>
                </c:pt>
                <c:pt idx="124">
                  <c:v>81</c:v>
                </c:pt>
                <c:pt idx="125">
                  <c:v>82</c:v>
                </c:pt>
                <c:pt idx="126">
                  <c:v>85</c:v>
                </c:pt>
                <c:pt idx="127">
                  <c:v>90</c:v>
                </c:pt>
                <c:pt idx="128">
                  <c:v>80</c:v>
                </c:pt>
                <c:pt idx="129">
                  <c:v>75</c:v>
                </c:pt>
                <c:pt idx="130">
                  <c:v>59</c:v>
                </c:pt>
                <c:pt idx="131">
                  <c:v>84</c:v>
                </c:pt>
                <c:pt idx="132">
                  <c:v>52</c:v>
                </c:pt>
                <c:pt idx="133">
                  <c:v>67</c:v>
                </c:pt>
                <c:pt idx="134">
                  <c:v>86</c:v>
                </c:pt>
                <c:pt idx="135">
                  <c:v>83</c:v>
                </c:pt>
                <c:pt idx="136">
                  <c:v>60</c:v>
                </c:pt>
                <c:pt idx="137">
                  <c:v>58</c:v>
                </c:pt>
                <c:pt idx="138">
                  <c:v>83</c:v>
                </c:pt>
                <c:pt idx="139">
                  <c:v>67</c:v>
                </c:pt>
                <c:pt idx="140">
                  <c:v>86</c:v>
                </c:pt>
                <c:pt idx="141">
                  <c:v>83</c:v>
                </c:pt>
                <c:pt idx="142">
                  <c:v>81</c:v>
                </c:pt>
                <c:pt idx="143">
                  <c:v>91</c:v>
                </c:pt>
                <c:pt idx="144">
                  <c:v>81</c:v>
                </c:pt>
                <c:pt idx="145">
                  <c:v>88</c:v>
                </c:pt>
                <c:pt idx="146">
                  <c:v>82</c:v>
                </c:pt>
                <c:pt idx="147">
                  <c:v>84</c:v>
                </c:pt>
                <c:pt idx="148">
                  <c:v>79</c:v>
                </c:pt>
                <c:pt idx="149">
                  <c:v>78</c:v>
                </c:pt>
                <c:pt idx="150">
                  <c:v>84</c:v>
                </c:pt>
                <c:pt idx="151">
                  <c:v>75</c:v>
                </c:pt>
                <c:pt idx="152">
                  <c:v>79</c:v>
                </c:pt>
                <c:pt idx="153">
                  <c:v>53</c:v>
                </c:pt>
                <c:pt idx="154">
                  <c:v>62</c:v>
                </c:pt>
                <c:pt idx="155">
                  <c:v>65</c:v>
                </c:pt>
                <c:pt idx="156">
                  <c:v>60</c:v>
                </c:pt>
                <c:pt idx="157">
                  <c:v>62</c:v>
                </c:pt>
                <c:pt idx="158">
                  <c:v>65</c:v>
                </c:pt>
                <c:pt idx="159">
                  <c:v>86</c:v>
                </c:pt>
                <c:pt idx="160">
                  <c:v>78</c:v>
                </c:pt>
                <c:pt idx="161">
                  <c:v>83</c:v>
                </c:pt>
                <c:pt idx="162">
                  <c:v>43</c:v>
                </c:pt>
                <c:pt idx="163">
                  <c:v>85</c:v>
                </c:pt>
                <c:pt idx="164">
                  <c:v>60</c:v>
                </c:pt>
                <c:pt idx="165">
                  <c:v>87</c:v>
                </c:pt>
                <c:pt idx="166">
                  <c:v>75</c:v>
                </c:pt>
                <c:pt idx="167">
                  <c:v>89</c:v>
                </c:pt>
                <c:pt idx="168">
                  <c:v>77</c:v>
                </c:pt>
                <c:pt idx="169">
                  <c:v>95</c:v>
                </c:pt>
                <c:pt idx="170">
                  <c:v>85</c:v>
                </c:pt>
                <c:pt idx="171">
                  <c:v>86</c:v>
                </c:pt>
                <c:pt idx="172">
                  <c:v>95</c:v>
                </c:pt>
                <c:pt idx="173">
                  <c:v>85</c:v>
                </c:pt>
                <c:pt idx="174">
                  <c:v>95</c:v>
                </c:pt>
                <c:pt idx="175">
                  <c:v>85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182-4A1A-93EA-9CC354AC6CB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890036288"/>
        <c:axId val="890017568"/>
      </c:barChart>
      <c:catAx>
        <c:axId val="89003628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1" i="0" u="none" strike="noStrik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US" altLang="ko-KR"/>
                  <a:t>Elapsed</a:t>
                </a:r>
                <a:r>
                  <a:rPr lang="en-US" altLang="ko-KR" baseline="0"/>
                  <a:t> time(sec.)</a:t>
                </a:r>
                <a:endParaRPr lang="ko-KR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1" i="0" u="none" strike="noStrike" kern="1200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ko-KR"/>
            </a:p>
          </c:txPr>
        </c:title>
        <c:majorTickMark val="none"/>
        <c:minorTickMark val="none"/>
        <c:tickLblPos val="nextTo"/>
        <c:spPr>
          <a:noFill/>
          <a:ln w="1905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ko-KR"/>
          </a:p>
        </c:txPr>
        <c:crossAx val="890017568"/>
        <c:crosses val="autoZero"/>
        <c:auto val="1"/>
        <c:lblAlgn val="ctr"/>
        <c:lblOffset val="100"/>
        <c:noMultiLvlLbl val="0"/>
      </c:catAx>
      <c:valAx>
        <c:axId val="890017568"/>
        <c:scaling>
          <c:orientation val="minMax"/>
          <c:max val="1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1" i="0" u="none" strike="noStrik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US" altLang="ko-KR"/>
                  <a:t>GPU</a:t>
                </a:r>
                <a:r>
                  <a:rPr lang="en-US" altLang="ko-KR" baseline="0"/>
                  <a:t> utilization(%)</a:t>
                </a:r>
                <a:endParaRPr lang="ko-KR" altLang="en-US"/>
              </a:p>
            </c:rich>
          </c:tx>
          <c:layout>
            <c:manualLayout>
              <c:xMode val="edge"/>
              <c:yMode val="edge"/>
              <c:x val="3.5277777777777776E-2"/>
              <c:y val="0.13510030864197531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1" i="0" u="none" strike="noStrike" kern="1200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ko-KR"/>
          </a:p>
        </c:txPr>
        <c:crossAx val="890036288"/>
        <c:crosses val="autoZero"/>
        <c:crossBetween val="between"/>
        <c:majorUnit val="20"/>
      </c:valAx>
      <c:spPr>
        <a:noFill/>
        <a:ln w="19050">
          <a:solidFill>
            <a:schemeClr val="tx1"/>
          </a:solidFill>
        </a:ln>
        <a:effectLst/>
      </c:spPr>
    </c:plotArea>
    <c:plotVisOnly val="1"/>
    <c:dispBlanksAs val="gap"/>
    <c:showDLblsOverMax val="0"/>
    <c:extLst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1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ko-KR"/>
    </a:p>
  </c:txPr>
  <c:externalData r:id="rId4">
    <c:autoUpdate val="0"/>
  </c:externalData>
</c:chartSpace>
</file>

<file path=ppt/charts/chart4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20180470085470084"/>
          <c:y val="5.4631481481481482E-2"/>
          <c:w val="0.77603183760683758"/>
          <c:h val="0.70457129629629633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ysClr val="windowText" lastClr="000000"/>
            </a:solidFill>
            <a:ln>
              <a:noFill/>
            </a:ln>
            <a:effectLst/>
          </c:spPr>
          <c:invertIfNegative val="0"/>
          <c:val>
            <c:numRef>
              <c:f>'Elapsed time(tcmalloc)'!$V$153:$V$328</c:f>
              <c:numCache>
                <c:formatCode>General</c:formatCode>
                <c:ptCount val="176"/>
                <c:pt idx="0">
                  <c:v>36</c:v>
                </c:pt>
                <c:pt idx="1">
                  <c:v>15</c:v>
                </c:pt>
                <c:pt idx="2">
                  <c:v>0</c:v>
                </c:pt>
                <c:pt idx="3">
                  <c:v>4</c:v>
                </c:pt>
                <c:pt idx="4">
                  <c:v>86</c:v>
                </c:pt>
                <c:pt idx="5">
                  <c:v>73</c:v>
                </c:pt>
                <c:pt idx="6">
                  <c:v>91</c:v>
                </c:pt>
                <c:pt idx="7">
                  <c:v>74</c:v>
                </c:pt>
                <c:pt idx="8">
                  <c:v>86</c:v>
                </c:pt>
                <c:pt idx="9">
                  <c:v>81</c:v>
                </c:pt>
                <c:pt idx="10">
                  <c:v>94</c:v>
                </c:pt>
                <c:pt idx="11">
                  <c:v>85</c:v>
                </c:pt>
                <c:pt idx="12">
                  <c:v>84</c:v>
                </c:pt>
                <c:pt idx="13">
                  <c:v>91</c:v>
                </c:pt>
                <c:pt idx="14">
                  <c:v>83</c:v>
                </c:pt>
                <c:pt idx="15">
                  <c:v>93</c:v>
                </c:pt>
                <c:pt idx="16">
                  <c:v>86</c:v>
                </c:pt>
                <c:pt idx="17">
                  <c:v>84</c:v>
                </c:pt>
                <c:pt idx="18">
                  <c:v>77</c:v>
                </c:pt>
                <c:pt idx="19">
                  <c:v>83</c:v>
                </c:pt>
                <c:pt idx="20">
                  <c:v>94</c:v>
                </c:pt>
                <c:pt idx="21">
                  <c:v>82</c:v>
                </c:pt>
                <c:pt idx="22">
                  <c:v>90</c:v>
                </c:pt>
                <c:pt idx="23">
                  <c:v>80</c:v>
                </c:pt>
                <c:pt idx="24">
                  <c:v>80</c:v>
                </c:pt>
                <c:pt idx="25">
                  <c:v>78</c:v>
                </c:pt>
                <c:pt idx="26">
                  <c:v>61</c:v>
                </c:pt>
                <c:pt idx="27">
                  <c:v>69</c:v>
                </c:pt>
                <c:pt idx="28">
                  <c:v>84</c:v>
                </c:pt>
                <c:pt idx="29">
                  <c:v>83</c:v>
                </c:pt>
                <c:pt idx="30">
                  <c:v>83</c:v>
                </c:pt>
                <c:pt idx="31">
                  <c:v>93</c:v>
                </c:pt>
                <c:pt idx="32">
                  <c:v>85</c:v>
                </c:pt>
                <c:pt idx="33">
                  <c:v>93</c:v>
                </c:pt>
                <c:pt idx="34">
                  <c:v>86</c:v>
                </c:pt>
                <c:pt idx="35">
                  <c:v>85</c:v>
                </c:pt>
                <c:pt idx="36">
                  <c:v>94</c:v>
                </c:pt>
                <c:pt idx="37">
                  <c:v>85</c:v>
                </c:pt>
                <c:pt idx="38">
                  <c:v>93</c:v>
                </c:pt>
                <c:pt idx="39">
                  <c:v>93</c:v>
                </c:pt>
                <c:pt idx="40">
                  <c:v>83</c:v>
                </c:pt>
                <c:pt idx="41">
                  <c:v>83</c:v>
                </c:pt>
                <c:pt idx="42">
                  <c:v>93</c:v>
                </c:pt>
                <c:pt idx="43">
                  <c:v>84</c:v>
                </c:pt>
                <c:pt idx="44">
                  <c:v>91</c:v>
                </c:pt>
                <c:pt idx="45">
                  <c:v>86</c:v>
                </c:pt>
                <c:pt idx="46">
                  <c:v>82</c:v>
                </c:pt>
                <c:pt idx="47">
                  <c:v>88</c:v>
                </c:pt>
                <c:pt idx="48">
                  <c:v>71</c:v>
                </c:pt>
                <c:pt idx="49">
                  <c:v>90</c:v>
                </c:pt>
                <c:pt idx="50">
                  <c:v>78</c:v>
                </c:pt>
                <c:pt idx="51">
                  <c:v>89</c:v>
                </c:pt>
                <c:pt idx="52">
                  <c:v>81</c:v>
                </c:pt>
                <c:pt idx="53">
                  <c:v>86</c:v>
                </c:pt>
                <c:pt idx="54">
                  <c:v>85</c:v>
                </c:pt>
                <c:pt idx="55">
                  <c:v>81</c:v>
                </c:pt>
                <c:pt idx="56">
                  <c:v>85</c:v>
                </c:pt>
                <c:pt idx="57">
                  <c:v>67</c:v>
                </c:pt>
                <c:pt idx="58">
                  <c:v>89</c:v>
                </c:pt>
                <c:pt idx="59">
                  <c:v>82</c:v>
                </c:pt>
                <c:pt idx="60">
                  <c:v>89</c:v>
                </c:pt>
                <c:pt idx="61">
                  <c:v>61</c:v>
                </c:pt>
                <c:pt idx="62">
                  <c:v>88</c:v>
                </c:pt>
                <c:pt idx="63">
                  <c:v>49</c:v>
                </c:pt>
                <c:pt idx="64">
                  <c:v>68</c:v>
                </c:pt>
                <c:pt idx="65">
                  <c:v>49</c:v>
                </c:pt>
                <c:pt idx="66">
                  <c:v>68</c:v>
                </c:pt>
                <c:pt idx="67">
                  <c:v>76</c:v>
                </c:pt>
                <c:pt idx="68">
                  <c:v>85</c:v>
                </c:pt>
                <c:pt idx="69">
                  <c:v>82</c:v>
                </c:pt>
                <c:pt idx="70">
                  <c:v>94</c:v>
                </c:pt>
                <c:pt idx="71">
                  <c:v>85</c:v>
                </c:pt>
                <c:pt idx="72">
                  <c:v>93</c:v>
                </c:pt>
                <c:pt idx="73">
                  <c:v>86</c:v>
                </c:pt>
                <c:pt idx="74">
                  <c:v>76</c:v>
                </c:pt>
                <c:pt idx="75">
                  <c:v>95</c:v>
                </c:pt>
                <c:pt idx="76">
                  <c:v>84</c:v>
                </c:pt>
                <c:pt idx="77">
                  <c:v>94</c:v>
                </c:pt>
                <c:pt idx="78">
                  <c:v>85</c:v>
                </c:pt>
                <c:pt idx="79">
                  <c:v>84</c:v>
                </c:pt>
                <c:pt idx="80">
                  <c:v>92</c:v>
                </c:pt>
                <c:pt idx="81">
                  <c:v>83</c:v>
                </c:pt>
                <c:pt idx="82">
                  <c:v>93</c:v>
                </c:pt>
                <c:pt idx="83">
                  <c:v>84</c:v>
                </c:pt>
                <c:pt idx="84">
                  <c:v>92</c:v>
                </c:pt>
                <c:pt idx="85">
                  <c:v>87</c:v>
                </c:pt>
                <c:pt idx="86">
                  <c:v>85</c:v>
                </c:pt>
                <c:pt idx="87">
                  <c:v>95</c:v>
                </c:pt>
                <c:pt idx="88">
                  <c:v>85</c:v>
                </c:pt>
                <c:pt idx="89">
                  <c:v>93</c:v>
                </c:pt>
                <c:pt idx="90">
                  <c:v>86</c:v>
                </c:pt>
                <c:pt idx="91">
                  <c:v>84</c:v>
                </c:pt>
                <c:pt idx="92">
                  <c:v>94</c:v>
                </c:pt>
                <c:pt idx="93">
                  <c:v>83</c:v>
                </c:pt>
                <c:pt idx="94">
                  <c:v>93</c:v>
                </c:pt>
                <c:pt idx="95">
                  <c:v>85</c:v>
                </c:pt>
                <c:pt idx="96">
                  <c:v>73</c:v>
                </c:pt>
                <c:pt idx="97">
                  <c:v>94</c:v>
                </c:pt>
                <c:pt idx="98">
                  <c:v>85</c:v>
                </c:pt>
                <c:pt idx="99">
                  <c:v>94</c:v>
                </c:pt>
                <c:pt idx="100">
                  <c:v>86</c:v>
                </c:pt>
                <c:pt idx="101">
                  <c:v>85</c:v>
                </c:pt>
                <c:pt idx="102">
                  <c:v>94</c:v>
                </c:pt>
                <c:pt idx="103">
                  <c:v>84</c:v>
                </c:pt>
                <c:pt idx="104">
                  <c:v>84</c:v>
                </c:pt>
                <c:pt idx="105">
                  <c:v>72</c:v>
                </c:pt>
                <c:pt idx="106">
                  <c:v>87</c:v>
                </c:pt>
                <c:pt idx="107">
                  <c:v>84</c:v>
                </c:pt>
                <c:pt idx="108">
                  <c:v>85</c:v>
                </c:pt>
                <c:pt idx="109">
                  <c:v>93</c:v>
                </c:pt>
                <c:pt idx="110">
                  <c:v>74</c:v>
                </c:pt>
                <c:pt idx="111">
                  <c:v>93</c:v>
                </c:pt>
                <c:pt idx="112">
                  <c:v>85</c:v>
                </c:pt>
                <c:pt idx="113">
                  <c:v>93</c:v>
                </c:pt>
                <c:pt idx="114">
                  <c:v>87</c:v>
                </c:pt>
                <c:pt idx="115">
                  <c:v>84</c:v>
                </c:pt>
                <c:pt idx="116">
                  <c:v>81</c:v>
                </c:pt>
                <c:pt idx="117">
                  <c:v>80</c:v>
                </c:pt>
                <c:pt idx="118">
                  <c:v>81</c:v>
                </c:pt>
                <c:pt idx="119">
                  <c:v>80</c:v>
                </c:pt>
                <c:pt idx="120">
                  <c:v>90</c:v>
                </c:pt>
                <c:pt idx="121">
                  <c:v>84</c:v>
                </c:pt>
                <c:pt idx="122">
                  <c:v>74</c:v>
                </c:pt>
                <c:pt idx="123">
                  <c:v>57</c:v>
                </c:pt>
                <c:pt idx="124">
                  <c:v>81</c:v>
                </c:pt>
                <c:pt idx="125">
                  <c:v>82</c:v>
                </c:pt>
                <c:pt idx="126">
                  <c:v>85</c:v>
                </c:pt>
                <c:pt idx="127">
                  <c:v>90</c:v>
                </c:pt>
                <c:pt idx="128">
                  <c:v>80</c:v>
                </c:pt>
                <c:pt idx="129">
                  <c:v>75</c:v>
                </c:pt>
                <c:pt idx="130">
                  <c:v>59</c:v>
                </c:pt>
                <c:pt idx="131">
                  <c:v>84</c:v>
                </c:pt>
                <c:pt idx="132">
                  <c:v>52</c:v>
                </c:pt>
                <c:pt idx="133">
                  <c:v>67</c:v>
                </c:pt>
                <c:pt idx="134">
                  <c:v>86</c:v>
                </c:pt>
                <c:pt idx="135">
                  <c:v>83</c:v>
                </c:pt>
                <c:pt idx="136">
                  <c:v>60</c:v>
                </c:pt>
                <c:pt idx="137">
                  <c:v>58</c:v>
                </c:pt>
                <c:pt idx="138">
                  <c:v>83</c:v>
                </c:pt>
                <c:pt idx="139">
                  <c:v>67</c:v>
                </c:pt>
                <c:pt idx="140">
                  <c:v>86</c:v>
                </c:pt>
                <c:pt idx="141">
                  <c:v>83</c:v>
                </c:pt>
                <c:pt idx="142">
                  <c:v>81</c:v>
                </c:pt>
                <c:pt idx="143">
                  <c:v>91</c:v>
                </c:pt>
                <c:pt idx="144">
                  <c:v>81</c:v>
                </c:pt>
                <c:pt idx="145">
                  <c:v>88</c:v>
                </c:pt>
                <c:pt idx="146">
                  <c:v>82</c:v>
                </c:pt>
                <c:pt idx="147">
                  <c:v>84</c:v>
                </c:pt>
                <c:pt idx="148">
                  <c:v>79</c:v>
                </c:pt>
                <c:pt idx="149">
                  <c:v>78</c:v>
                </c:pt>
                <c:pt idx="150">
                  <c:v>84</c:v>
                </c:pt>
                <c:pt idx="151">
                  <c:v>75</c:v>
                </c:pt>
                <c:pt idx="152">
                  <c:v>79</c:v>
                </c:pt>
                <c:pt idx="153">
                  <c:v>53</c:v>
                </c:pt>
                <c:pt idx="154">
                  <c:v>62</c:v>
                </c:pt>
                <c:pt idx="155">
                  <c:v>65</c:v>
                </c:pt>
                <c:pt idx="156">
                  <c:v>60</c:v>
                </c:pt>
                <c:pt idx="157">
                  <c:v>62</c:v>
                </c:pt>
                <c:pt idx="158">
                  <c:v>65</c:v>
                </c:pt>
                <c:pt idx="159">
                  <c:v>86</c:v>
                </c:pt>
                <c:pt idx="160">
                  <c:v>78</c:v>
                </c:pt>
                <c:pt idx="161">
                  <c:v>83</c:v>
                </c:pt>
                <c:pt idx="162">
                  <c:v>43</c:v>
                </c:pt>
                <c:pt idx="163">
                  <c:v>85</c:v>
                </c:pt>
                <c:pt idx="164">
                  <c:v>60</c:v>
                </c:pt>
                <c:pt idx="165">
                  <c:v>87</c:v>
                </c:pt>
                <c:pt idx="166">
                  <c:v>75</c:v>
                </c:pt>
                <c:pt idx="167">
                  <c:v>89</c:v>
                </c:pt>
                <c:pt idx="168">
                  <c:v>77</c:v>
                </c:pt>
                <c:pt idx="169">
                  <c:v>95</c:v>
                </c:pt>
                <c:pt idx="170">
                  <c:v>85</c:v>
                </c:pt>
                <c:pt idx="171">
                  <c:v>86</c:v>
                </c:pt>
                <c:pt idx="172">
                  <c:v>95</c:v>
                </c:pt>
                <c:pt idx="173">
                  <c:v>85</c:v>
                </c:pt>
                <c:pt idx="174">
                  <c:v>95</c:v>
                </c:pt>
                <c:pt idx="175">
                  <c:v>85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85F-4DCC-B039-5055A0889FC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890036288"/>
        <c:axId val="890017568"/>
      </c:barChart>
      <c:catAx>
        <c:axId val="89003628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1" i="0" u="none" strike="noStrik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US" altLang="ko-KR"/>
                  <a:t>Elapsed</a:t>
                </a:r>
                <a:r>
                  <a:rPr lang="en-US" altLang="ko-KR" baseline="0"/>
                  <a:t> time(sec.)</a:t>
                </a:r>
                <a:endParaRPr lang="ko-KR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1" i="0" u="none" strike="noStrike" kern="1200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ko-KR"/>
            </a:p>
          </c:txPr>
        </c:title>
        <c:majorTickMark val="none"/>
        <c:minorTickMark val="none"/>
        <c:tickLblPos val="nextTo"/>
        <c:spPr>
          <a:noFill/>
          <a:ln w="1905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ko-KR"/>
          </a:p>
        </c:txPr>
        <c:crossAx val="890017568"/>
        <c:crosses val="autoZero"/>
        <c:auto val="1"/>
        <c:lblAlgn val="ctr"/>
        <c:lblOffset val="100"/>
        <c:noMultiLvlLbl val="0"/>
      </c:catAx>
      <c:valAx>
        <c:axId val="890017568"/>
        <c:scaling>
          <c:orientation val="minMax"/>
          <c:max val="1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1" i="0" u="none" strike="noStrik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US" altLang="ko-KR"/>
                  <a:t>GPU</a:t>
                </a:r>
                <a:r>
                  <a:rPr lang="en-US" altLang="ko-KR" baseline="0"/>
                  <a:t> utilization(%)</a:t>
                </a:r>
                <a:endParaRPr lang="ko-KR" altLang="en-US"/>
              </a:p>
            </c:rich>
          </c:tx>
          <c:layout>
            <c:manualLayout>
              <c:xMode val="edge"/>
              <c:yMode val="edge"/>
              <c:x val="3.5277777777777776E-2"/>
              <c:y val="0.13510030864197531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1" i="0" u="none" strike="noStrike" kern="1200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ko-KR"/>
          </a:p>
        </c:txPr>
        <c:crossAx val="890036288"/>
        <c:crosses val="autoZero"/>
        <c:crossBetween val="between"/>
        <c:majorUnit val="20"/>
      </c:valAx>
      <c:spPr>
        <a:noFill/>
        <a:ln w="19050">
          <a:solidFill>
            <a:schemeClr val="tx1"/>
          </a:solidFill>
        </a:ln>
        <a:effectLst/>
      </c:spPr>
    </c:plotArea>
    <c:plotVisOnly val="1"/>
    <c:dispBlanksAs val="gap"/>
    <c:showDLblsOverMax val="0"/>
    <c:extLst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1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ko-KR"/>
    </a:p>
  </c:txPr>
  <c:externalData r:id="rId4">
    <c:autoUpdate val="0"/>
  </c:externalData>
</c:chartSpace>
</file>

<file path=ppt/charts/chart4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20180470085470084"/>
          <c:y val="5.4631481481481482E-2"/>
          <c:w val="0.77603183760683758"/>
          <c:h val="0.70457129629629633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ysClr val="windowText" lastClr="000000"/>
            </a:solidFill>
            <a:ln>
              <a:noFill/>
            </a:ln>
            <a:effectLst/>
          </c:spPr>
          <c:invertIfNegative val="0"/>
          <c:val>
            <c:numRef>
              <c:f>'Elapsed time(tcmalloc)'!$AG$152:$AG$366</c:f>
              <c:numCache>
                <c:formatCode>General</c:formatCode>
                <c:ptCount val="215"/>
                <c:pt idx="0">
                  <c:v>6.26</c:v>
                </c:pt>
                <c:pt idx="1">
                  <c:v>3.42</c:v>
                </c:pt>
                <c:pt idx="2">
                  <c:v>3.37</c:v>
                </c:pt>
                <c:pt idx="3">
                  <c:v>3</c:v>
                </c:pt>
                <c:pt idx="4">
                  <c:v>3.18</c:v>
                </c:pt>
                <c:pt idx="5">
                  <c:v>3.81</c:v>
                </c:pt>
                <c:pt idx="6">
                  <c:v>3.14</c:v>
                </c:pt>
                <c:pt idx="7">
                  <c:v>3.88</c:v>
                </c:pt>
                <c:pt idx="8">
                  <c:v>3.02</c:v>
                </c:pt>
                <c:pt idx="9">
                  <c:v>3.34</c:v>
                </c:pt>
                <c:pt idx="10">
                  <c:v>3.34</c:v>
                </c:pt>
                <c:pt idx="11">
                  <c:v>3.56</c:v>
                </c:pt>
                <c:pt idx="12">
                  <c:v>3.51</c:v>
                </c:pt>
                <c:pt idx="13">
                  <c:v>3.75</c:v>
                </c:pt>
                <c:pt idx="14">
                  <c:v>3.26</c:v>
                </c:pt>
                <c:pt idx="15">
                  <c:v>3.67</c:v>
                </c:pt>
                <c:pt idx="16">
                  <c:v>3.26</c:v>
                </c:pt>
                <c:pt idx="17">
                  <c:v>3.63</c:v>
                </c:pt>
                <c:pt idx="18">
                  <c:v>3.38</c:v>
                </c:pt>
                <c:pt idx="19">
                  <c:v>3.96</c:v>
                </c:pt>
                <c:pt idx="20">
                  <c:v>4.21</c:v>
                </c:pt>
                <c:pt idx="21">
                  <c:v>3.97</c:v>
                </c:pt>
                <c:pt idx="22">
                  <c:v>3.43</c:v>
                </c:pt>
                <c:pt idx="23">
                  <c:v>4.13</c:v>
                </c:pt>
                <c:pt idx="24">
                  <c:v>3.13</c:v>
                </c:pt>
                <c:pt idx="25">
                  <c:v>4.4800000000000004</c:v>
                </c:pt>
                <c:pt idx="26">
                  <c:v>3.01</c:v>
                </c:pt>
                <c:pt idx="27">
                  <c:v>4.38</c:v>
                </c:pt>
                <c:pt idx="28">
                  <c:v>3.35</c:v>
                </c:pt>
                <c:pt idx="29">
                  <c:v>3.72</c:v>
                </c:pt>
                <c:pt idx="30">
                  <c:v>3.63</c:v>
                </c:pt>
                <c:pt idx="31">
                  <c:v>3.51</c:v>
                </c:pt>
                <c:pt idx="32">
                  <c:v>3.8</c:v>
                </c:pt>
                <c:pt idx="33">
                  <c:v>3.3</c:v>
                </c:pt>
                <c:pt idx="34">
                  <c:v>4.09</c:v>
                </c:pt>
                <c:pt idx="35">
                  <c:v>3.22</c:v>
                </c:pt>
                <c:pt idx="36">
                  <c:v>4.4400000000000004</c:v>
                </c:pt>
                <c:pt idx="37">
                  <c:v>3.69</c:v>
                </c:pt>
                <c:pt idx="38">
                  <c:v>4.79</c:v>
                </c:pt>
                <c:pt idx="39">
                  <c:v>3.43</c:v>
                </c:pt>
                <c:pt idx="40">
                  <c:v>4.1399999999999997</c:v>
                </c:pt>
                <c:pt idx="41">
                  <c:v>3.63</c:v>
                </c:pt>
                <c:pt idx="42">
                  <c:v>2.64</c:v>
                </c:pt>
                <c:pt idx="43">
                  <c:v>3.85</c:v>
                </c:pt>
                <c:pt idx="44">
                  <c:v>2.8</c:v>
                </c:pt>
                <c:pt idx="45">
                  <c:v>3.67</c:v>
                </c:pt>
                <c:pt idx="46">
                  <c:v>3.26</c:v>
                </c:pt>
                <c:pt idx="47">
                  <c:v>3.38</c:v>
                </c:pt>
                <c:pt idx="48">
                  <c:v>3.18</c:v>
                </c:pt>
                <c:pt idx="49">
                  <c:v>3.54</c:v>
                </c:pt>
                <c:pt idx="50">
                  <c:v>3.51</c:v>
                </c:pt>
                <c:pt idx="51">
                  <c:v>3.14</c:v>
                </c:pt>
                <c:pt idx="52">
                  <c:v>3.26</c:v>
                </c:pt>
                <c:pt idx="53">
                  <c:v>3.21</c:v>
                </c:pt>
                <c:pt idx="54">
                  <c:v>4.22</c:v>
                </c:pt>
                <c:pt idx="55">
                  <c:v>3.96</c:v>
                </c:pt>
                <c:pt idx="56">
                  <c:v>3.97</c:v>
                </c:pt>
                <c:pt idx="57">
                  <c:v>3.89</c:v>
                </c:pt>
                <c:pt idx="58">
                  <c:v>4.17</c:v>
                </c:pt>
                <c:pt idx="59">
                  <c:v>4.0599999999999996</c:v>
                </c:pt>
                <c:pt idx="60">
                  <c:v>3.44</c:v>
                </c:pt>
                <c:pt idx="61">
                  <c:v>4.3</c:v>
                </c:pt>
                <c:pt idx="62">
                  <c:v>3.59</c:v>
                </c:pt>
                <c:pt idx="63">
                  <c:v>4.29</c:v>
                </c:pt>
                <c:pt idx="64">
                  <c:v>2.64</c:v>
                </c:pt>
                <c:pt idx="65">
                  <c:v>4.12</c:v>
                </c:pt>
                <c:pt idx="66">
                  <c:v>3.01</c:v>
                </c:pt>
                <c:pt idx="67">
                  <c:v>3.72</c:v>
                </c:pt>
                <c:pt idx="68">
                  <c:v>3.14</c:v>
                </c:pt>
                <c:pt idx="69">
                  <c:v>3.44</c:v>
                </c:pt>
                <c:pt idx="70">
                  <c:v>3.42</c:v>
                </c:pt>
                <c:pt idx="71">
                  <c:v>3.18</c:v>
                </c:pt>
                <c:pt idx="72">
                  <c:v>3.6</c:v>
                </c:pt>
                <c:pt idx="73">
                  <c:v>2.89</c:v>
                </c:pt>
                <c:pt idx="74">
                  <c:v>3.79</c:v>
                </c:pt>
                <c:pt idx="75">
                  <c:v>2.97</c:v>
                </c:pt>
                <c:pt idx="76">
                  <c:v>4.17</c:v>
                </c:pt>
                <c:pt idx="77">
                  <c:v>3.27</c:v>
                </c:pt>
                <c:pt idx="78">
                  <c:v>4.34</c:v>
                </c:pt>
                <c:pt idx="79">
                  <c:v>2.89</c:v>
                </c:pt>
                <c:pt idx="80">
                  <c:v>3.76</c:v>
                </c:pt>
                <c:pt idx="81">
                  <c:v>3.51</c:v>
                </c:pt>
                <c:pt idx="82">
                  <c:v>3.67</c:v>
                </c:pt>
                <c:pt idx="83">
                  <c:v>3.88</c:v>
                </c:pt>
                <c:pt idx="84">
                  <c:v>4.5</c:v>
                </c:pt>
                <c:pt idx="85">
                  <c:v>3.8</c:v>
                </c:pt>
                <c:pt idx="86">
                  <c:v>3.39</c:v>
                </c:pt>
                <c:pt idx="87">
                  <c:v>4.34</c:v>
                </c:pt>
                <c:pt idx="88">
                  <c:v>3.51</c:v>
                </c:pt>
                <c:pt idx="89">
                  <c:v>4.2300000000000004</c:v>
                </c:pt>
                <c:pt idx="90">
                  <c:v>3.35</c:v>
                </c:pt>
                <c:pt idx="91">
                  <c:v>4.83</c:v>
                </c:pt>
                <c:pt idx="92">
                  <c:v>4.3</c:v>
                </c:pt>
                <c:pt idx="93">
                  <c:v>4.72</c:v>
                </c:pt>
                <c:pt idx="94">
                  <c:v>4.72</c:v>
                </c:pt>
                <c:pt idx="95">
                  <c:v>3.72</c:v>
                </c:pt>
                <c:pt idx="96">
                  <c:v>3.56</c:v>
                </c:pt>
                <c:pt idx="97">
                  <c:v>3.22</c:v>
                </c:pt>
                <c:pt idx="98">
                  <c:v>3.46</c:v>
                </c:pt>
                <c:pt idx="99">
                  <c:v>3.1</c:v>
                </c:pt>
                <c:pt idx="100">
                  <c:v>3.68</c:v>
                </c:pt>
                <c:pt idx="101">
                  <c:v>3.17</c:v>
                </c:pt>
                <c:pt idx="102">
                  <c:v>3.46</c:v>
                </c:pt>
                <c:pt idx="103">
                  <c:v>3.47</c:v>
                </c:pt>
                <c:pt idx="104">
                  <c:v>2.9</c:v>
                </c:pt>
                <c:pt idx="105">
                  <c:v>3.75</c:v>
                </c:pt>
                <c:pt idx="106">
                  <c:v>3.88</c:v>
                </c:pt>
                <c:pt idx="107">
                  <c:v>4.34</c:v>
                </c:pt>
                <c:pt idx="108">
                  <c:v>4.26</c:v>
                </c:pt>
                <c:pt idx="109">
                  <c:v>4.5599999999999996</c:v>
                </c:pt>
                <c:pt idx="110">
                  <c:v>3.94</c:v>
                </c:pt>
                <c:pt idx="111">
                  <c:v>4.18</c:v>
                </c:pt>
                <c:pt idx="112">
                  <c:v>3.72</c:v>
                </c:pt>
                <c:pt idx="113">
                  <c:v>3.8</c:v>
                </c:pt>
                <c:pt idx="114">
                  <c:v>4.29</c:v>
                </c:pt>
                <c:pt idx="115">
                  <c:v>3.23</c:v>
                </c:pt>
                <c:pt idx="116">
                  <c:v>4.2699999999999996</c:v>
                </c:pt>
                <c:pt idx="117">
                  <c:v>3.76</c:v>
                </c:pt>
                <c:pt idx="118">
                  <c:v>4.4000000000000004</c:v>
                </c:pt>
                <c:pt idx="119">
                  <c:v>3.76</c:v>
                </c:pt>
                <c:pt idx="120">
                  <c:v>4.0199999999999996</c:v>
                </c:pt>
                <c:pt idx="121">
                  <c:v>3.13</c:v>
                </c:pt>
                <c:pt idx="122">
                  <c:v>3.6</c:v>
                </c:pt>
                <c:pt idx="123">
                  <c:v>4.03</c:v>
                </c:pt>
                <c:pt idx="124">
                  <c:v>3.8</c:v>
                </c:pt>
                <c:pt idx="125">
                  <c:v>4.22</c:v>
                </c:pt>
                <c:pt idx="126">
                  <c:v>3.47</c:v>
                </c:pt>
                <c:pt idx="127">
                  <c:v>4.46</c:v>
                </c:pt>
                <c:pt idx="128">
                  <c:v>3.38</c:v>
                </c:pt>
                <c:pt idx="129">
                  <c:v>4.59</c:v>
                </c:pt>
                <c:pt idx="130">
                  <c:v>3.3</c:v>
                </c:pt>
                <c:pt idx="131">
                  <c:v>4.42</c:v>
                </c:pt>
                <c:pt idx="132">
                  <c:v>2.97</c:v>
                </c:pt>
                <c:pt idx="133">
                  <c:v>3.89</c:v>
                </c:pt>
                <c:pt idx="134">
                  <c:v>3.67</c:v>
                </c:pt>
                <c:pt idx="135">
                  <c:v>3.89</c:v>
                </c:pt>
                <c:pt idx="136">
                  <c:v>3.92</c:v>
                </c:pt>
                <c:pt idx="137">
                  <c:v>2.99</c:v>
                </c:pt>
                <c:pt idx="138">
                  <c:v>4.26</c:v>
                </c:pt>
                <c:pt idx="139">
                  <c:v>2.97</c:v>
                </c:pt>
                <c:pt idx="140">
                  <c:v>4.38</c:v>
                </c:pt>
                <c:pt idx="141">
                  <c:v>3.39</c:v>
                </c:pt>
                <c:pt idx="142">
                  <c:v>4.18</c:v>
                </c:pt>
                <c:pt idx="143">
                  <c:v>3.17</c:v>
                </c:pt>
                <c:pt idx="144">
                  <c:v>3.88</c:v>
                </c:pt>
                <c:pt idx="145">
                  <c:v>3.46</c:v>
                </c:pt>
                <c:pt idx="146">
                  <c:v>3.76</c:v>
                </c:pt>
                <c:pt idx="147">
                  <c:v>3.89</c:v>
                </c:pt>
                <c:pt idx="148">
                  <c:v>3.71</c:v>
                </c:pt>
                <c:pt idx="149">
                  <c:v>4.38</c:v>
                </c:pt>
                <c:pt idx="150">
                  <c:v>4.76</c:v>
                </c:pt>
                <c:pt idx="151">
                  <c:v>4.59</c:v>
                </c:pt>
                <c:pt idx="152">
                  <c:v>4.26</c:v>
                </c:pt>
                <c:pt idx="153">
                  <c:v>4.01</c:v>
                </c:pt>
                <c:pt idx="154">
                  <c:v>4.38</c:v>
                </c:pt>
                <c:pt idx="155">
                  <c:v>3.69</c:v>
                </c:pt>
                <c:pt idx="156">
                  <c:v>3.98</c:v>
                </c:pt>
                <c:pt idx="157">
                  <c:v>4.01</c:v>
                </c:pt>
                <c:pt idx="158">
                  <c:v>3.97</c:v>
                </c:pt>
                <c:pt idx="159">
                  <c:v>3.63</c:v>
                </c:pt>
                <c:pt idx="160">
                  <c:v>3.38</c:v>
                </c:pt>
                <c:pt idx="161">
                  <c:v>3.42</c:v>
                </c:pt>
                <c:pt idx="162">
                  <c:v>3.5</c:v>
                </c:pt>
                <c:pt idx="163">
                  <c:v>3.09</c:v>
                </c:pt>
                <c:pt idx="164">
                  <c:v>3.34</c:v>
                </c:pt>
                <c:pt idx="165">
                  <c:v>2.81</c:v>
                </c:pt>
                <c:pt idx="166">
                  <c:v>3.38</c:v>
                </c:pt>
                <c:pt idx="167">
                  <c:v>3.31</c:v>
                </c:pt>
                <c:pt idx="168">
                  <c:v>3.8</c:v>
                </c:pt>
                <c:pt idx="169">
                  <c:v>4.17</c:v>
                </c:pt>
                <c:pt idx="170">
                  <c:v>3.77</c:v>
                </c:pt>
                <c:pt idx="171">
                  <c:v>4.22</c:v>
                </c:pt>
                <c:pt idx="172">
                  <c:v>4.26</c:v>
                </c:pt>
                <c:pt idx="173">
                  <c:v>4.21</c:v>
                </c:pt>
                <c:pt idx="174">
                  <c:v>4.34</c:v>
                </c:pt>
                <c:pt idx="175">
                  <c:v>4.09</c:v>
                </c:pt>
                <c:pt idx="176">
                  <c:v>4.09</c:v>
                </c:pt>
                <c:pt idx="177">
                  <c:v>3.73</c:v>
                </c:pt>
                <c:pt idx="178">
                  <c:v>4.0999999999999996</c:v>
                </c:pt>
                <c:pt idx="179">
                  <c:v>3.23</c:v>
                </c:pt>
                <c:pt idx="180">
                  <c:v>4.42</c:v>
                </c:pt>
                <c:pt idx="181">
                  <c:v>3.26</c:v>
                </c:pt>
                <c:pt idx="182">
                  <c:v>4.09</c:v>
                </c:pt>
                <c:pt idx="183">
                  <c:v>3.35</c:v>
                </c:pt>
                <c:pt idx="184">
                  <c:v>3.81</c:v>
                </c:pt>
                <c:pt idx="185">
                  <c:v>3.55</c:v>
                </c:pt>
                <c:pt idx="186">
                  <c:v>3.72</c:v>
                </c:pt>
                <c:pt idx="187">
                  <c:v>4.13</c:v>
                </c:pt>
                <c:pt idx="188">
                  <c:v>3.72</c:v>
                </c:pt>
                <c:pt idx="189">
                  <c:v>4.34</c:v>
                </c:pt>
                <c:pt idx="190">
                  <c:v>4.22</c:v>
                </c:pt>
                <c:pt idx="191">
                  <c:v>4.5</c:v>
                </c:pt>
                <c:pt idx="192">
                  <c:v>3.88</c:v>
                </c:pt>
                <c:pt idx="193">
                  <c:v>4.22</c:v>
                </c:pt>
                <c:pt idx="194">
                  <c:v>3.43</c:v>
                </c:pt>
                <c:pt idx="195">
                  <c:v>3.67</c:v>
                </c:pt>
                <c:pt idx="196">
                  <c:v>4.0999999999999996</c:v>
                </c:pt>
                <c:pt idx="197">
                  <c:v>3.22</c:v>
                </c:pt>
                <c:pt idx="198">
                  <c:v>4.17</c:v>
                </c:pt>
                <c:pt idx="199">
                  <c:v>3.02</c:v>
                </c:pt>
                <c:pt idx="200">
                  <c:v>4.38</c:v>
                </c:pt>
                <c:pt idx="201">
                  <c:v>3.59</c:v>
                </c:pt>
                <c:pt idx="202">
                  <c:v>3.68</c:v>
                </c:pt>
                <c:pt idx="203">
                  <c:v>3.56</c:v>
                </c:pt>
                <c:pt idx="204">
                  <c:v>4.05</c:v>
                </c:pt>
                <c:pt idx="205">
                  <c:v>3.81</c:v>
                </c:pt>
                <c:pt idx="206">
                  <c:v>3.67</c:v>
                </c:pt>
                <c:pt idx="207">
                  <c:v>3.38</c:v>
                </c:pt>
                <c:pt idx="208">
                  <c:v>3.34</c:v>
                </c:pt>
                <c:pt idx="209">
                  <c:v>3.09</c:v>
                </c:pt>
                <c:pt idx="210">
                  <c:v>3.25</c:v>
                </c:pt>
                <c:pt idx="211">
                  <c:v>3.3</c:v>
                </c:pt>
                <c:pt idx="212">
                  <c:v>3.59</c:v>
                </c:pt>
                <c:pt idx="213">
                  <c:v>3.8</c:v>
                </c:pt>
                <c:pt idx="214">
                  <c:v>2.97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916-465B-9B45-D2D9ACCFEB8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890029216"/>
        <c:axId val="890014240"/>
      </c:barChart>
      <c:catAx>
        <c:axId val="89002921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1" i="0" u="none" strike="noStrik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US" altLang="ko-KR"/>
                  <a:t>Elapsed</a:t>
                </a:r>
                <a:r>
                  <a:rPr lang="en-US" altLang="ko-KR" baseline="0"/>
                  <a:t> time(sec.)</a:t>
                </a:r>
                <a:endParaRPr lang="ko-KR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1" i="0" u="none" strike="noStrike" kern="1200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ko-KR"/>
            </a:p>
          </c:txPr>
        </c:title>
        <c:majorTickMark val="none"/>
        <c:minorTickMark val="none"/>
        <c:tickLblPos val="nextTo"/>
        <c:spPr>
          <a:noFill/>
          <a:ln w="1905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ko-KR"/>
          </a:p>
        </c:txPr>
        <c:crossAx val="890014240"/>
        <c:crosses val="autoZero"/>
        <c:auto val="1"/>
        <c:lblAlgn val="ctr"/>
        <c:lblOffset val="100"/>
        <c:noMultiLvlLbl val="0"/>
      </c:catAx>
      <c:valAx>
        <c:axId val="890014240"/>
        <c:scaling>
          <c:orientation val="minMax"/>
          <c:max val="100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1" i="0" u="none" strike="noStrik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US" altLang="ko-KR"/>
                  <a:t>CPU</a:t>
                </a:r>
                <a:r>
                  <a:rPr lang="en-US" altLang="ko-KR" baseline="0"/>
                  <a:t> utilization(%)</a:t>
                </a:r>
              </a:p>
            </c:rich>
          </c:tx>
          <c:layout>
            <c:manualLayout>
              <c:xMode val="edge"/>
              <c:yMode val="edge"/>
              <c:x val="3.7991452991452991E-2"/>
              <c:y val="0.1546608024691358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1" i="0" u="none" strike="noStrike" kern="1200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ko-KR"/>
          </a:p>
        </c:txPr>
        <c:crossAx val="890029216"/>
        <c:crosses val="autoZero"/>
        <c:crossBetween val="between"/>
        <c:majorUnit val="20"/>
      </c:valAx>
      <c:spPr>
        <a:noFill/>
        <a:ln w="19050">
          <a:solidFill>
            <a:schemeClr val="tx1"/>
          </a:solidFill>
        </a:ln>
        <a:effectLst/>
      </c:spPr>
    </c:plotArea>
    <c:plotVisOnly val="1"/>
    <c:dispBlanksAs val="gap"/>
    <c:showDLblsOverMax val="0"/>
    <c:extLst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1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ko-KR"/>
    </a:p>
  </c:txPr>
  <c:externalData r:id="rId4">
    <c:autoUpdate val="0"/>
  </c:externalData>
</c:chartSpace>
</file>

<file path=ppt/charts/chart4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20180470085470084"/>
          <c:y val="5.4631481481481482E-2"/>
          <c:w val="0.77603183760683758"/>
          <c:h val="0.70457129629629633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ysClr val="windowText" lastClr="000000"/>
            </a:solidFill>
            <a:ln>
              <a:noFill/>
            </a:ln>
            <a:effectLst/>
          </c:spPr>
          <c:invertIfNegative val="0"/>
          <c:val>
            <c:numRef>
              <c:f>'Elapsed time(tcmalloc)'!$AR$152:$AR$334</c:f>
              <c:numCache>
                <c:formatCode>General</c:formatCode>
                <c:ptCount val="183"/>
                <c:pt idx="0">
                  <c:v>6.14</c:v>
                </c:pt>
                <c:pt idx="1">
                  <c:v>3.58</c:v>
                </c:pt>
                <c:pt idx="2">
                  <c:v>3.17</c:v>
                </c:pt>
                <c:pt idx="3">
                  <c:v>2.92</c:v>
                </c:pt>
                <c:pt idx="4">
                  <c:v>3.47</c:v>
                </c:pt>
                <c:pt idx="5">
                  <c:v>4.25</c:v>
                </c:pt>
                <c:pt idx="6">
                  <c:v>4.51</c:v>
                </c:pt>
                <c:pt idx="7">
                  <c:v>4.8899999999999997</c:v>
                </c:pt>
                <c:pt idx="8">
                  <c:v>4.43</c:v>
                </c:pt>
                <c:pt idx="9">
                  <c:v>4.55</c:v>
                </c:pt>
                <c:pt idx="10">
                  <c:v>4.5999999999999996</c:v>
                </c:pt>
                <c:pt idx="11">
                  <c:v>4.82</c:v>
                </c:pt>
                <c:pt idx="12">
                  <c:v>4.3099999999999996</c:v>
                </c:pt>
                <c:pt idx="13">
                  <c:v>4.88</c:v>
                </c:pt>
                <c:pt idx="14">
                  <c:v>4.88</c:v>
                </c:pt>
                <c:pt idx="15">
                  <c:v>4.8499999999999996</c:v>
                </c:pt>
                <c:pt idx="16">
                  <c:v>4.6100000000000003</c:v>
                </c:pt>
                <c:pt idx="17">
                  <c:v>4.4800000000000004</c:v>
                </c:pt>
                <c:pt idx="18">
                  <c:v>4.92</c:v>
                </c:pt>
                <c:pt idx="19">
                  <c:v>3.64</c:v>
                </c:pt>
                <c:pt idx="20">
                  <c:v>4.3499999999999996</c:v>
                </c:pt>
                <c:pt idx="21">
                  <c:v>4.42</c:v>
                </c:pt>
                <c:pt idx="22">
                  <c:v>4.2699999999999996</c:v>
                </c:pt>
                <c:pt idx="23">
                  <c:v>4.1399999999999997</c:v>
                </c:pt>
                <c:pt idx="24">
                  <c:v>4.18</c:v>
                </c:pt>
                <c:pt idx="25">
                  <c:v>4.01</c:v>
                </c:pt>
                <c:pt idx="26">
                  <c:v>4.18</c:v>
                </c:pt>
                <c:pt idx="27">
                  <c:v>4.63</c:v>
                </c:pt>
                <c:pt idx="28">
                  <c:v>4.22</c:v>
                </c:pt>
                <c:pt idx="29">
                  <c:v>4.51</c:v>
                </c:pt>
                <c:pt idx="30">
                  <c:v>4.04</c:v>
                </c:pt>
                <c:pt idx="31">
                  <c:v>4.47</c:v>
                </c:pt>
                <c:pt idx="32">
                  <c:v>3.98</c:v>
                </c:pt>
                <c:pt idx="33">
                  <c:v>4.2699999999999996</c:v>
                </c:pt>
                <c:pt idx="34">
                  <c:v>4.33</c:v>
                </c:pt>
                <c:pt idx="35">
                  <c:v>4.05</c:v>
                </c:pt>
                <c:pt idx="36">
                  <c:v>3.08</c:v>
                </c:pt>
                <c:pt idx="37">
                  <c:v>3.34</c:v>
                </c:pt>
                <c:pt idx="38">
                  <c:v>4.05</c:v>
                </c:pt>
                <c:pt idx="39">
                  <c:v>3.83</c:v>
                </c:pt>
                <c:pt idx="40">
                  <c:v>3.81</c:v>
                </c:pt>
                <c:pt idx="41">
                  <c:v>3.88</c:v>
                </c:pt>
                <c:pt idx="42">
                  <c:v>3.88</c:v>
                </c:pt>
                <c:pt idx="43">
                  <c:v>3.75</c:v>
                </c:pt>
                <c:pt idx="44">
                  <c:v>4.25</c:v>
                </c:pt>
                <c:pt idx="45">
                  <c:v>3.55</c:v>
                </c:pt>
                <c:pt idx="46">
                  <c:v>3.71</c:v>
                </c:pt>
                <c:pt idx="47">
                  <c:v>3.47</c:v>
                </c:pt>
                <c:pt idx="48">
                  <c:v>3.17</c:v>
                </c:pt>
                <c:pt idx="49">
                  <c:v>3.33</c:v>
                </c:pt>
                <c:pt idx="50">
                  <c:v>3.75</c:v>
                </c:pt>
                <c:pt idx="51">
                  <c:v>3.12</c:v>
                </c:pt>
                <c:pt idx="52">
                  <c:v>3.26</c:v>
                </c:pt>
                <c:pt idx="53">
                  <c:v>2.67</c:v>
                </c:pt>
                <c:pt idx="54">
                  <c:v>3.02</c:v>
                </c:pt>
                <c:pt idx="55">
                  <c:v>2.97</c:v>
                </c:pt>
                <c:pt idx="56">
                  <c:v>3.71</c:v>
                </c:pt>
                <c:pt idx="57">
                  <c:v>3.51</c:v>
                </c:pt>
                <c:pt idx="58">
                  <c:v>3.09</c:v>
                </c:pt>
                <c:pt idx="59">
                  <c:v>3.26</c:v>
                </c:pt>
                <c:pt idx="60">
                  <c:v>3.37</c:v>
                </c:pt>
                <c:pt idx="61">
                  <c:v>3.13</c:v>
                </c:pt>
                <c:pt idx="62">
                  <c:v>3.28</c:v>
                </c:pt>
                <c:pt idx="63">
                  <c:v>3.54</c:v>
                </c:pt>
                <c:pt idx="64">
                  <c:v>3.67</c:v>
                </c:pt>
                <c:pt idx="65">
                  <c:v>3.79</c:v>
                </c:pt>
                <c:pt idx="66">
                  <c:v>4.71</c:v>
                </c:pt>
                <c:pt idx="67">
                  <c:v>4.43</c:v>
                </c:pt>
                <c:pt idx="68">
                  <c:v>4.63</c:v>
                </c:pt>
                <c:pt idx="69">
                  <c:v>4.62</c:v>
                </c:pt>
                <c:pt idx="70">
                  <c:v>4.53</c:v>
                </c:pt>
                <c:pt idx="71">
                  <c:v>4.42</c:v>
                </c:pt>
                <c:pt idx="72">
                  <c:v>4.6900000000000004</c:v>
                </c:pt>
                <c:pt idx="73">
                  <c:v>4.59</c:v>
                </c:pt>
                <c:pt idx="74">
                  <c:v>4.95</c:v>
                </c:pt>
                <c:pt idx="75">
                  <c:v>4.4400000000000004</c:v>
                </c:pt>
                <c:pt idx="76">
                  <c:v>4.63</c:v>
                </c:pt>
                <c:pt idx="77">
                  <c:v>4.42</c:v>
                </c:pt>
                <c:pt idx="78">
                  <c:v>4.51</c:v>
                </c:pt>
                <c:pt idx="79">
                  <c:v>4.3</c:v>
                </c:pt>
                <c:pt idx="80">
                  <c:v>4.3499999999999996</c:v>
                </c:pt>
                <c:pt idx="81">
                  <c:v>3.89</c:v>
                </c:pt>
                <c:pt idx="82">
                  <c:v>3.64</c:v>
                </c:pt>
                <c:pt idx="83">
                  <c:v>4.04</c:v>
                </c:pt>
                <c:pt idx="84">
                  <c:v>3.86</c:v>
                </c:pt>
                <c:pt idx="85">
                  <c:v>3.38</c:v>
                </c:pt>
                <c:pt idx="86">
                  <c:v>3.29</c:v>
                </c:pt>
                <c:pt idx="87">
                  <c:v>2.96</c:v>
                </c:pt>
                <c:pt idx="88">
                  <c:v>3.29</c:v>
                </c:pt>
                <c:pt idx="89">
                  <c:v>3.25</c:v>
                </c:pt>
                <c:pt idx="90">
                  <c:v>2.68</c:v>
                </c:pt>
                <c:pt idx="91">
                  <c:v>2.96</c:v>
                </c:pt>
                <c:pt idx="92">
                  <c:v>3</c:v>
                </c:pt>
                <c:pt idx="93">
                  <c:v>3.33</c:v>
                </c:pt>
                <c:pt idx="94">
                  <c:v>3.41</c:v>
                </c:pt>
                <c:pt idx="95">
                  <c:v>2.92</c:v>
                </c:pt>
                <c:pt idx="96">
                  <c:v>2.56</c:v>
                </c:pt>
                <c:pt idx="97">
                  <c:v>2.68</c:v>
                </c:pt>
                <c:pt idx="98">
                  <c:v>2.93</c:v>
                </c:pt>
                <c:pt idx="99">
                  <c:v>2.88</c:v>
                </c:pt>
                <c:pt idx="100">
                  <c:v>2.8</c:v>
                </c:pt>
                <c:pt idx="101">
                  <c:v>3.12</c:v>
                </c:pt>
                <c:pt idx="102">
                  <c:v>3</c:v>
                </c:pt>
                <c:pt idx="103">
                  <c:v>2.8</c:v>
                </c:pt>
                <c:pt idx="104">
                  <c:v>2.59</c:v>
                </c:pt>
                <c:pt idx="105">
                  <c:v>3.21</c:v>
                </c:pt>
                <c:pt idx="106">
                  <c:v>2.93</c:v>
                </c:pt>
                <c:pt idx="107">
                  <c:v>2.96</c:v>
                </c:pt>
                <c:pt idx="108">
                  <c:v>3.05</c:v>
                </c:pt>
                <c:pt idx="109">
                  <c:v>2.93</c:v>
                </c:pt>
                <c:pt idx="110">
                  <c:v>3.88</c:v>
                </c:pt>
                <c:pt idx="111">
                  <c:v>3.67</c:v>
                </c:pt>
                <c:pt idx="112">
                  <c:v>3.76</c:v>
                </c:pt>
                <c:pt idx="113">
                  <c:v>4.1399999999999997</c:v>
                </c:pt>
                <c:pt idx="114">
                  <c:v>4.46</c:v>
                </c:pt>
                <c:pt idx="115">
                  <c:v>3.59</c:v>
                </c:pt>
                <c:pt idx="116">
                  <c:v>3.36</c:v>
                </c:pt>
                <c:pt idx="117">
                  <c:v>2.92</c:v>
                </c:pt>
                <c:pt idx="118">
                  <c:v>3.25</c:v>
                </c:pt>
                <c:pt idx="119">
                  <c:v>2.84</c:v>
                </c:pt>
                <c:pt idx="120">
                  <c:v>3.25</c:v>
                </c:pt>
                <c:pt idx="121">
                  <c:v>3.03</c:v>
                </c:pt>
                <c:pt idx="122">
                  <c:v>2.87</c:v>
                </c:pt>
                <c:pt idx="123">
                  <c:v>3.53</c:v>
                </c:pt>
                <c:pt idx="124">
                  <c:v>2.84</c:v>
                </c:pt>
                <c:pt idx="125">
                  <c:v>3.33</c:v>
                </c:pt>
                <c:pt idx="126">
                  <c:v>2.84</c:v>
                </c:pt>
                <c:pt idx="127">
                  <c:v>3.05</c:v>
                </c:pt>
                <c:pt idx="128">
                  <c:v>3.42</c:v>
                </c:pt>
                <c:pt idx="129">
                  <c:v>3.01</c:v>
                </c:pt>
                <c:pt idx="130">
                  <c:v>3.17</c:v>
                </c:pt>
                <c:pt idx="131">
                  <c:v>3.3</c:v>
                </c:pt>
                <c:pt idx="132">
                  <c:v>3.38</c:v>
                </c:pt>
                <c:pt idx="133">
                  <c:v>2.59</c:v>
                </c:pt>
                <c:pt idx="134">
                  <c:v>2.97</c:v>
                </c:pt>
                <c:pt idx="135">
                  <c:v>3.29</c:v>
                </c:pt>
                <c:pt idx="136">
                  <c:v>2.92</c:v>
                </c:pt>
                <c:pt idx="137">
                  <c:v>3.09</c:v>
                </c:pt>
                <c:pt idx="138">
                  <c:v>2.88</c:v>
                </c:pt>
                <c:pt idx="139">
                  <c:v>3.17</c:v>
                </c:pt>
                <c:pt idx="140">
                  <c:v>3.42</c:v>
                </c:pt>
                <c:pt idx="141">
                  <c:v>3.5</c:v>
                </c:pt>
                <c:pt idx="142">
                  <c:v>3.59</c:v>
                </c:pt>
                <c:pt idx="143">
                  <c:v>3.67</c:v>
                </c:pt>
                <c:pt idx="144">
                  <c:v>3.51</c:v>
                </c:pt>
                <c:pt idx="145">
                  <c:v>3.96</c:v>
                </c:pt>
                <c:pt idx="146">
                  <c:v>2.97</c:v>
                </c:pt>
                <c:pt idx="147">
                  <c:v>3.05</c:v>
                </c:pt>
                <c:pt idx="148">
                  <c:v>2.92</c:v>
                </c:pt>
                <c:pt idx="149">
                  <c:v>3.59</c:v>
                </c:pt>
                <c:pt idx="150">
                  <c:v>4.3499999999999996</c:v>
                </c:pt>
                <c:pt idx="151">
                  <c:v>3.72</c:v>
                </c:pt>
                <c:pt idx="152">
                  <c:v>4.25</c:v>
                </c:pt>
                <c:pt idx="153">
                  <c:v>4.55</c:v>
                </c:pt>
                <c:pt idx="154">
                  <c:v>4.63</c:v>
                </c:pt>
                <c:pt idx="155">
                  <c:v>4.55</c:v>
                </c:pt>
                <c:pt idx="156">
                  <c:v>4.55</c:v>
                </c:pt>
                <c:pt idx="157">
                  <c:v>3.81</c:v>
                </c:pt>
                <c:pt idx="158">
                  <c:v>3.88</c:v>
                </c:pt>
                <c:pt idx="159">
                  <c:v>4.2300000000000004</c:v>
                </c:pt>
                <c:pt idx="160">
                  <c:v>4.38</c:v>
                </c:pt>
                <c:pt idx="161">
                  <c:v>3.9</c:v>
                </c:pt>
                <c:pt idx="162">
                  <c:v>4.0999999999999996</c:v>
                </c:pt>
                <c:pt idx="163">
                  <c:v>4.26</c:v>
                </c:pt>
                <c:pt idx="164">
                  <c:v>4.26</c:v>
                </c:pt>
                <c:pt idx="165">
                  <c:v>4.22</c:v>
                </c:pt>
                <c:pt idx="166">
                  <c:v>3.92</c:v>
                </c:pt>
                <c:pt idx="167">
                  <c:v>4.21</c:v>
                </c:pt>
                <c:pt idx="168">
                  <c:v>3.55</c:v>
                </c:pt>
                <c:pt idx="169">
                  <c:v>4.72</c:v>
                </c:pt>
                <c:pt idx="170">
                  <c:v>3.93</c:v>
                </c:pt>
                <c:pt idx="171">
                  <c:v>4.41</c:v>
                </c:pt>
                <c:pt idx="172">
                  <c:v>3.83</c:v>
                </c:pt>
                <c:pt idx="173">
                  <c:v>4.47</c:v>
                </c:pt>
                <c:pt idx="174">
                  <c:v>4.53</c:v>
                </c:pt>
                <c:pt idx="175">
                  <c:v>3.64</c:v>
                </c:pt>
                <c:pt idx="176">
                  <c:v>4.21</c:v>
                </c:pt>
                <c:pt idx="177">
                  <c:v>4.18</c:v>
                </c:pt>
                <c:pt idx="178">
                  <c:v>4.46</c:v>
                </c:pt>
                <c:pt idx="179">
                  <c:v>4.2699999999999996</c:v>
                </c:pt>
                <c:pt idx="180">
                  <c:v>4.7300000000000004</c:v>
                </c:pt>
                <c:pt idx="181">
                  <c:v>4.2699999999999996</c:v>
                </c:pt>
                <c:pt idx="182">
                  <c:v>4.6399999999999997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DC7-4180-BBF2-085E089228B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890029216"/>
        <c:axId val="890014240"/>
      </c:barChart>
      <c:catAx>
        <c:axId val="89002921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1" i="0" u="none" strike="noStrik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US" altLang="ko-KR"/>
                  <a:t>Elapsed</a:t>
                </a:r>
                <a:r>
                  <a:rPr lang="en-US" altLang="ko-KR" baseline="0"/>
                  <a:t> time(sec.)</a:t>
                </a:r>
                <a:endParaRPr lang="ko-KR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1" i="0" u="none" strike="noStrike" kern="1200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ko-KR"/>
            </a:p>
          </c:txPr>
        </c:title>
        <c:majorTickMark val="none"/>
        <c:minorTickMark val="none"/>
        <c:tickLblPos val="nextTo"/>
        <c:spPr>
          <a:noFill/>
          <a:ln w="1905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ko-KR"/>
          </a:p>
        </c:txPr>
        <c:crossAx val="890014240"/>
        <c:crosses val="autoZero"/>
        <c:auto val="1"/>
        <c:lblAlgn val="ctr"/>
        <c:lblOffset val="100"/>
        <c:noMultiLvlLbl val="0"/>
      </c:catAx>
      <c:valAx>
        <c:axId val="890014240"/>
        <c:scaling>
          <c:orientation val="minMax"/>
          <c:max val="100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1" i="0" u="none" strike="noStrik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US" altLang="ko-KR"/>
                  <a:t>CPU</a:t>
                </a:r>
                <a:r>
                  <a:rPr lang="en-US" altLang="ko-KR" baseline="0"/>
                  <a:t> utilization(%)</a:t>
                </a:r>
              </a:p>
            </c:rich>
          </c:tx>
          <c:layout>
            <c:manualLayout>
              <c:xMode val="edge"/>
              <c:yMode val="edge"/>
              <c:x val="3.7991452991452991E-2"/>
              <c:y val="0.1546608024691358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1" i="0" u="none" strike="noStrike" kern="1200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ko-KR"/>
          </a:p>
        </c:txPr>
        <c:crossAx val="890029216"/>
        <c:crosses val="autoZero"/>
        <c:crossBetween val="between"/>
        <c:majorUnit val="20"/>
      </c:valAx>
      <c:spPr>
        <a:noFill/>
        <a:ln w="19050">
          <a:solidFill>
            <a:schemeClr val="tx1"/>
          </a:solidFill>
        </a:ln>
        <a:effectLst/>
      </c:spPr>
    </c:plotArea>
    <c:plotVisOnly val="1"/>
    <c:dispBlanksAs val="gap"/>
    <c:showDLblsOverMax val="0"/>
    <c:extLst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1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ko-KR"/>
    </a:p>
  </c:txPr>
  <c:externalData r:id="rId4">
    <c:autoUpdate val="0"/>
  </c:externalData>
</c:chartSpace>
</file>

<file path=ppt/charts/chart4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20180470085470084"/>
          <c:y val="5.4631481481481482E-2"/>
          <c:w val="0.77603183760683758"/>
          <c:h val="0.70457129629629633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ysClr val="windowText" lastClr="000000"/>
            </a:solidFill>
            <a:ln>
              <a:noFill/>
            </a:ln>
            <a:effectLst/>
          </c:spPr>
          <c:invertIfNegative val="0"/>
          <c:val>
            <c:numRef>
              <c:f>'Elapsed time(tcmalloc)'!$BB$152:$BB$334</c:f>
              <c:numCache>
                <c:formatCode>General</c:formatCode>
                <c:ptCount val="183"/>
                <c:pt idx="0">
                  <c:v>6.12</c:v>
                </c:pt>
                <c:pt idx="1">
                  <c:v>3.67</c:v>
                </c:pt>
                <c:pt idx="2">
                  <c:v>3.17</c:v>
                </c:pt>
                <c:pt idx="3">
                  <c:v>2.63</c:v>
                </c:pt>
                <c:pt idx="4">
                  <c:v>5.61</c:v>
                </c:pt>
                <c:pt idx="5">
                  <c:v>7.4</c:v>
                </c:pt>
                <c:pt idx="6">
                  <c:v>4.5599999999999996</c:v>
                </c:pt>
                <c:pt idx="7">
                  <c:v>7.92</c:v>
                </c:pt>
                <c:pt idx="8">
                  <c:v>3.64</c:v>
                </c:pt>
                <c:pt idx="9">
                  <c:v>7.73</c:v>
                </c:pt>
                <c:pt idx="10">
                  <c:v>5.99</c:v>
                </c:pt>
                <c:pt idx="11">
                  <c:v>5.68</c:v>
                </c:pt>
                <c:pt idx="12">
                  <c:v>7.31</c:v>
                </c:pt>
                <c:pt idx="13">
                  <c:v>4.88</c:v>
                </c:pt>
                <c:pt idx="14">
                  <c:v>7.42</c:v>
                </c:pt>
                <c:pt idx="15">
                  <c:v>4.55</c:v>
                </c:pt>
                <c:pt idx="16">
                  <c:v>8.18</c:v>
                </c:pt>
                <c:pt idx="17">
                  <c:v>4.3899999999999997</c:v>
                </c:pt>
                <c:pt idx="18">
                  <c:v>8.09</c:v>
                </c:pt>
                <c:pt idx="19">
                  <c:v>3.35</c:v>
                </c:pt>
                <c:pt idx="20">
                  <c:v>8.8699999999999992</c:v>
                </c:pt>
                <c:pt idx="21">
                  <c:v>4.8</c:v>
                </c:pt>
                <c:pt idx="22">
                  <c:v>8.31</c:v>
                </c:pt>
                <c:pt idx="23">
                  <c:v>4.5599999999999996</c:v>
                </c:pt>
                <c:pt idx="24">
                  <c:v>9</c:v>
                </c:pt>
                <c:pt idx="25">
                  <c:v>4.21</c:v>
                </c:pt>
                <c:pt idx="26">
                  <c:v>8.26</c:v>
                </c:pt>
                <c:pt idx="27">
                  <c:v>3.66</c:v>
                </c:pt>
                <c:pt idx="28">
                  <c:v>8.4700000000000006</c:v>
                </c:pt>
                <c:pt idx="29">
                  <c:v>7.33</c:v>
                </c:pt>
                <c:pt idx="30">
                  <c:v>5.0599999999999996</c:v>
                </c:pt>
                <c:pt idx="31">
                  <c:v>8.73</c:v>
                </c:pt>
                <c:pt idx="32">
                  <c:v>3.38</c:v>
                </c:pt>
                <c:pt idx="33">
                  <c:v>8.0299999999999994</c:v>
                </c:pt>
                <c:pt idx="34">
                  <c:v>4.22</c:v>
                </c:pt>
                <c:pt idx="35">
                  <c:v>8.76</c:v>
                </c:pt>
                <c:pt idx="36">
                  <c:v>5.13</c:v>
                </c:pt>
                <c:pt idx="37">
                  <c:v>7.8</c:v>
                </c:pt>
                <c:pt idx="38">
                  <c:v>7.66</c:v>
                </c:pt>
                <c:pt idx="39">
                  <c:v>5.08</c:v>
                </c:pt>
                <c:pt idx="40">
                  <c:v>8.11</c:v>
                </c:pt>
                <c:pt idx="41">
                  <c:v>4.6399999999999997</c:v>
                </c:pt>
                <c:pt idx="42">
                  <c:v>7.42</c:v>
                </c:pt>
                <c:pt idx="43">
                  <c:v>4.8600000000000003</c:v>
                </c:pt>
                <c:pt idx="44">
                  <c:v>7.55</c:v>
                </c:pt>
                <c:pt idx="45">
                  <c:v>4.18</c:v>
                </c:pt>
                <c:pt idx="46">
                  <c:v>8.81</c:v>
                </c:pt>
                <c:pt idx="47">
                  <c:v>4.8899999999999997</c:v>
                </c:pt>
                <c:pt idx="48">
                  <c:v>8.59</c:v>
                </c:pt>
                <c:pt idx="49">
                  <c:v>4.5599999999999996</c:v>
                </c:pt>
                <c:pt idx="50">
                  <c:v>8.17</c:v>
                </c:pt>
                <c:pt idx="51">
                  <c:v>4.6900000000000004</c:v>
                </c:pt>
                <c:pt idx="52">
                  <c:v>8.58</c:v>
                </c:pt>
                <c:pt idx="53">
                  <c:v>4.42</c:v>
                </c:pt>
                <c:pt idx="54">
                  <c:v>9.1199999999999992</c:v>
                </c:pt>
                <c:pt idx="55">
                  <c:v>4.84</c:v>
                </c:pt>
                <c:pt idx="56">
                  <c:v>8.8800000000000008</c:v>
                </c:pt>
                <c:pt idx="57">
                  <c:v>3.97</c:v>
                </c:pt>
                <c:pt idx="58">
                  <c:v>7.9</c:v>
                </c:pt>
                <c:pt idx="59">
                  <c:v>6.16</c:v>
                </c:pt>
                <c:pt idx="60">
                  <c:v>4.96</c:v>
                </c:pt>
                <c:pt idx="61">
                  <c:v>8.4</c:v>
                </c:pt>
                <c:pt idx="62">
                  <c:v>3.6</c:v>
                </c:pt>
                <c:pt idx="63">
                  <c:v>8.41</c:v>
                </c:pt>
                <c:pt idx="64">
                  <c:v>3.48</c:v>
                </c:pt>
                <c:pt idx="65">
                  <c:v>8.59</c:v>
                </c:pt>
                <c:pt idx="66">
                  <c:v>5.05</c:v>
                </c:pt>
                <c:pt idx="67">
                  <c:v>8.35</c:v>
                </c:pt>
                <c:pt idx="68">
                  <c:v>4.82</c:v>
                </c:pt>
                <c:pt idx="69">
                  <c:v>8.41</c:v>
                </c:pt>
                <c:pt idx="70">
                  <c:v>4.59</c:v>
                </c:pt>
                <c:pt idx="71">
                  <c:v>8.49</c:v>
                </c:pt>
                <c:pt idx="72">
                  <c:v>6.39</c:v>
                </c:pt>
                <c:pt idx="73">
                  <c:v>7.19</c:v>
                </c:pt>
                <c:pt idx="74">
                  <c:v>7.57</c:v>
                </c:pt>
                <c:pt idx="75">
                  <c:v>4.5599999999999996</c:v>
                </c:pt>
                <c:pt idx="76">
                  <c:v>7.56</c:v>
                </c:pt>
                <c:pt idx="77">
                  <c:v>4.09</c:v>
                </c:pt>
                <c:pt idx="78">
                  <c:v>8.75</c:v>
                </c:pt>
                <c:pt idx="79">
                  <c:v>4.51</c:v>
                </c:pt>
                <c:pt idx="80">
                  <c:v>7.92</c:v>
                </c:pt>
                <c:pt idx="81">
                  <c:v>6.95</c:v>
                </c:pt>
                <c:pt idx="82">
                  <c:v>4.5199999999999996</c:v>
                </c:pt>
                <c:pt idx="83">
                  <c:v>8.0500000000000007</c:v>
                </c:pt>
                <c:pt idx="84">
                  <c:v>4.1100000000000003</c:v>
                </c:pt>
                <c:pt idx="85">
                  <c:v>8.77</c:v>
                </c:pt>
                <c:pt idx="86">
                  <c:v>4.25</c:v>
                </c:pt>
                <c:pt idx="87">
                  <c:v>8.42</c:v>
                </c:pt>
                <c:pt idx="88">
                  <c:v>4.4800000000000004</c:v>
                </c:pt>
                <c:pt idx="89">
                  <c:v>8.94</c:v>
                </c:pt>
                <c:pt idx="90">
                  <c:v>4.3499999999999996</c:v>
                </c:pt>
                <c:pt idx="91">
                  <c:v>8.67</c:v>
                </c:pt>
                <c:pt idx="92">
                  <c:v>4.62</c:v>
                </c:pt>
                <c:pt idx="93">
                  <c:v>8.82</c:v>
                </c:pt>
                <c:pt idx="94">
                  <c:v>4.46</c:v>
                </c:pt>
                <c:pt idx="95">
                  <c:v>8.07</c:v>
                </c:pt>
                <c:pt idx="96">
                  <c:v>5.61</c:v>
                </c:pt>
                <c:pt idx="97">
                  <c:v>6.74</c:v>
                </c:pt>
                <c:pt idx="98">
                  <c:v>7.66</c:v>
                </c:pt>
                <c:pt idx="99">
                  <c:v>4.5599999999999996</c:v>
                </c:pt>
                <c:pt idx="100">
                  <c:v>8.4499999999999993</c:v>
                </c:pt>
                <c:pt idx="101">
                  <c:v>4.71</c:v>
                </c:pt>
                <c:pt idx="102">
                  <c:v>8.11</c:v>
                </c:pt>
                <c:pt idx="103">
                  <c:v>4.01</c:v>
                </c:pt>
                <c:pt idx="104">
                  <c:v>8.43</c:v>
                </c:pt>
                <c:pt idx="105">
                  <c:v>5</c:v>
                </c:pt>
                <c:pt idx="106">
                  <c:v>8.69</c:v>
                </c:pt>
                <c:pt idx="107">
                  <c:v>2.81</c:v>
                </c:pt>
                <c:pt idx="108">
                  <c:v>8</c:v>
                </c:pt>
                <c:pt idx="109">
                  <c:v>3.72</c:v>
                </c:pt>
                <c:pt idx="110">
                  <c:v>8.2799999999999994</c:v>
                </c:pt>
                <c:pt idx="111">
                  <c:v>5.13</c:v>
                </c:pt>
                <c:pt idx="112">
                  <c:v>8.5399999999999991</c:v>
                </c:pt>
                <c:pt idx="113">
                  <c:v>6.92</c:v>
                </c:pt>
                <c:pt idx="114">
                  <c:v>4.9000000000000004</c:v>
                </c:pt>
                <c:pt idx="115">
                  <c:v>8.27</c:v>
                </c:pt>
                <c:pt idx="116">
                  <c:v>4.68</c:v>
                </c:pt>
                <c:pt idx="117">
                  <c:v>6.48</c:v>
                </c:pt>
                <c:pt idx="118">
                  <c:v>6.61</c:v>
                </c:pt>
                <c:pt idx="119">
                  <c:v>7.78</c:v>
                </c:pt>
                <c:pt idx="120">
                  <c:v>4.13</c:v>
                </c:pt>
                <c:pt idx="121">
                  <c:v>8.23</c:v>
                </c:pt>
                <c:pt idx="122">
                  <c:v>4.42</c:v>
                </c:pt>
                <c:pt idx="123">
                  <c:v>7.66</c:v>
                </c:pt>
                <c:pt idx="124">
                  <c:v>6.39</c:v>
                </c:pt>
                <c:pt idx="125">
                  <c:v>6.13</c:v>
                </c:pt>
                <c:pt idx="126">
                  <c:v>8.49</c:v>
                </c:pt>
                <c:pt idx="127">
                  <c:v>4.0999999999999996</c:v>
                </c:pt>
                <c:pt idx="128">
                  <c:v>7.68</c:v>
                </c:pt>
                <c:pt idx="129">
                  <c:v>3.51</c:v>
                </c:pt>
                <c:pt idx="130">
                  <c:v>8.59</c:v>
                </c:pt>
                <c:pt idx="131">
                  <c:v>6.4</c:v>
                </c:pt>
                <c:pt idx="132">
                  <c:v>7.07</c:v>
                </c:pt>
                <c:pt idx="133">
                  <c:v>4.68</c:v>
                </c:pt>
                <c:pt idx="134">
                  <c:v>8.0399999999999991</c:v>
                </c:pt>
                <c:pt idx="135">
                  <c:v>5.31</c:v>
                </c:pt>
                <c:pt idx="136">
                  <c:v>6.08</c:v>
                </c:pt>
                <c:pt idx="137">
                  <c:v>4.5199999999999996</c:v>
                </c:pt>
                <c:pt idx="138">
                  <c:v>8.64</c:v>
                </c:pt>
                <c:pt idx="139">
                  <c:v>4.6399999999999997</c:v>
                </c:pt>
                <c:pt idx="140">
                  <c:v>8.4600000000000009</c:v>
                </c:pt>
                <c:pt idx="141">
                  <c:v>4.59</c:v>
                </c:pt>
                <c:pt idx="142">
                  <c:v>8.9</c:v>
                </c:pt>
                <c:pt idx="143">
                  <c:v>7.76</c:v>
                </c:pt>
                <c:pt idx="144">
                  <c:v>5.45</c:v>
                </c:pt>
                <c:pt idx="145">
                  <c:v>8.5500000000000007</c:v>
                </c:pt>
                <c:pt idx="146">
                  <c:v>4.26</c:v>
                </c:pt>
                <c:pt idx="147">
                  <c:v>8.07</c:v>
                </c:pt>
                <c:pt idx="148">
                  <c:v>3.51</c:v>
                </c:pt>
                <c:pt idx="149">
                  <c:v>7.92</c:v>
                </c:pt>
                <c:pt idx="150">
                  <c:v>5.38</c:v>
                </c:pt>
                <c:pt idx="151">
                  <c:v>7.01</c:v>
                </c:pt>
                <c:pt idx="152">
                  <c:v>7.9</c:v>
                </c:pt>
                <c:pt idx="153">
                  <c:v>4.74</c:v>
                </c:pt>
                <c:pt idx="154">
                  <c:v>8.16</c:v>
                </c:pt>
                <c:pt idx="155">
                  <c:v>4.46</c:v>
                </c:pt>
                <c:pt idx="156">
                  <c:v>8.92</c:v>
                </c:pt>
                <c:pt idx="157">
                  <c:v>4.38</c:v>
                </c:pt>
                <c:pt idx="158">
                  <c:v>8.2899999999999991</c:v>
                </c:pt>
                <c:pt idx="159">
                  <c:v>6.9</c:v>
                </c:pt>
                <c:pt idx="160">
                  <c:v>6.18</c:v>
                </c:pt>
                <c:pt idx="161">
                  <c:v>6.79</c:v>
                </c:pt>
                <c:pt idx="162">
                  <c:v>6.01</c:v>
                </c:pt>
                <c:pt idx="163">
                  <c:v>7.69</c:v>
                </c:pt>
                <c:pt idx="164">
                  <c:v>4.0199999999999996</c:v>
                </c:pt>
                <c:pt idx="165">
                  <c:v>8.43</c:v>
                </c:pt>
                <c:pt idx="166">
                  <c:v>4.2699999999999996</c:v>
                </c:pt>
                <c:pt idx="167">
                  <c:v>8.49</c:v>
                </c:pt>
                <c:pt idx="168">
                  <c:v>5.69</c:v>
                </c:pt>
                <c:pt idx="169">
                  <c:v>6.8</c:v>
                </c:pt>
                <c:pt idx="170">
                  <c:v>4.4800000000000004</c:v>
                </c:pt>
                <c:pt idx="171">
                  <c:v>8.81</c:v>
                </c:pt>
                <c:pt idx="172">
                  <c:v>4.18</c:v>
                </c:pt>
                <c:pt idx="173">
                  <c:v>8.43</c:v>
                </c:pt>
                <c:pt idx="174">
                  <c:v>6.68</c:v>
                </c:pt>
                <c:pt idx="175">
                  <c:v>4.8600000000000003</c:v>
                </c:pt>
                <c:pt idx="176">
                  <c:v>7.51</c:v>
                </c:pt>
                <c:pt idx="177">
                  <c:v>4.3600000000000003</c:v>
                </c:pt>
                <c:pt idx="178">
                  <c:v>8.5299999999999994</c:v>
                </c:pt>
                <c:pt idx="179">
                  <c:v>4.8499999999999996</c:v>
                </c:pt>
                <c:pt idx="180">
                  <c:v>8.1999999999999993</c:v>
                </c:pt>
                <c:pt idx="181">
                  <c:v>2.92</c:v>
                </c:pt>
                <c:pt idx="182">
                  <c:v>8.2899999999999991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C78-41EF-86F0-1E17738E6D8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890029216"/>
        <c:axId val="890014240"/>
      </c:barChart>
      <c:catAx>
        <c:axId val="89002921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1" i="0" u="none" strike="noStrik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US" altLang="ko-KR"/>
                  <a:t>Elapsed</a:t>
                </a:r>
                <a:r>
                  <a:rPr lang="en-US" altLang="ko-KR" baseline="0"/>
                  <a:t> time(sec.)</a:t>
                </a:r>
                <a:endParaRPr lang="ko-KR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1" i="0" u="none" strike="noStrike" kern="1200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ko-KR"/>
            </a:p>
          </c:txPr>
        </c:title>
        <c:majorTickMark val="none"/>
        <c:minorTickMark val="none"/>
        <c:tickLblPos val="nextTo"/>
        <c:spPr>
          <a:noFill/>
          <a:ln w="1905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ko-KR"/>
          </a:p>
        </c:txPr>
        <c:crossAx val="890014240"/>
        <c:crosses val="autoZero"/>
        <c:auto val="1"/>
        <c:lblAlgn val="ctr"/>
        <c:lblOffset val="100"/>
        <c:noMultiLvlLbl val="0"/>
      </c:catAx>
      <c:valAx>
        <c:axId val="890014240"/>
        <c:scaling>
          <c:orientation val="minMax"/>
          <c:max val="100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1" i="0" u="none" strike="noStrik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US" altLang="ko-KR"/>
                  <a:t>CPU</a:t>
                </a:r>
                <a:r>
                  <a:rPr lang="en-US" altLang="ko-KR" baseline="0"/>
                  <a:t> utilization(%)</a:t>
                </a:r>
              </a:p>
            </c:rich>
          </c:tx>
          <c:layout>
            <c:manualLayout>
              <c:xMode val="edge"/>
              <c:yMode val="edge"/>
              <c:x val="3.7991452991452991E-2"/>
              <c:y val="0.1546608024691358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1" i="0" u="none" strike="noStrike" kern="1200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ko-KR"/>
          </a:p>
        </c:txPr>
        <c:crossAx val="890029216"/>
        <c:crosses val="autoZero"/>
        <c:crossBetween val="between"/>
        <c:majorUnit val="20"/>
      </c:valAx>
      <c:spPr>
        <a:noFill/>
        <a:ln w="19050">
          <a:solidFill>
            <a:schemeClr val="tx1"/>
          </a:solidFill>
        </a:ln>
        <a:effectLst/>
      </c:spPr>
    </c:plotArea>
    <c:plotVisOnly val="1"/>
    <c:dispBlanksAs val="gap"/>
    <c:showDLblsOverMax val="0"/>
    <c:extLst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1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ko-KR"/>
    </a:p>
  </c:txPr>
  <c:externalData r:id="rId4">
    <c:autoUpdate val="0"/>
  </c:externalData>
</c:chartSpace>
</file>

<file path=ppt/charts/chart4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20180470085470084"/>
          <c:y val="5.4631481481481482E-2"/>
          <c:w val="0.77603183760683758"/>
          <c:h val="0.70457129629629633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ysClr val="windowText" lastClr="000000"/>
            </a:solidFill>
            <a:ln>
              <a:noFill/>
            </a:ln>
            <a:effectLst/>
          </c:spPr>
          <c:invertIfNegative val="0"/>
          <c:val>
            <c:numRef>
              <c:f>'Elapsed time(tcmalloc)'!$AH$152:$AH$366</c:f>
              <c:numCache>
                <c:formatCode>General</c:formatCode>
                <c:ptCount val="215"/>
                <c:pt idx="0">
                  <c:v>1</c:v>
                </c:pt>
                <c:pt idx="1">
                  <c:v>3</c:v>
                </c:pt>
                <c:pt idx="2">
                  <c:v>5</c:v>
                </c:pt>
                <c:pt idx="3">
                  <c:v>0</c:v>
                </c:pt>
                <c:pt idx="4">
                  <c:v>1</c:v>
                </c:pt>
                <c:pt idx="5">
                  <c:v>55</c:v>
                </c:pt>
                <c:pt idx="6">
                  <c:v>87</c:v>
                </c:pt>
                <c:pt idx="7">
                  <c:v>41</c:v>
                </c:pt>
                <c:pt idx="8">
                  <c:v>91</c:v>
                </c:pt>
                <c:pt idx="9">
                  <c:v>40</c:v>
                </c:pt>
                <c:pt idx="10">
                  <c:v>90</c:v>
                </c:pt>
                <c:pt idx="11">
                  <c:v>68</c:v>
                </c:pt>
                <c:pt idx="12">
                  <c:v>91</c:v>
                </c:pt>
                <c:pt idx="13">
                  <c:v>69</c:v>
                </c:pt>
                <c:pt idx="14">
                  <c:v>92</c:v>
                </c:pt>
                <c:pt idx="15">
                  <c:v>69</c:v>
                </c:pt>
                <c:pt idx="16">
                  <c:v>90</c:v>
                </c:pt>
                <c:pt idx="17">
                  <c:v>71</c:v>
                </c:pt>
                <c:pt idx="18">
                  <c:v>90</c:v>
                </c:pt>
                <c:pt idx="19">
                  <c:v>71</c:v>
                </c:pt>
                <c:pt idx="20">
                  <c:v>83</c:v>
                </c:pt>
                <c:pt idx="21">
                  <c:v>72</c:v>
                </c:pt>
                <c:pt idx="22">
                  <c:v>76</c:v>
                </c:pt>
                <c:pt idx="23">
                  <c:v>78</c:v>
                </c:pt>
                <c:pt idx="24">
                  <c:v>70</c:v>
                </c:pt>
                <c:pt idx="25">
                  <c:v>65</c:v>
                </c:pt>
                <c:pt idx="26">
                  <c:v>82</c:v>
                </c:pt>
                <c:pt idx="27">
                  <c:v>50</c:v>
                </c:pt>
                <c:pt idx="28">
                  <c:v>87</c:v>
                </c:pt>
                <c:pt idx="29">
                  <c:v>44</c:v>
                </c:pt>
                <c:pt idx="30">
                  <c:v>93</c:v>
                </c:pt>
                <c:pt idx="31">
                  <c:v>40</c:v>
                </c:pt>
                <c:pt idx="32">
                  <c:v>91</c:v>
                </c:pt>
                <c:pt idx="33">
                  <c:v>40</c:v>
                </c:pt>
                <c:pt idx="34">
                  <c:v>93</c:v>
                </c:pt>
                <c:pt idx="35">
                  <c:v>55</c:v>
                </c:pt>
                <c:pt idx="36">
                  <c:v>77</c:v>
                </c:pt>
                <c:pt idx="37">
                  <c:v>71</c:v>
                </c:pt>
                <c:pt idx="38">
                  <c:v>58</c:v>
                </c:pt>
                <c:pt idx="39">
                  <c:v>80</c:v>
                </c:pt>
                <c:pt idx="40">
                  <c:v>45</c:v>
                </c:pt>
                <c:pt idx="41">
                  <c:v>91</c:v>
                </c:pt>
                <c:pt idx="42">
                  <c:v>35</c:v>
                </c:pt>
                <c:pt idx="43">
                  <c:v>92</c:v>
                </c:pt>
                <c:pt idx="44">
                  <c:v>42</c:v>
                </c:pt>
                <c:pt idx="45">
                  <c:v>91</c:v>
                </c:pt>
                <c:pt idx="46">
                  <c:v>66</c:v>
                </c:pt>
                <c:pt idx="47">
                  <c:v>91</c:v>
                </c:pt>
                <c:pt idx="48">
                  <c:v>69</c:v>
                </c:pt>
                <c:pt idx="49">
                  <c:v>92</c:v>
                </c:pt>
                <c:pt idx="50">
                  <c:v>70</c:v>
                </c:pt>
                <c:pt idx="51">
                  <c:v>92</c:v>
                </c:pt>
                <c:pt idx="52">
                  <c:v>69</c:v>
                </c:pt>
                <c:pt idx="53">
                  <c:v>91</c:v>
                </c:pt>
                <c:pt idx="54">
                  <c:v>71</c:v>
                </c:pt>
                <c:pt idx="55">
                  <c:v>84</c:v>
                </c:pt>
                <c:pt idx="56">
                  <c:v>49</c:v>
                </c:pt>
                <c:pt idx="57">
                  <c:v>88</c:v>
                </c:pt>
                <c:pt idx="58">
                  <c:v>43</c:v>
                </c:pt>
                <c:pt idx="59">
                  <c:v>92</c:v>
                </c:pt>
                <c:pt idx="60">
                  <c:v>37</c:v>
                </c:pt>
                <c:pt idx="61">
                  <c:v>93</c:v>
                </c:pt>
                <c:pt idx="62">
                  <c:v>47</c:v>
                </c:pt>
                <c:pt idx="63">
                  <c:v>84</c:v>
                </c:pt>
                <c:pt idx="64">
                  <c:v>64</c:v>
                </c:pt>
                <c:pt idx="65">
                  <c:v>70</c:v>
                </c:pt>
                <c:pt idx="66">
                  <c:v>78</c:v>
                </c:pt>
                <c:pt idx="67">
                  <c:v>60</c:v>
                </c:pt>
                <c:pt idx="68">
                  <c:v>88</c:v>
                </c:pt>
                <c:pt idx="69">
                  <c:v>50</c:v>
                </c:pt>
                <c:pt idx="70">
                  <c:v>88</c:v>
                </c:pt>
                <c:pt idx="71">
                  <c:v>49</c:v>
                </c:pt>
                <c:pt idx="72">
                  <c:v>90</c:v>
                </c:pt>
                <c:pt idx="73">
                  <c:v>46</c:v>
                </c:pt>
                <c:pt idx="74">
                  <c:v>91</c:v>
                </c:pt>
                <c:pt idx="75">
                  <c:v>46</c:v>
                </c:pt>
                <c:pt idx="76">
                  <c:v>92</c:v>
                </c:pt>
                <c:pt idx="77">
                  <c:v>41</c:v>
                </c:pt>
                <c:pt idx="78">
                  <c:v>92</c:v>
                </c:pt>
                <c:pt idx="79">
                  <c:v>56</c:v>
                </c:pt>
                <c:pt idx="80">
                  <c:v>78</c:v>
                </c:pt>
                <c:pt idx="81">
                  <c:v>70</c:v>
                </c:pt>
                <c:pt idx="82">
                  <c:v>68</c:v>
                </c:pt>
                <c:pt idx="83">
                  <c:v>80</c:v>
                </c:pt>
                <c:pt idx="84">
                  <c:v>57</c:v>
                </c:pt>
                <c:pt idx="85">
                  <c:v>80</c:v>
                </c:pt>
                <c:pt idx="86">
                  <c:v>41</c:v>
                </c:pt>
                <c:pt idx="87">
                  <c:v>93</c:v>
                </c:pt>
                <c:pt idx="88">
                  <c:v>34</c:v>
                </c:pt>
                <c:pt idx="89">
                  <c:v>92</c:v>
                </c:pt>
                <c:pt idx="90">
                  <c:v>47</c:v>
                </c:pt>
                <c:pt idx="91">
                  <c:v>73</c:v>
                </c:pt>
                <c:pt idx="92">
                  <c:v>73</c:v>
                </c:pt>
                <c:pt idx="93">
                  <c:v>44</c:v>
                </c:pt>
                <c:pt idx="94">
                  <c:v>85</c:v>
                </c:pt>
                <c:pt idx="95">
                  <c:v>22</c:v>
                </c:pt>
                <c:pt idx="96">
                  <c:v>82</c:v>
                </c:pt>
                <c:pt idx="97">
                  <c:v>69</c:v>
                </c:pt>
                <c:pt idx="98">
                  <c:v>92</c:v>
                </c:pt>
                <c:pt idx="99">
                  <c:v>69</c:v>
                </c:pt>
                <c:pt idx="100">
                  <c:v>92</c:v>
                </c:pt>
                <c:pt idx="101">
                  <c:v>69</c:v>
                </c:pt>
                <c:pt idx="102">
                  <c:v>92</c:v>
                </c:pt>
                <c:pt idx="103">
                  <c:v>69</c:v>
                </c:pt>
                <c:pt idx="104">
                  <c:v>91</c:v>
                </c:pt>
                <c:pt idx="105">
                  <c:v>70</c:v>
                </c:pt>
                <c:pt idx="106">
                  <c:v>90</c:v>
                </c:pt>
                <c:pt idx="107">
                  <c:v>69</c:v>
                </c:pt>
                <c:pt idx="108">
                  <c:v>79</c:v>
                </c:pt>
                <c:pt idx="109">
                  <c:v>61</c:v>
                </c:pt>
                <c:pt idx="110">
                  <c:v>72</c:v>
                </c:pt>
                <c:pt idx="111">
                  <c:v>67</c:v>
                </c:pt>
                <c:pt idx="112">
                  <c:v>88</c:v>
                </c:pt>
                <c:pt idx="113">
                  <c:v>68</c:v>
                </c:pt>
                <c:pt idx="114">
                  <c:v>84</c:v>
                </c:pt>
                <c:pt idx="115">
                  <c:v>48</c:v>
                </c:pt>
                <c:pt idx="116">
                  <c:v>90</c:v>
                </c:pt>
                <c:pt idx="117">
                  <c:v>42</c:v>
                </c:pt>
                <c:pt idx="118">
                  <c:v>93</c:v>
                </c:pt>
                <c:pt idx="119">
                  <c:v>35</c:v>
                </c:pt>
                <c:pt idx="120">
                  <c:v>93</c:v>
                </c:pt>
                <c:pt idx="121">
                  <c:v>51</c:v>
                </c:pt>
                <c:pt idx="122">
                  <c:v>83</c:v>
                </c:pt>
                <c:pt idx="123">
                  <c:v>83</c:v>
                </c:pt>
                <c:pt idx="124">
                  <c:v>65</c:v>
                </c:pt>
                <c:pt idx="125">
                  <c:v>67</c:v>
                </c:pt>
                <c:pt idx="126">
                  <c:v>78</c:v>
                </c:pt>
                <c:pt idx="127">
                  <c:v>49</c:v>
                </c:pt>
                <c:pt idx="128">
                  <c:v>88</c:v>
                </c:pt>
                <c:pt idx="129">
                  <c:v>43</c:v>
                </c:pt>
                <c:pt idx="130">
                  <c:v>94</c:v>
                </c:pt>
                <c:pt idx="131">
                  <c:v>41</c:v>
                </c:pt>
                <c:pt idx="132">
                  <c:v>91</c:v>
                </c:pt>
                <c:pt idx="133">
                  <c:v>42</c:v>
                </c:pt>
                <c:pt idx="134">
                  <c:v>90</c:v>
                </c:pt>
                <c:pt idx="135">
                  <c:v>58</c:v>
                </c:pt>
                <c:pt idx="136">
                  <c:v>74</c:v>
                </c:pt>
                <c:pt idx="137">
                  <c:v>74</c:v>
                </c:pt>
                <c:pt idx="138">
                  <c:v>57</c:v>
                </c:pt>
                <c:pt idx="139">
                  <c:v>84</c:v>
                </c:pt>
                <c:pt idx="140">
                  <c:v>47</c:v>
                </c:pt>
                <c:pt idx="141">
                  <c:v>92</c:v>
                </c:pt>
                <c:pt idx="142">
                  <c:v>41</c:v>
                </c:pt>
                <c:pt idx="143">
                  <c:v>93</c:v>
                </c:pt>
                <c:pt idx="144">
                  <c:v>39</c:v>
                </c:pt>
                <c:pt idx="145">
                  <c:v>92</c:v>
                </c:pt>
                <c:pt idx="146">
                  <c:v>46</c:v>
                </c:pt>
                <c:pt idx="147">
                  <c:v>88</c:v>
                </c:pt>
                <c:pt idx="148">
                  <c:v>61</c:v>
                </c:pt>
                <c:pt idx="149">
                  <c:v>62</c:v>
                </c:pt>
                <c:pt idx="150">
                  <c:v>81</c:v>
                </c:pt>
                <c:pt idx="151">
                  <c:v>40</c:v>
                </c:pt>
                <c:pt idx="152">
                  <c:v>82</c:v>
                </c:pt>
                <c:pt idx="153">
                  <c:v>32</c:v>
                </c:pt>
                <c:pt idx="154">
                  <c:v>48</c:v>
                </c:pt>
                <c:pt idx="155">
                  <c:v>84</c:v>
                </c:pt>
                <c:pt idx="156">
                  <c:v>37</c:v>
                </c:pt>
                <c:pt idx="157">
                  <c:v>92</c:v>
                </c:pt>
                <c:pt idx="158">
                  <c:v>62</c:v>
                </c:pt>
                <c:pt idx="159">
                  <c:v>88</c:v>
                </c:pt>
                <c:pt idx="160">
                  <c:v>68</c:v>
                </c:pt>
                <c:pt idx="161">
                  <c:v>91</c:v>
                </c:pt>
                <c:pt idx="162">
                  <c:v>69</c:v>
                </c:pt>
                <c:pt idx="163">
                  <c:v>90</c:v>
                </c:pt>
                <c:pt idx="164">
                  <c:v>70</c:v>
                </c:pt>
                <c:pt idx="165">
                  <c:v>91</c:v>
                </c:pt>
                <c:pt idx="166">
                  <c:v>71</c:v>
                </c:pt>
                <c:pt idx="167">
                  <c:v>78</c:v>
                </c:pt>
                <c:pt idx="168">
                  <c:v>83</c:v>
                </c:pt>
                <c:pt idx="169">
                  <c:v>69</c:v>
                </c:pt>
                <c:pt idx="170">
                  <c:v>89</c:v>
                </c:pt>
                <c:pt idx="171">
                  <c:v>65</c:v>
                </c:pt>
                <c:pt idx="172">
                  <c:v>90</c:v>
                </c:pt>
                <c:pt idx="173">
                  <c:v>67</c:v>
                </c:pt>
                <c:pt idx="174">
                  <c:v>90</c:v>
                </c:pt>
                <c:pt idx="175">
                  <c:v>61</c:v>
                </c:pt>
                <c:pt idx="176">
                  <c:v>90</c:v>
                </c:pt>
                <c:pt idx="177">
                  <c:v>41</c:v>
                </c:pt>
                <c:pt idx="178">
                  <c:v>80</c:v>
                </c:pt>
                <c:pt idx="179">
                  <c:v>70</c:v>
                </c:pt>
                <c:pt idx="180">
                  <c:v>63</c:v>
                </c:pt>
                <c:pt idx="181">
                  <c:v>82</c:v>
                </c:pt>
                <c:pt idx="182">
                  <c:v>47</c:v>
                </c:pt>
                <c:pt idx="183">
                  <c:v>90</c:v>
                </c:pt>
                <c:pt idx="184">
                  <c:v>43</c:v>
                </c:pt>
                <c:pt idx="185">
                  <c:v>92</c:v>
                </c:pt>
                <c:pt idx="186">
                  <c:v>38</c:v>
                </c:pt>
                <c:pt idx="187">
                  <c:v>92</c:v>
                </c:pt>
                <c:pt idx="188">
                  <c:v>51</c:v>
                </c:pt>
                <c:pt idx="189">
                  <c:v>81</c:v>
                </c:pt>
                <c:pt idx="190">
                  <c:v>69</c:v>
                </c:pt>
                <c:pt idx="191">
                  <c:v>61</c:v>
                </c:pt>
                <c:pt idx="192">
                  <c:v>79</c:v>
                </c:pt>
                <c:pt idx="193">
                  <c:v>44</c:v>
                </c:pt>
                <c:pt idx="194">
                  <c:v>91</c:v>
                </c:pt>
                <c:pt idx="195">
                  <c:v>39</c:v>
                </c:pt>
                <c:pt idx="196">
                  <c:v>91</c:v>
                </c:pt>
                <c:pt idx="197">
                  <c:v>43</c:v>
                </c:pt>
                <c:pt idx="198">
                  <c:v>85</c:v>
                </c:pt>
                <c:pt idx="199">
                  <c:v>64</c:v>
                </c:pt>
                <c:pt idx="200">
                  <c:v>64</c:v>
                </c:pt>
                <c:pt idx="201">
                  <c:v>81</c:v>
                </c:pt>
                <c:pt idx="202">
                  <c:v>47</c:v>
                </c:pt>
                <c:pt idx="203">
                  <c:v>87</c:v>
                </c:pt>
                <c:pt idx="204">
                  <c:v>65</c:v>
                </c:pt>
                <c:pt idx="205">
                  <c:v>87</c:v>
                </c:pt>
                <c:pt idx="206">
                  <c:v>68</c:v>
                </c:pt>
                <c:pt idx="207">
                  <c:v>87</c:v>
                </c:pt>
                <c:pt idx="208">
                  <c:v>70</c:v>
                </c:pt>
                <c:pt idx="209">
                  <c:v>89</c:v>
                </c:pt>
                <c:pt idx="210">
                  <c:v>70</c:v>
                </c:pt>
                <c:pt idx="211">
                  <c:v>80</c:v>
                </c:pt>
                <c:pt idx="212">
                  <c:v>79</c:v>
                </c:pt>
                <c:pt idx="213">
                  <c:v>70</c:v>
                </c:pt>
                <c:pt idx="214">
                  <c:v>90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DA2-4B78-815C-3F063AAE04B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890036288"/>
        <c:axId val="890017568"/>
      </c:barChart>
      <c:catAx>
        <c:axId val="89003628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1" i="0" u="none" strike="noStrik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US" altLang="ko-KR"/>
                  <a:t>Elapsed</a:t>
                </a:r>
                <a:r>
                  <a:rPr lang="en-US" altLang="ko-KR" baseline="0"/>
                  <a:t> time(sec.)</a:t>
                </a:r>
                <a:endParaRPr lang="ko-KR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1" i="0" u="none" strike="noStrike" kern="1200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ko-KR"/>
            </a:p>
          </c:txPr>
        </c:title>
        <c:majorTickMark val="none"/>
        <c:minorTickMark val="none"/>
        <c:tickLblPos val="nextTo"/>
        <c:spPr>
          <a:noFill/>
          <a:ln w="1905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ko-KR"/>
          </a:p>
        </c:txPr>
        <c:crossAx val="890017568"/>
        <c:crosses val="autoZero"/>
        <c:auto val="1"/>
        <c:lblAlgn val="ctr"/>
        <c:lblOffset val="100"/>
        <c:noMultiLvlLbl val="0"/>
      </c:catAx>
      <c:valAx>
        <c:axId val="890017568"/>
        <c:scaling>
          <c:orientation val="minMax"/>
          <c:max val="1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1" i="0" u="none" strike="noStrik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US" altLang="ko-KR"/>
                  <a:t>GPU</a:t>
                </a:r>
                <a:r>
                  <a:rPr lang="en-US" altLang="ko-KR" baseline="0"/>
                  <a:t> utilization(%)</a:t>
                </a:r>
                <a:endParaRPr lang="ko-KR" altLang="en-US"/>
              </a:p>
            </c:rich>
          </c:tx>
          <c:layout>
            <c:manualLayout>
              <c:xMode val="edge"/>
              <c:yMode val="edge"/>
              <c:x val="4.4742985517277185E-2"/>
              <c:y val="0.14552788286466747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1" i="0" u="none" strike="noStrike" kern="1200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ko-KR"/>
          </a:p>
        </c:txPr>
        <c:crossAx val="890036288"/>
        <c:crosses val="autoZero"/>
        <c:crossBetween val="between"/>
        <c:majorUnit val="20"/>
      </c:valAx>
      <c:spPr>
        <a:noFill/>
        <a:ln w="19050">
          <a:solidFill>
            <a:schemeClr val="tx1"/>
          </a:solidFill>
        </a:ln>
        <a:effectLst/>
      </c:spPr>
    </c:plotArea>
    <c:plotVisOnly val="1"/>
    <c:dispBlanksAs val="gap"/>
    <c:showDLblsOverMax val="0"/>
    <c:extLst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1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ko-KR"/>
    </a:p>
  </c:txPr>
  <c:externalData r:id="rId4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 b="1" dirty="0" err="1">
                <a:solidFill>
                  <a:schemeClr val="tx1"/>
                </a:solidFill>
              </a:rPr>
              <a:t>Numpy</a:t>
            </a:r>
            <a:r>
              <a:rPr lang="en-US" altLang="ko-KR" b="1" dirty="0">
                <a:solidFill>
                  <a:schemeClr val="tx1"/>
                </a:solidFill>
              </a:rPr>
              <a:t> shuffle </a:t>
            </a:r>
            <a:r>
              <a:rPr lang="en-US" altLang="ko-KR" b="1" dirty="0" err="1">
                <a:solidFill>
                  <a:schemeClr val="tx1"/>
                </a:solidFill>
              </a:rPr>
              <a:t>Traning</a:t>
            </a:r>
            <a:r>
              <a:rPr lang="en-US" altLang="ko-KR" b="1" dirty="0">
                <a:solidFill>
                  <a:schemeClr val="tx1"/>
                </a:solidFill>
              </a:rPr>
              <a:t> Time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Sheet1!$H$9</c:f>
              <c:strCache>
                <c:ptCount val="1"/>
                <c:pt idx="0">
                  <c:v>1 Shuffle</c:v>
                </c:pt>
              </c:strCache>
            </c:strRef>
          </c:tx>
          <c:spPr>
            <a:solidFill>
              <a:schemeClr val="bg1">
                <a:lumMod val="75000"/>
              </a:schemeClr>
            </a:solidFill>
            <a:ln w="12700">
              <a:solidFill>
                <a:schemeClr val="tx1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Sheet1!$I$8:$J$8</c:f>
              <c:strCache>
                <c:ptCount val="2"/>
                <c:pt idx="0">
                  <c:v>500MB</c:v>
                </c:pt>
                <c:pt idx="1">
                  <c:v>1GB</c:v>
                </c:pt>
              </c:strCache>
            </c:strRef>
          </c:cat>
          <c:val>
            <c:numRef>
              <c:f>Sheet1!$I$9:$J$9</c:f>
              <c:numCache>
                <c:formatCode>General</c:formatCode>
                <c:ptCount val="2"/>
                <c:pt idx="0">
                  <c:v>310.88</c:v>
                </c:pt>
                <c:pt idx="1">
                  <c:v>661.88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3EC-462D-91E7-29AB0E3740D9}"/>
            </c:ext>
          </c:extLst>
        </c:ser>
        <c:ser>
          <c:idx val="1"/>
          <c:order val="1"/>
          <c:tx>
            <c:strRef>
              <c:f>Sheet1!$H$10</c:f>
              <c:strCache>
                <c:ptCount val="1"/>
                <c:pt idx="0">
                  <c:v>Shuffle per Epoch</c:v>
                </c:pt>
              </c:strCache>
            </c:strRef>
          </c:tx>
          <c:spPr>
            <a:solidFill>
              <a:schemeClr val="tx1">
                <a:lumMod val="75000"/>
                <a:lumOff val="25000"/>
              </a:schemeClr>
            </a:solidFill>
            <a:ln w="12700">
              <a:solidFill>
                <a:schemeClr val="tx1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Sheet1!$I$8:$J$8</c:f>
              <c:strCache>
                <c:ptCount val="2"/>
                <c:pt idx="0">
                  <c:v>500MB</c:v>
                </c:pt>
                <c:pt idx="1">
                  <c:v>1GB</c:v>
                </c:pt>
              </c:strCache>
            </c:strRef>
          </c:cat>
          <c:val>
            <c:numRef>
              <c:f>Sheet1!$I$10:$J$10</c:f>
              <c:numCache>
                <c:formatCode>General</c:formatCode>
                <c:ptCount val="2"/>
                <c:pt idx="0">
                  <c:v>372.31</c:v>
                </c:pt>
                <c:pt idx="1">
                  <c:v>850.58600000000001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3EC-462D-91E7-29AB0E3740D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47036879"/>
        <c:axId val="547037295"/>
      </c:barChart>
      <c:catAx>
        <c:axId val="54703687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47037295"/>
        <c:crosses val="autoZero"/>
        <c:auto val="1"/>
        <c:lblAlgn val="ctr"/>
        <c:lblOffset val="100"/>
        <c:noMultiLvlLbl val="0"/>
      </c:catAx>
      <c:valAx>
        <c:axId val="547037295"/>
        <c:scaling>
          <c:orientation val="minMax"/>
          <c:max val="1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ko-KR" b="1" baseline="0">
                    <a:solidFill>
                      <a:schemeClr val="tx1"/>
                    </a:solidFill>
                  </a:rPr>
                  <a:t>Elapsed Time(Sec.)</a:t>
                </a:r>
              </a:p>
            </c:rich>
          </c:tx>
          <c:layout>
            <c:manualLayout>
              <c:xMode val="edge"/>
              <c:yMode val="edge"/>
              <c:x val="3.2158317872603585E-2"/>
              <c:y val="0.3826555699524901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4703687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5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20180470085470084"/>
          <c:y val="5.4631481481481482E-2"/>
          <c:w val="0.77603183760683758"/>
          <c:h val="0.70457129629629633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ysClr val="windowText" lastClr="000000"/>
            </a:solidFill>
            <a:ln>
              <a:noFill/>
            </a:ln>
            <a:effectLst/>
          </c:spPr>
          <c:invertIfNegative val="0"/>
          <c:val>
            <c:numRef>
              <c:f>'Elapsed time(tcmalloc)'!$AS$152:$AS$334</c:f>
              <c:numCache>
                <c:formatCode>General</c:formatCode>
                <c:ptCount val="183"/>
                <c:pt idx="0">
                  <c:v>1</c:v>
                </c:pt>
                <c:pt idx="1">
                  <c:v>3</c:v>
                </c:pt>
                <c:pt idx="2">
                  <c:v>3</c:v>
                </c:pt>
                <c:pt idx="3">
                  <c:v>0</c:v>
                </c:pt>
                <c:pt idx="4">
                  <c:v>38</c:v>
                </c:pt>
                <c:pt idx="5">
                  <c:v>93</c:v>
                </c:pt>
                <c:pt idx="6">
                  <c:v>70</c:v>
                </c:pt>
                <c:pt idx="7">
                  <c:v>82</c:v>
                </c:pt>
                <c:pt idx="8">
                  <c:v>59</c:v>
                </c:pt>
                <c:pt idx="9">
                  <c:v>79</c:v>
                </c:pt>
                <c:pt idx="10">
                  <c:v>44</c:v>
                </c:pt>
                <c:pt idx="11">
                  <c:v>71</c:v>
                </c:pt>
                <c:pt idx="12">
                  <c:v>61</c:v>
                </c:pt>
                <c:pt idx="13">
                  <c:v>66</c:v>
                </c:pt>
                <c:pt idx="14">
                  <c:v>75</c:v>
                </c:pt>
                <c:pt idx="15">
                  <c:v>52</c:v>
                </c:pt>
                <c:pt idx="16">
                  <c:v>62</c:v>
                </c:pt>
                <c:pt idx="17">
                  <c:v>51</c:v>
                </c:pt>
                <c:pt idx="18">
                  <c:v>73</c:v>
                </c:pt>
                <c:pt idx="19">
                  <c:v>60</c:v>
                </c:pt>
                <c:pt idx="20">
                  <c:v>78</c:v>
                </c:pt>
                <c:pt idx="21">
                  <c:v>85</c:v>
                </c:pt>
                <c:pt idx="22">
                  <c:v>80</c:v>
                </c:pt>
                <c:pt idx="23">
                  <c:v>79</c:v>
                </c:pt>
                <c:pt idx="24">
                  <c:v>87</c:v>
                </c:pt>
                <c:pt idx="25">
                  <c:v>81</c:v>
                </c:pt>
                <c:pt idx="26">
                  <c:v>85</c:v>
                </c:pt>
                <c:pt idx="27">
                  <c:v>80</c:v>
                </c:pt>
                <c:pt idx="28">
                  <c:v>81</c:v>
                </c:pt>
                <c:pt idx="29">
                  <c:v>73</c:v>
                </c:pt>
                <c:pt idx="30">
                  <c:v>86</c:v>
                </c:pt>
                <c:pt idx="31">
                  <c:v>82</c:v>
                </c:pt>
                <c:pt idx="32">
                  <c:v>76</c:v>
                </c:pt>
                <c:pt idx="33">
                  <c:v>83</c:v>
                </c:pt>
                <c:pt idx="34">
                  <c:v>73</c:v>
                </c:pt>
                <c:pt idx="35">
                  <c:v>86</c:v>
                </c:pt>
                <c:pt idx="36">
                  <c:v>80</c:v>
                </c:pt>
                <c:pt idx="37">
                  <c:v>92</c:v>
                </c:pt>
                <c:pt idx="38">
                  <c:v>84</c:v>
                </c:pt>
                <c:pt idx="39">
                  <c:v>90</c:v>
                </c:pt>
                <c:pt idx="40">
                  <c:v>84</c:v>
                </c:pt>
                <c:pt idx="41">
                  <c:v>82</c:v>
                </c:pt>
                <c:pt idx="42">
                  <c:v>92</c:v>
                </c:pt>
                <c:pt idx="43">
                  <c:v>82</c:v>
                </c:pt>
                <c:pt idx="44">
                  <c:v>92</c:v>
                </c:pt>
                <c:pt idx="45">
                  <c:v>76</c:v>
                </c:pt>
                <c:pt idx="46">
                  <c:v>91</c:v>
                </c:pt>
                <c:pt idx="47">
                  <c:v>86</c:v>
                </c:pt>
                <c:pt idx="48">
                  <c:v>84</c:v>
                </c:pt>
                <c:pt idx="49">
                  <c:v>94</c:v>
                </c:pt>
                <c:pt idx="50">
                  <c:v>85</c:v>
                </c:pt>
                <c:pt idx="51">
                  <c:v>93</c:v>
                </c:pt>
                <c:pt idx="52">
                  <c:v>87</c:v>
                </c:pt>
                <c:pt idx="53">
                  <c:v>85</c:v>
                </c:pt>
                <c:pt idx="54">
                  <c:v>95</c:v>
                </c:pt>
                <c:pt idx="55">
                  <c:v>85</c:v>
                </c:pt>
                <c:pt idx="56">
                  <c:v>93</c:v>
                </c:pt>
                <c:pt idx="57">
                  <c:v>86</c:v>
                </c:pt>
                <c:pt idx="58">
                  <c:v>85</c:v>
                </c:pt>
                <c:pt idx="59">
                  <c:v>95</c:v>
                </c:pt>
                <c:pt idx="60">
                  <c:v>85</c:v>
                </c:pt>
                <c:pt idx="61">
                  <c:v>93</c:v>
                </c:pt>
                <c:pt idx="62">
                  <c:v>86</c:v>
                </c:pt>
                <c:pt idx="63">
                  <c:v>85</c:v>
                </c:pt>
                <c:pt idx="64">
                  <c:v>94</c:v>
                </c:pt>
                <c:pt idx="65">
                  <c:v>83</c:v>
                </c:pt>
                <c:pt idx="66">
                  <c:v>92</c:v>
                </c:pt>
                <c:pt idx="67">
                  <c:v>62</c:v>
                </c:pt>
                <c:pt idx="68">
                  <c:v>53</c:v>
                </c:pt>
                <c:pt idx="69">
                  <c:v>73</c:v>
                </c:pt>
                <c:pt idx="70">
                  <c:v>73</c:v>
                </c:pt>
                <c:pt idx="71">
                  <c:v>49</c:v>
                </c:pt>
                <c:pt idx="72">
                  <c:v>74</c:v>
                </c:pt>
                <c:pt idx="73">
                  <c:v>71</c:v>
                </c:pt>
                <c:pt idx="74">
                  <c:v>73</c:v>
                </c:pt>
                <c:pt idx="75">
                  <c:v>71</c:v>
                </c:pt>
                <c:pt idx="76">
                  <c:v>70</c:v>
                </c:pt>
                <c:pt idx="77">
                  <c:v>75</c:v>
                </c:pt>
                <c:pt idx="78">
                  <c:v>71</c:v>
                </c:pt>
                <c:pt idx="79">
                  <c:v>85</c:v>
                </c:pt>
                <c:pt idx="80">
                  <c:v>82</c:v>
                </c:pt>
                <c:pt idx="81">
                  <c:v>71</c:v>
                </c:pt>
                <c:pt idx="82">
                  <c:v>85</c:v>
                </c:pt>
                <c:pt idx="83">
                  <c:v>74</c:v>
                </c:pt>
                <c:pt idx="84">
                  <c:v>88</c:v>
                </c:pt>
                <c:pt idx="85">
                  <c:v>80</c:v>
                </c:pt>
                <c:pt idx="86">
                  <c:v>90</c:v>
                </c:pt>
                <c:pt idx="87">
                  <c:v>83</c:v>
                </c:pt>
                <c:pt idx="88">
                  <c:v>89</c:v>
                </c:pt>
                <c:pt idx="89">
                  <c:v>88</c:v>
                </c:pt>
                <c:pt idx="90">
                  <c:v>85</c:v>
                </c:pt>
                <c:pt idx="91">
                  <c:v>95</c:v>
                </c:pt>
                <c:pt idx="92">
                  <c:v>85</c:v>
                </c:pt>
                <c:pt idx="93">
                  <c:v>93</c:v>
                </c:pt>
                <c:pt idx="94">
                  <c:v>87</c:v>
                </c:pt>
                <c:pt idx="95">
                  <c:v>85</c:v>
                </c:pt>
                <c:pt idx="96">
                  <c:v>95</c:v>
                </c:pt>
                <c:pt idx="97">
                  <c:v>85</c:v>
                </c:pt>
                <c:pt idx="98">
                  <c:v>93</c:v>
                </c:pt>
                <c:pt idx="99">
                  <c:v>86</c:v>
                </c:pt>
                <c:pt idx="100">
                  <c:v>85</c:v>
                </c:pt>
                <c:pt idx="101">
                  <c:v>95</c:v>
                </c:pt>
                <c:pt idx="102">
                  <c:v>85</c:v>
                </c:pt>
                <c:pt idx="103">
                  <c:v>93</c:v>
                </c:pt>
                <c:pt idx="104">
                  <c:v>86</c:v>
                </c:pt>
                <c:pt idx="105">
                  <c:v>75</c:v>
                </c:pt>
                <c:pt idx="106">
                  <c:v>95</c:v>
                </c:pt>
                <c:pt idx="107">
                  <c:v>85</c:v>
                </c:pt>
                <c:pt idx="108">
                  <c:v>85</c:v>
                </c:pt>
                <c:pt idx="109">
                  <c:v>94</c:v>
                </c:pt>
                <c:pt idx="110">
                  <c:v>85</c:v>
                </c:pt>
                <c:pt idx="111">
                  <c:v>84</c:v>
                </c:pt>
                <c:pt idx="112">
                  <c:v>92</c:v>
                </c:pt>
                <c:pt idx="113">
                  <c:v>83</c:v>
                </c:pt>
                <c:pt idx="114">
                  <c:v>93</c:v>
                </c:pt>
                <c:pt idx="115">
                  <c:v>81</c:v>
                </c:pt>
                <c:pt idx="116">
                  <c:v>88</c:v>
                </c:pt>
                <c:pt idx="117">
                  <c:v>86</c:v>
                </c:pt>
                <c:pt idx="118">
                  <c:v>85</c:v>
                </c:pt>
                <c:pt idx="119">
                  <c:v>95</c:v>
                </c:pt>
                <c:pt idx="120">
                  <c:v>85</c:v>
                </c:pt>
                <c:pt idx="121">
                  <c:v>94</c:v>
                </c:pt>
                <c:pt idx="122">
                  <c:v>86</c:v>
                </c:pt>
                <c:pt idx="123">
                  <c:v>75</c:v>
                </c:pt>
                <c:pt idx="124">
                  <c:v>95</c:v>
                </c:pt>
                <c:pt idx="125">
                  <c:v>84</c:v>
                </c:pt>
                <c:pt idx="126">
                  <c:v>95</c:v>
                </c:pt>
                <c:pt idx="127">
                  <c:v>84</c:v>
                </c:pt>
                <c:pt idx="128">
                  <c:v>89</c:v>
                </c:pt>
                <c:pt idx="129">
                  <c:v>91</c:v>
                </c:pt>
                <c:pt idx="130">
                  <c:v>85</c:v>
                </c:pt>
                <c:pt idx="131">
                  <c:v>95</c:v>
                </c:pt>
                <c:pt idx="132">
                  <c:v>84</c:v>
                </c:pt>
                <c:pt idx="133">
                  <c:v>91</c:v>
                </c:pt>
                <c:pt idx="134">
                  <c:v>86</c:v>
                </c:pt>
                <c:pt idx="135">
                  <c:v>84</c:v>
                </c:pt>
                <c:pt idx="136">
                  <c:v>94</c:v>
                </c:pt>
                <c:pt idx="137">
                  <c:v>85</c:v>
                </c:pt>
                <c:pt idx="138">
                  <c:v>93</c:v>
                </c:pt>
                <c:pt idx="139">
                  <c:v>86</c:v>
                </c:pt>
                <c:pt idx="140">
                  <c:v>85</c:v>
                </c:pt>
                <c:pt idx="141">
                  <c:v>94</c:v>
                </c:pt>
                <c:pt idx="142">
                  <c:v>83</c:v>
                </c:pt>
                <c:pt idx="143">
                  <c:v>92</c:v>
                </c:pt>
                <c:pt idx="144">
                  <c:v>83</c:v>
                </c:pt>
                <c:pt idx="145">
                  <c:v>84</c:v>
                </c:pt>
                <c:pt idx="146">
                  <c:v>93</c:v>
                </c:pt>
                <c:pt idx="147">
                  <c:v>84</c:v>
                </c:pt>
                <c:pt idx="148">
                  <c:v>95</c:v>
                </c:pt>
                <c:pt idx="149">
                  <c:v>85</c:v>
                </c:pt>
                <c:pt idx="150">
                  <c:v>92</c:v>
                </c:pt>
                <c:pt idx="151">
                  <c:v>82</c:v>
                </c:pt>
                <c:pt idx="152">
                  <c:v>73</c:v>
                </c:pt>
                <c:pt idx="153">
                  <c:v>88</c:v>
                </c:pt>
                <c:pt idx="154">
                  <c:v>77</c:v>
                </c:pt>
                <c:pt idx="155">
                  <c:v>79</c:v>
                </c:pt>
                <c:pt idx="156">
                  <c:v>76</c:v>
                </c:pt>
                <c:pt idx="157">
                  <c:v>79</c:v>
                </c:pt>
                <c:pt idx="158">
                  <c:v>77</c:v>
                </c:pt>
                <c:pt idx="159">
                  <c:v>87</c:v>
                </c:pt>
                <c:pt idx="160">
                  <c:v>74</c:v>
                </c:pt>
                <c:pt idx="161">
                  <c:v>89</c:v>
                </c:pt>
                <c:pt idx="162">
                  <c:v>82</c:v>
                </c:pt>
                <c:pt idx="163">
                  <c:v>85</c:v>
                </c:pt>
                <c:pt idx="164">
                  <c:v>82</c:v>
                </c:pt>
                <c:pt idx="165">
                  <c:v>74</c:v>
                </c:pt>
                <c:pt idx="166">
                  <c:v>88</c:v>
                </c:pt>
                <c:pt idx="167">
                  <c:v>82</c:v>
                </c:pt>
                <c:pt idx="168">
                  <c:v>91</c:v>
                </c:pt>
                <c:pt idx="169">
                  <c:v>83</c:v>
                </c:pt>
                <c:pt idx="170">
                  <c:v>87</c:v>
                </c:pt>
                <c:pt idx="171">
                  <c:v>71</c:v>
                </c:pt>
                <c:pt idx="172">
                  <c:v>86</c:v>
                </c:pt>
                <c:pt idx="173">
                  <c:v>85</c:v>
                </c:pt>
                <c:pt idx="174">
                  <c:v>82</c:v>
                </c:pt>
                <c:pt idx="175">
                  <c:v>83</c:v>
                </c:pt>
                <c:pt idx="176">
                  <c:v>80</c:v>
                </c:pt>
                <c:pt idx="177">
                  <c:v>87</c:v>
                </c:pt>
                <c:pt idx="178">
                  <c:v>80</c:v>
                </c:pt>
                <c:pt idx="179">
                  <c:v>86</c:v>
                </c:pt>
                <c:pt idx="180">
                  <c:v>77</c:v>
                </c:pt>
                <c:pt idx="181">
                  <c:v>79</c:v>
                </c:pt>
                <c:pt idx="182">
                  <c:v>61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80F-4FB8-9CE5-E5C6527FC09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890036288"/>
        <c:axId val="890017568"/>
      </c:barChart>
      <c:catAx>
        <c:axId val="89003628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1" i="0" u="none" strike="noStrik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US" altLang="ko-KR"/>
                  <a:t>Elapsed</a:t>
                </a:r>
                <a:r>
                  <a:rPr lang="en-US" altLang="ko-KR" baseline="0"/>
                  <a:t> time(sec.)</a:t>
                </a:r>
                <a:endParaRPr lang="ko-KR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1" i="0" u="none" strike="noStrike" kern="1200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ko-KR"/>
            </a:p>
          </c:txPr>
        </c:title>
        <c:majorTickMark val="none"/>
        <c:minorTickMark val="none"/>
        <c:tickLblPos val="nextTo"/>
        <c:spPr>
          <a:noFill/>
          <a:ln w="1905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ko-KR"/>
          </a:p>
        </c:txPr>
        <c:crossAx val="890017568"/>
        <c:crosses val="autoZero"/>
        <c:auto val="1"/>
        <c:lblAlgn val="ctr"/>
        <c:lblOffset val="100"/>
        <c:noMultiLvlLbl val="0"/>
      </c:catAx>
      <c:valAx>
        <c:axId val="890017568"/>
        <c:scaling>
          <c:orientation val="minMax"/>
          <c:max val="1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1" i="0" u="none" strike="noStrik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US" altLang="ko-KR"/>
                  <a:t>GPU</a:t>
                </a:r>
                <a:r>
                  <a:rPr lang="en-US" altLang="ko-KR" baseline="0"/>
                  <a:t> utilization(%)</a:t>
                </a:r>
                <a:endParaRPr lang="ko-KR" altLang="en-US"/>
              </a:p>
            </c:rich>
          </c:tx>
          <c:layout>
            <c:manualLayout>
              <c:xMode val="edge"/>
              <c:yMode val="edge"/>
              <c:x val="3.5277777777777776E-2"/>
              <c:y val="0.13510030864197531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1" i="0" u="none" strike="noStrike" kern="1200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ko-KR"/>
          </a:p>
        </c:txPr>
        <c:crossAx val="890036288"/>
        <c:crosses val="autoZero"/>
        <c:crossBetween val="between"/>
        <c:majorUnit val="20"/>
      </c:valAx>
      <c:spPr>
        <a:noFill/>
        <a:ln w="19050">
          <a:solidFill>
            <a:schemeClr val="tx1"/>
          </a:solidFill>
        </a:ln>
        <a:effectLst/>
      </c:spPr>
    </c:plotArea>
    <c:plotVisOnly val="1"/>
    <c:dispBlanksAs val="gap"/>
    <c:showDLblsOverMax val="0"/>
    <c:extLst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1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ko-KR"/>
    </a:p>
  </c:txPr>
  <c:externalData r:id="rId4">
    <c:autoUpdate val="0"/>
  </c:externalData>
</c:chartSpace>
</file>

<file path=ppt/charts/chart5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20180470085470084"/>
          <c:y val="5.4631481481481482E-2"/>
          <c:w val="0.77603183760683758"/>
          <c:h val="0.70457129629629633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ysClr val="windowText" lastClr="000000"/>
            </a:solidFill>
            <a:ln>
              <a:noFill/>
            </a:ln>
            <a:effectLst/>
          </c:spPr>
          <c:invertIfNegative val="0"/>
          <c:val>
            <c:numRef>
              <c:f>'Elapsed time(tcmalloc)'!$BC$152:$BC$334</c:f>
              <c:numCache>
                <c:formatCode>General</c:formatCode>
                <c:ptCount val="183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0</c:v>
                </c:pt>
                <c:pt idx="4">
                  <c:v>42</c:v>
                </c:pt>
                <c:pt idx="5">
                  <c:v>90</c:v>
                </c:pt>
                <c:pt idx="6">
                  <c:v>66</c:v>
                </c:pt>
                <c:pt idx="7">
                  <c:v>78</c:v>
                </c:pt>
                <c:pt idx="8">
                  <c:v>64</c:v>
                </c:pt>
                <c:pt idx="9">
                  <c:v>89</c:v>
                </c:pt>
                <c:pt idx="10">
                  <c:v>84</c:v>
                </c:pt>
                <c:pt idx="11">
                  <c:v>93</c:v>
                </c:pt>
                <c:pt idx="12">
                  <c:v>82</c:v>
                </c:pt>
                <c:pt idx="13">
                  <c:v>72</c:v>
                </c:pt>
                <c:pt idx="14">
                  <c:v>80</c:v>
                </c:pt>
                <c:pt idx="15">
                  <c:v>89</c:v>
                </c:pt>
                <c:pt idx="16">
                  <c:v>66</c:v>
                </c:pt>
                <c:pt idx="17">
                  <c:v>82</c:v>
                </c:pt>
                <c:pt idx="18">
                  <c:v>86</c:v>
                </c:pt>
                <c:pt idx="19">
                  <c:v>79</c:v>
                </c:pt>
                <c:pt idx="20">
                  <c:v>95</c:v>
                </c:pt>
                <c:pt idx="21">
                  <c:v>77</c:v>
                </c:pt>
                <c:pt idx="22">
                  <c:v>62</c:v>
                </c:pt>
                <c:pt idx="23">
                  <c:v>66</c:v>
                </c:pt>
                <c:pt idx="24">
                  <c:v>65</c:v>
                </c:pt>
                <c:pt idx="25">
                  <c:v>69</c:v>
                </c:pt>
                <c:pt idx="26">
                  <c:v>88</c:v>
                </c:pt>
                <c:pt idx="27">
                  <c:v>82</c:v>
                </c:pt>
                <c:pt idx="28">
                  <c:v>92</c:v>
                </c:pt>
                <c:pt idx="29">
                  <c:v>82</c:v>
                </c:pt>
                <c:pt idx="30">
                  <c:v>87</c:v>
                </c:pt>
                <c:pt idx="31">
                  <c:v>86</c:v>
                </c:pt>
                <c:pt idx="32">
                  <c:v>86</c:v>
                </c:pt>
                <c:pt idx="33">
                  <c:v>89</c:v>
                </c:pt>
                <c:pt idx="34">
                  <c:v>83</c:v>
                </c:pt>
                <c:pt idx="35">
                  <c:v>89</c:v>
                </c:pt>
                <c:pt idx="36">
                  <c:v>82</c:v>
                </c:pt>
                <c:pt idx="37">
                  <c:v>80</c:v>
                </c:pt>
                <c:pt idx="38">
                  <c:v>78</c:v>
                </c:pt>
                <c:pt idx="39">
                  <c:v>88</c:v>
                </c:pt>
                <c:pt idx="40">
                  <c:v>85</c:v>
                </c:pt>
                <c:pt idx="41">
                  <c:v>83</c:v>
                </c:pt>
                <c:pt idx="42">
                  <c:v>63</c:v>
                </c:pt>
                <c:pt idx="43">
                  <c:v>63</c:v>
                </c:pt>
                <c:pt idx="44">
                  <c:v>84</c:v>
                </c:pt>
                <c:pt idx="45">
                  <c:v>86</c:v>
                </c:pt>
                <c:pt idx="46">
                  <c:v>88</c:v>
                </c:pt>
                <c:pt idx="47">
                  <c:v>79</c:v>
                </c:pt>
                <c:pt idx="48">
                  <c:v>63</c:v>
                </c:pt>
                <c:pt idx="49">
                  <c:v>64</c:v>
                </c:pt>
                <c:pt idx="50">
                  <c:v>76</c:v>
                </c:pt>
                <c:pt idx="51">
                  <c:v>78</c:v>
                </c:pt>
                <c:pt idx="52">
                  <c:v>89</c:v>
                </c:pt>
                <c:pt idx="53">
                  <c:v>82</c:v>
                </c:pt>
                <c:pt idx="54">
                  <c:v>85</c:v>
                </c:pt>
                <c:pt idx="55">
                  <c:v>75</c:v>
                </c:pt>
                <c:pt idx="56">
                  <c:v>68</c:v>
                </c:pt>
                <c:pt idx="57">
                  <c:v>70</c:v>
                </c:pt>
                <c:pt idx="58">
                  <c:v>92</c:v>
                </c:pt>
                <c:pt idx="59">
                  <c:v>81</c:v>
                </c:pt>
                <c:pt idx="60">
                  <c:v>90</c:v>
                </c:pt>
                <c:pt idx="61">
                  <c:v>89</c:v>
                </c:pt>
                <c:pt idx="62">
                  <c:v>82</c:v>
                </c:pt>
                <c:pt idx="63">
                  <c:v>89</c:v>
                </c:pt>
                <c:pt idx="64">
                  <c:v>81</c:v>
                </c:pt>
                <c:pt idx="65">
                  <c:v>93</c:v>
                </c:pt>
                <c:pt idx="66">
                  <c:v>75</c:v>
                </c:pt>
                <c:pt idx="67">
                  <c:v>77</c:v>
                </c:pt>
                <c:pt idx="68">
                  <c:v>76</c:v>
                </c:pt>
                <c:pt idx="69">
                  <c:v>78</c:v>
                </c:pt>
                <c:pt idx="70">
                  <c:v>70</c:v>
                </c:pt>
                <c:pt idx="71">
                  <c:v>72</c:v>
                </c:pt>
                <c:pt idx="72">
                  <c:v>79</c:v>
                </c:pt>
                <c:pt idx="73">
                  <c:v>81</c:v>
                </c:pt>
                <c:pt idx="74">
                  <c:v>83</c:v>
                </c:pt>
                <c:pt idx="75">
                  <c:v>85</c:v>
                </c:pt>
                <c:pt idx="76">
                  <c:v>91</c:v>
                </c:pt>
                <c:pt idx="77">
                  <c:v>87</c:v>
                </c:pt>
                <c:pt idx="78">
                  <c:v>89</c:v>
                </c:pt>
                <c:pt idx="79">
                  <c:v>78</c:v>
                </c:pt>
                <c:pt idx="80">
                  <c:v>80</c:v>
                </c:pt>
                <c:pt idx="81">
                  <c:v>86</c:v>
                </c:pt>
                <c:pt idx="82">
                  <c:v>86</c:v>
                </c:pt>
                <c:pt idx="83">
                  <c:v>91</c:v>
                </c:pt>
                <c:pt idx="84">
                  <c:v>81</c:v>
                </c:pt>
                <c:pt idx="85">
                  <c:v>86</c:v>
                </c:pt>
                <c:pt idx="86">
                  <c:v>80</c:v>
                </c:pt>
                <c:pt idx="87">
                  <c:v>86</c:v>
                </c:pt>
                <c:pt idx="88">
                  <c:v>70</c:v>
                </c:pt>
                <c:pt idx="89">
                  <c:v>63</c:v>
                </c:pt>
                <c:pt idx="90">
                  <c:v>73</c:v>
                </c:pt>
                <c:pt idx="91">
                  <c:v>80</c:v>
                </c:pt>
                <c:pt idx="92">
                  <c:v>76</c:v>
                </c:pt>
                <c:pt idx="93">
                  <c:v>82</c:v>
                </c:pt>
                <c:pt idx="94">
                  <c:v>76</c:v>
                </c:pt>
                <c:pt idx="95">
                  <c:v>82</c:v>
                </c:pt>
                <c:pt idx="96">
                  <c:v>83</c:v>
                </c:pt>
                <c:pt idx="97">
                  <c:v>89</c:v>
                </c:pt>
                <c:pt idx="98">
                  <c:v>87</c:v>
                </c:pt>
                <c:pt idx="99">
                  <c:v>78</c:v>
                </c:pt>
                <c:pt idx="100">
                  <c:v>90</c:v>
                </c:pt>
                <c:pt idx="101">
                  <c:v>78</c:v>
                </c:pt>
                <c:pt idx="102">
                  <c:v>81</c:v>
                </c:pt>
                <c:pt idx="103">
                  <c:v>81</c:v>
                </c:pt>
                <c:pt idx="104">
                  <c:v>83</c:v>
                </c:pt>
                <c:pt idx="105">
                  <c:v>89</c:v>
                </c:pt>
                <c:pt idx="106">
                  <c:v>62</c:v>
                </c:pt>
                <c:pt idx="107">
                  <c:v>58</c:v>
                </c:pt>
                <c:pt idx="108">
                  <c:v>69</c:v>
                </c:pt>
                <c:pt idx="109">
                  <c:v>94</c:v>
                </c:pt>
                <c:pt idx="110">
                  <c:v>83</c:v>
                </c:pt>
                <c:pt idx="111">
                  <c:v>88</c:v>
                </c:pt>
                <c:pt idx="112">
                  <c:v>81</c:v>
                </c:pt>
                <c:pt idx="113">
                  <c:v>77</c:v>
                </c:pt>
                <c:pt idx="114">
                  <c:v>80</c:v>
                </c:pt>
                <c:pt idx="115">
                  <c:v>77</c:v>
                </c:pt>
                <c:pt idx="116">
                  <c:v>96</c:v>
                </c:pt>
                <c:pt idx="117">
                  <c:v>77</c:v>
                </c:pt>
                <c:pt idx="118">
                  <c:v>62</c:v>
                </c:pt>
                <c:pt idx="119">
                  <c:v>62</c:v>
                </c:pt>
                <c:pt idx="120">
                  <c:v>89</c:v>
                </c:pt>
                <c:pt idx="121">
                  <c:v>86</c:v>
                </c:pt>
                <c:pt idx="122">
                  <c:v>94</c:v>
                </c:pt>
                <c:pt idx="123">
                  <c:v>82</c:v>
                </c:pt>
                <c:pt idx="124">
                  <c:v>83</c:v>
                </c:pt>
                <c:pt idx="125">
                  <c:v>92</c:v>
                </c:pt>
                <c:pt idx="126">
                  <c:v>85</c:v>
                </c:pt>
                <c:pt idx="127">
                  <c:v>84</c:v>
                </c:pt>
                <c:pt idx="128">
                  <c:v>79</c:v>
                </c:pt>
                <c:pt idx="129">
                  <c:v>92</c:v>
                </c:pt>
                <c:pt idx="130">
                  <c:v>85</c:v>
                </c:pt>
                <c:pt idx="131">
                  <c:v>88</c:v>
                </c:pt>
                <c:pt idx="132">
                  <c:v>85</c:v>
                </c:pt>
                <c:pt idx="133">
                  <c:v>83</c:v>
                </c:pt>
                <c:pt idx="134">
                  <c:v>64</c:v>
                </c:pt>
                <c:pt idx="135">
                  <c:v>60</c:v>
                </c:pt>
                <c:pt idx="136">
                  <c:v>90</c:v>
                </c:pt>
                <c:pt idx="137">
                  <c:v>89</c:v>
                </c:pt>
                <c:pt idx="138">
                  <c:v>65</c:v>
                </c:pt>
                <c:pt idx="139">
                  <c:v>64</c:v>
                </c:pt>
                <c:pt idx="140">
                  <c:v>81</c:v>
                </c:pt>
                <c:pt idx="141">
                  <c:v>75</c:v>
                </c:pt>
                <c:pt idx="142">
                  <c:v>81</c:v>
                </c:pt>
                <c:pt idx="143">
                  <c:v>74</c:v>
                </c:pt>
                <c:pt idx="144">
                  <c:v>90</c:v>
                </c:pt>
                <c:pt idx="145">
                  <c:v>82</c:v>
                </c:pt>
                <c:pt idx="146">
                  <c:v>87</c:v>
                </c:pt>
                <c:pt idx="147">
                  <c:v>82</c:v>
                </c:pt>
                <c:pt idx="148">
                  <c:v>86</c:v>
                </c:pt>
                <c:pt idx="149">
                  <c:v>81</c:v>
                </c:pt>
                <c:pt idx="150">
                  <c:v>83</c:v>
                </c:pt>
                <c:pt idx="151">
                  <c:v>89</c:v>
                </c:pt>
                <c:pt idx="152">
                  <c:v>83</c:v>
                </c:pt>
                <c:pt idx="153">
                  <c:v>85</c:v>
                </c:pt>
                <c:pt idx="154">
                  <c:v>83</c:v>
                </c:pt>
                <c:pt idx="155">
                  <c:v>84</c:v>
                </c:pt>
                <c:pt idx="156">
                  <c:v>81</c:v>
                </c:pt>
                <c:pt idx="157">
                  <c:v>86</c:v>
                </c:pt>
                <c:pt idx="158">
                  <c:v>89</c:v>
                </c:pt>
                <c:pt idx="159">
                  <c:v>85</c:v>
                </c:pt>
                <c:pt idx="160">
                  <c:v>88</c:v>
                </c:pt>
                <c:pt idx="161">
                  <c:v>78</c:v>
                </c:pt>
                <c:pt idx="162">
                  <c:v>75</c:v>
                </c:pt>
                <c:pt idx="163">
                  <c:v>80</c:v>
                </c:pt>
                <c:pt idx="164">
                  <c:v>95</c:v>
                </c:pt>
                <c:pt idx="165">
                  <c:v>83</c:v>
                </c:pt>
                <c:pt idx="166">
                  <c:v>84</c:v>
                </c:pt>
                <c:pt idx="167">
                  <c:v>88</c:v>
                </c:pt>
                <c:pt idx="168">
                  <c:v>81</c:v>
                </c:pt>
                <c:pt idx="169">
                  <c:v>88</c:v>
                </c:pt>
                <c:pt idx="170">
                  <c:v>78</c:v>
                </c:pt>
                <c:pt idx="171">
                  <c:v>64</c:v>
                </c:pt>
                <c:pt idx="172">
                  <c:v>66</c:v>
                </c:pt>
                <c:pt idx="173">
                  <c:v>86</c:v>
                </c:pt>
                <c:pt idx="174">
                  <c:v>83</c:v>
                </c:pt>
                <c:pt idx="175">
                  <c:v>82</c:v>
                </c:pt>
                <c:pt idx="176">
                  <c:v>82</c:v>
                </c:pt>
                <c:pt idx="177">
                  <c:v>96</c:v>
                </c:pt>
                <c:pt idx="178">
                  <c:v>80</c:v>
                </c:pt>
                <c:pt idx="179">
                  <c:v>81</c:v>
                </c:pt>
                <c:pt idx="180">
                  <c:v>81</c:v>
                </c:pt>
                <c:pt idx="181">
                  <c:v>67</c:v>
                </c:pt>
                <c:pt idx="182">
                  <c:v>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938-4953-B27C-33954AC755E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890036288"/>
        <c:axId val="890017568"/>
      </c:barChart>
      <c:catAx>
        <c:axId val="89003628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1" i="0" u="none" strike="noStrik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US" altLang="ko-KR"/>
                  <a:t>Elapsed</a:t>
                </a:r>
                <a:r>
                  <a:rPr lang="en-US" altLang="ko-KR" baseline="0"/>
                  <a:t> time(sec.)</a:t>
                </a:r>
                <a:endParaRPr lang="ko-KR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1" i="0" u="none" strike="noStrike" kern="1200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ko-KR"/>
            </a:p>
          </c:txPr>
        </c:title>
        <c:majorTickMark val="none"/>
        <c:minorTickMark val="none"/>
        <c:tickLblPos val="nextTo"/>
        <c:spPr>
          <a:noFill/>
          <a:ln w="1905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ko-KR"/>
          </a:p>
        </c:txPr>
        <c:crossAx val="890017568"/>
        <c:crosses val="autoZero"/>
        <c:auto val="1"/>
        <c:lblAlgn val="ctr"/>
        <c:lblOffset val="100"/>
        <c:noMultiLvlLbl val="0"/>
      </c:catAx>
      <c:valAx>
        <c:axId val="890017568"/>
        <c:scaling>
          <c:orientation val="minMax"/>
          <c:max val="1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1" i="0" u="none" strike="noStrik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US" altLang="ko-KR"/>
                  <a:t>GPU</a:t>
                </a:r>
                <a:r>
                  <a:rPr lang="en-US" altLang="ko-KR" baseline="0"/>
                  <a:t> utilization(%)</a:t>
                </a:r>
                <a:endParaRPr lang="ko-KR" altLang="en-US"/>
              </a:p>
            </c:rich>
          </c:tx>
          <c:layout>
            <c:manualLayout>
              <c:xMode val="edge"/>
              <c:yMode val="edge"/>
              <c:x val="3.5277777777777776E-2"/>
              <c:y val="0.13510030864197531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1" i="0" u="none" strike="noStrike" kern="1200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ko-KR"/>
          </a:p>
        </c:txPr>
        <c:crossAx val="890036288"/>
        <c:crosses val="autoZero"/>
        <c:crossBetween val="between"/>
        <c:majorUnit val="20"/>
      </c:valAx>
      <c:spPr>
        <a:noFill/>
        <a:ln w="19050">
          <a:solidFill>
            <a:schemeClr val="tx1"/>
          </a:solidFill>
        </a:ln>
        <a:effectLst/>
      </c:spPr>
    </c:plotArea>
    <c:plotVisOnly val="1"/>
    <c:dispBlanksAs val="gap"/>
    <c:showDLblsOverMax val="0"/>
    <c:extLst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1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ko-KR"/>
    </a:p>
  </c:txPr>
  <c:externalData r:id="rId4">
    <c:autoUpdate val="0"/>
  </c:externalData>
</c:chartSpace>
</file>

<file path=ppt/charts/chart5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80" b="1" i="0" u="none" strike="noStrike" kern="1200" spc="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US" altLang="ko-KR" sz="1600"/>
              <a:t>EMNIST(TCmalloc)</a:t>
            </a:r>
            <a:r>
              <a:rPr lang="en-US" altLang="ko-KR" sz="1600" baseline="0"/>
              <a:t> 100Epoch</a:t>
            </a:r>
            <a:endParaRPr lang="ko-KR" altLang="en-US" sz="1600"/>
          </a:p>
        </c:rich>
      </c:tx>
      <c:layout>
        <c:manualLayout>
          <c:xMode val="edge"/>
          <c:yMode val="edge"/>
          <c:x val="0.23412698134818627"/>
          <c:y val="2.54668114238690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80" b="1" i="0" u="none" strike="noStrike" kern="1200" spc="0" baseline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0.17312592592592593"/>
          <c:y val="0.1603626984126984"/>
          <c:w val="0.79453611111111111"/>
          <c:h val="0.68547341269841267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chemeClr val="tx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'Elapsed time(tcmalloc)'!$C$115:$E$115</c:f>
              <c:strCache>
                <c:ptCount val="3"/>
                <c:pt idx="0">
                  <c:v>Numpy</c:v>
                </c:pt>
                <c:pt idx="1">
                  <c:v>tf.data</c:v>
                </c:pt>
                <c:pt idx="2">
                  <c:v>ol.data</c:v>
                </c:pt>
              </c:strCache>
            </c:strRef>
          </c:cat>
          <c:val>
            <c:numRef>
              <c:f>'Elapsed time(tcmalloc)'!$C$116:$E$116</c:f>
              <c:numCache>
                <c:formatCode>General</c:formatCode>
                <c:ptCount val="3"/>
                <c:pt idx="0">
                  <c:v>2080.84</c:v>
                </c:pt>
                <c:pt idx="1">
                  <c:v>1592.18</c:v>
                </c:pt>
                <c:pt idx="2">
                  <c:v>1210.3499999999999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CB8-498B-B775-BF0DCEC7EC27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846251855"/>
        <c:axId val="846255183"/>
      </c:barChart>
      <c:catAx>
        <c:axId val="84625185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ko-KR"/>
          </a:p>
        </c:txPr>
        <c:crossAx val="846255183"/>
        <c:crosses val="autoZero"/>
        <c:auto val="1"/>
        <c:lblAlgn val="ctr"/>
        <c:lblOffset val="100"/>
        <c:noMultiLvlLbl val="0"/>
      </c:catAx>
      <c:valAx>
        <c:axId val="846255183"/>
        <c:scaling>
          <c:orientation val="minMax"/>
          <c:max val="5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1" i="0" u="none" strike="noStrik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US" altLang="ko-KR"/>
                  <a:t>Elapsed time(sec.)</a:t>
                </a:r>
                <a:endParaRPr lang="ko-KR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1" i="0" u="none" strike="noStrike" kern="1200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ko-KR"/>
          </a:p>
        </c:txPr>
        <c:crossAx val="846251855"/>
        <c:crosses val="autoZero"/>
        <c:crossBetween val="between"/>
      </c:valAx>
      <c:spPr>
        <a:noFill/>
        <a:ln w="19050">
          <a:solidFill>
            <a:schemeClr val="tx1"/>
          </a:solidFill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1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ko-KR"/>
    </a:p>
  </c:txPr>
  <c:externalData r:id="rId3">
    <c:autoUpdate val="0"/>
  </c:externalData>
</c:chartSpace>
</file>

<file path=ppt/charts/chart5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80" b="1" i="0" u="none" strike="noStrike" kern="1200" spc="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US" altLang="ko-KR" sz="1600"/>
              <a:t>EFMNIST(TCmalloc)</a:t>
            </a:r>
            <a:r>
              <a:rPr lang="en-US" altLang="ko-KR" sz="1600" baseline="0"/>
              <a:t> 100Epoch</a:t>
            </a:r>
            <a:endParaRPr lang="ko-KR" altLang="en-US" sz="1600"/>
          </a:p>
        </c:rich>
      </c:tx>
      <c:layout>
        <c:manualLayout>
          <c:xMode val="edge"/>
          <c:yMode val="edge"/>
          <c:x val="0.23412698134818627"/>
          <c:y val="2.54668114238690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80" b="1" i="0" u="none" strike="noStrike" kern="1200" spc="0" baseline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0.17312592592592593"/>
          <c:y val="0.1603626984126984"/>
          <c:w val="0.79453611111111111"/>
          <c:h val="0.68547341269841267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chemeClr val="tx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'Elapsed time(tcmalloc)'!$C$119:$E$119</c:f>
              <c:strCache>
                <c:ptCount val="3"/>
                <c:pt idx="0">
                  <c:v>Numpy</c:v>
                </c:pt>
                <c:pt idx="1">
                  <c:v>tf.data</c:v>
                </c:pt>
                <c:pt idx="2">
                  <c:v>ol.data</c:v>
                </c:pt>
              </c:strCache>
            </c:strRef>
          </c:cat>
          <c:val>
            <c:numRef>
              <c:f>'Elapsed time(tcmalloc)'!$C$120:$E$120</c:f>
              <c:numCache>
                <c:formatCode>General</c:formatCode>
                <c:ptCount val="3"/>
                <c:pt idx="0">
                  <c:v>2283.69</c:v>
                </c:pt>
                <c:pt idx="1">
                  <c:v>2215.5</c:v>
                </c:pt>
                <c:pt idx="2">
                  <c:v>1812.95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D45-42BF-A902-06D8611B19DD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846251855"/>
        <c:axId val="846255183"/>
      </c:barChart>
      <c:catAx>
        <c:axId val="84625185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ko-KR"/>
          </a:p>
        </c:txPr>
        <c:crossAx val="846255183"/>
        <c:crosses val="autoZero"/>
        <c:auto val="1"/>
        <c:lblAlgn val="ctr"/>
        <c:lblOffset val="100"/>
        <c:noMultiLvlLbl val="0"/>
      </c:catAx>
      <c:valAx>
        <c:axId val="846255183"/>
        <c:scaling>
          <c:orientation val="minMax"/>
          <c:max val="5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1" i="0" u="none" strike="noStrik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US" altLang="ko-KR"/>
                  <a:t>Elapsed time(sec.)</a:t>
                </a:r>
                <a:endParaRPr lang="ko-KR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1" i="0" u="none" strike="noStrike" kern="1200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ko-KR"/>
          </a:p>
        </c:txPr>
        <c:crossAx val="846251855"/>
        <c:crosses val="autoZero"/>
        <c:crossBetween val="between"/>
      </c:valAx>
      <c:spPr>
        <a:noFill/>
        <a:ln w="19050">
          <a:solidFill>
            <a:schemeClr val="tx1"/>
          </a:solidFill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1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ko-KR"/>
    </a:p>
  </c:txPr>
  <c:externalData r:id="rId3">
    <c:autoUpdate val="0"/>
  </c:externalData>
</c:chartSpace>
</file>

<file path=ppt/charts/chart5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20180470085470084"/>
          <c:y val="5.4631481481481482E-2"/>
          <c:w val="0.77603183760683758"/>
          <c:h val="0.66457112860892398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ysClr val="windowText" lastClr="000000"/>
            </a:solidFill>
            <a:ln>
              <a:noFill/>
            </a:ln>
            <a:effectLst/>
          </c:spPr>
          <c:invertIfNegative val="0"/>
          <c:val>
            <c:numRef>
              <c:f>'Elapsed time(tcmalloc)'!$B$374:$B$2453</c:f>
              <c:numCache>
                <c:formatCode>General</c:formatCode>
                <c:ptCount val="2080"/>
                <c:pt idx="0">
                  <c:v>5.96</c:v>
                </c:pt>
                <c:pt idx="1">
                  <c:v>3.5</c:v>
                </c:pt>
                <c:pt idx="2">
                  <c:v>3.75</c:v>
                </c:pt>
                <c:pt idx="3">
                  <c:v>3.67</c:v>
                </c:pt>
                <c:pt idx="4">
                  <c:v>3.58</c:v>
                </c:pt>
                <c:pt idx="5">
                  <c:v>3.67</c:v>
                </c:pt>
                <c:pt idx="6">
                  <c:v>3.63</c:v>
                </c:pt>
                <c:pt idx="7">
                  <c:v>3.63</c:v>
                </c:pt>
                <c:pt idx="8">
                  <c:v>3.75</c:v>
                </c:pt>
                <c:pt idx="9">
                  <c:v>3.59</c:v>
                </c:pt>
                <c:pt idx="10">
                  <c:v>3.37</c:v>
                </c:pt>
                <c:pt idx="11">
                  <c:v>1.88</c:v>
                </c:pt>
                <c:pt idx="12">
                  <c:v>2.58</c:v>
                </c:pt>
                <c:pt idx="13">
                  <c:v>3.54</c:v>
                </c:pt>
                <c:pt idx="14">
                  <c:v>2.33</c:v>
                </c:pt>
                <c:pt idx="15">
                  <c:v>2.42</c:v>
                </c:pt>
                <c:pt idx="16">
                  <c:v>3.16</c:v>
                </c:pt>
                <c:pt idx="17">
                  <c:v>4.12</c:v>
                </c:pt>
                <c:pt idx="18">
                  <c:v>3.84</c:v>
                </c:pt>
                <c:pt idx="19">
                  <c:v>3.75</c:v>
                </c:pt>
                <c:pt idx="20">
                  <c:v>2.97</c:v>
                </c:pt>
                <c:pt idx="21">
                  <c:v>4.42</c:v>
                </c:pt>
                <c:pt idx="22">
                  <c:v>4.33</c:v>
                </c:pt>
                <c:pt idx="23">
                  <c:v>4.51</c:v>
                </c:pt>
                <c:pt idx="24">
                  <c:v>4.38</c:v>
                </c:pt>
                <c:pt idx="25">
                  <c:v>4.51</c:v>
                </c:pt>
                <c:pt idx="26">
                  <c:v>4.3099999999999996</c:v>
                </c:pt>
                <c:pt idx="27">
                  <c:v>4.67</c:v>
                </c:pt>
                <c:pt idx="28">
                  <c:v>4.4800000000000004</c:v>
                </c:pt>
                <c:pt idx="29">
                  <c:v>4.8</c:v>
                </c:pt>
                <c:pt idx="30">
                  <c:v>4.72</c:v>
                </c:pt>
                <c:pt idx="31">
                  <c:v>4.5199999999999996</c:v>
                </c:pt>
                <c:pt idx="32">
                  <c:v>4.66</c:v>
                </c:pt>
                <c:pt idx="33">
                  <c:v>4.47</c:v>
                </c:pt>
                <c:pt idx="34">
                  <c:v>4.46</c:v>
                </c:pt>
                <c:pt idx="35">
                  <c:v>4.91</c:v>
                </c:pt>
                <c:pt idx="36">
                  <c:v>4.8600000000000003</c:v>
                </c:pt>
                <c:pt idx="37">
                  <c:v>3.71</c:v>
                </c:pt>
                <c:pt idx="38">
                  <c:v>3.79</c:v>
                </c:pt>
                <c:pt idx="39">
                  <c:v>3.79</c:v>
                </c:pt>
                <c:pt idx="40">
                  <c:v>3.38</c:v>
                </c:pt>
                <c:pt idx="41">
                  <c:v>4.2699999999999996</c:v>
                </c:pt>
                <c:pt idx="42">
                  <c:v>4.43</c:v>
                </c:pt>
                <c:pt idx="43">
                  <c:v>4.47</c:v>
                </c:pt>
                <c:pt idx="44">
                  <c:v>4.58</c:v>
                </c:pt>
                <c:pt idx="45">
                  <c:v>4.49</c:v>
                </c:pt>
                <c:pt idx="46">
                  <c:v>3.89</c:v>
                </c:pt>
                <c:pt idx="47">
                  <c:v>3.88</c:v>
                </c:pt>
                <c:pt idx="48">
                  <c:v>3.85</c:v>
                </c:pt>
                <c:pt idx="49">
                  <c:v>4.38</c:v>
                </c:pt>
                <c:pt idx="50">
                  <c:v>4.47</c:v>
                </c:pt>
                <c:pt idx="51">
                  <c:v>4.18</c:v>
                </c:pt>
                <c:pt idx="52">
                  <c:v>3.8</c:v>
                </c:pt>
                <c:pt idx="53">
                  <c:v>3.6</c:v>
                </c:pt>
                <c:pt idx="54">
                  <c:v>4.58</c:v>
                </c:pt>
                <c:pt idx="55">
                  <c:v>4.25</c:v>
                </c:pt>
                <c:pt idx="56">
                  <c:v>3.71</c:v>
                </c:pt>
                <c:pt idx="57">
                  <c:v>3.75</c:v>
                </c:pt>
                <c:pt idx="58">
                  <c:v>3.75</c:v>
                </c:pt>
                <c:pt idx="59">
                  <c:v>4.34</c:v>
                </c:pt>
                <c:pt idx="60">
                  <c:v>4.8899999999999997</c:v>
                </c:pt>
                <c:pt idx="61">
                  <c:v>4.55</c:v>
                </c:pt>
                <c:pt idx="62">
                  <c:v>4.6399999999999997</c:v>
                </c:pt>
                <c:pt idx="63">
                  <c:v>4.59</c:v>
                </c:pt>
                <c:pt idx="64">
                  <c:v>4.22</c:v>
                </c:pt>
                <c:pt idx="65">
                  <c:v>4.43</c:v>
                </c:pt>
                <c:pt idx="66">
                  <c:v>4.55</c:v>
                </c:pt>
                <c:pt idx="67">
                  <c:v>5.12</c:v>
                </c:pt>
                <c:pt idx="68">
                  <c:v>4.5</c:v>
                </c:pt>
                <c:pt idx="69">
                  <c:v>4.3899999999999997</c:v>
                </c:pt>
                <c:pt idx="70">
                  <c:v>4.84</c:v>
                </c:pt>
                <c:pt idx="71">
                  <c:v>4.68</c:v>
                </c:pt>
                <c:pt idx="72">
                  <c:v>4.71</c:v>
                </c:pt>
                <c:pt idx="73">
                  <c:v>4.72</c:v>
                </c:pt>
                <c:pt idx="74">
                  <c:v>4.59</c:v>
                </c:pt>
                <c:pt idx="75">
                  <c:v>4.42</c:v>
                </c:pt>
                <c:pt idx="76">
                  <c:v>4.29</c:v>
                </c:pt>
                <c:pt idx="77">
                  <c:v>4.24</c:v>
                </c:pt>
                <c:pt idx="78">
                  <c:v>4.25</c:v>
                </c:pt>
                <c:pt idx="79">
                  <c:v>4.5599999999999996</c:v>
                </c:pt>
                <c:pt idx="80">
                  <c:v>4.0999999999999996</c:v>
                </c:pt>
                <c:pt idx="81">
                  <c:v>4.34</c:v>
                </c:pt>
                <c:pt idx="82">
                  <c:v>3.92</c:v>
                </c:pt>
                <c:pt idx="83">
                  <c:v>4.4800000000000004</c:v>
                </c:pt>
                <c:pt idx="84">
                  <c:v>4.58</c:v>
                </c:pt>
                <c:pt idx="85">
                  <c:v>4.76</c:v>
                </c:pt>
                <c:pt idx="86">
                  <c:v>4.46</c:v>
                </c:pt>
                <c:pt idx="87">
                  <c:v>4.3099999999999996</c:v>
                </c:pt>
                <c:pt idx="88">
                  <c:v>4.51</c:v>
                </c:pt>
                <c:pt idx="89">
                  <c:v>4.26</c:v>
                </c:pt>
                <c:pt idx="90">
                  <c:v>4.17</c:v>
                </c:pt>
                <c:pt idx="91">
                  <c:v>4.38</c:v>
                </c:pt>
                <c:pt idx="92">
                  <c:v>5.0999999999999996</c:v>
                </c:pt>
                <c:pt idx="93">
                  <c:v>5.38</c:v>
                </c:pt>
                <c:pt idx="94">
                  <c:v>4.09</c:v>
                </c:pt>
                <c:pt idx="95">
                  <c:v>3.84</c:v>
                </c:pt>
                <c:pt idx="96">
                  <c:v>3.83</c:v>
                </c:pt>
                <c:pt idx="97">
                  <c:v>3.87</c:v>
                </c:pt>
                <c:pt idx="98">
                  <c:v>4.53</c:v>
                </c:pt>
                <c:pt idx="99">
                  <c:v>4.2300000000000004</c:v>
                </c:pt>
                <c:pt idx="100">
                  <c:v>4.95</c:v>
                </c:pt>
                <c:pt idx="101">
                  <c:v>3.18</c:v>
                </c:pt>
                <c:pt idx="102">
                  <c:v>4.5599999999999996</c:v>
                </c:pt>
                <c:pt idx="103">
                  <c:v>4.5199999999999996</c:v>
                </c:pt>
                <c:pt idx="104">
                  <c:v>4.47</c:v>
                </c:pt>
                <c:pt idx="105">
                  <c:v>4.4800000000000004</c:v>
                </c:pt>
                <c:pt idx="106">
                  <c:v>4.55</c:v>
                </c:pt>
                <c:pt idx="107">
                  <c:v>4.43</c:v>
                </c:pt>
                <c:pt idx="108">
                  <c:v>4.5199999999999996</c:v>
                </c:pt>
                <c:pt idx="109">
                  <c:v>4.47</c:v>
                </c:pt>
                <c:pt idx="110">
                  <c:v>4.46</c:v>
                </c:pt>
                <c:pt idx="111">
                  <c:v>3.64</c:v>
                </c:pt>
                <c:pt idx="112">
                  <c:v>4.3</c:v>
                </c:pt>
                <c:pt idx="113">
                  <c:v>4.34</c:v>
                </c:pt>
                <c:pt idx="114">
                  <c:v>4.21</c:v>
                </c:pt>
                <c:pt idx="115">
                  <c:v>4.29</c:v>
                </c:pt>
                <c:pt idx="116">
                  <c:v>4.09</c:v>
                </c:pt>
                <c:pt idx="117">
                  <c:v>3.72</c:v>
                </c:pt>
                <c:pt idx="118">
                  <c:v>4.51</c:v>
                </c:pt>
                <c:pt idx="119">
                  <c:v>4.79</c:v>
                </c:pt>
                <c:pt idx="120">
                  <c:v>4.79</c:v>
                </c:pt>
                <c:pt idx="121">
                  <c:v>4.8</c:v>
                </c:pt>
                <c:pt idx="122">
                  <c:v>4.75</c:v>
                </c:pt>
                <c:pt idx="123">
                  <c:v>4.72</c:v>
                </c:pt>
                <c:pt idx="124">
                  <c:v>4.0599999999999996</c:v>
                </c:pt>
                <c:pt idx="125">
                  <c:v>3.75</c:v>
                </c:pt>
                <c:pt idx="126">
                  <c:v>4.55</c:v>
                </c:pt>
                <c:pt idx="127">
                  <c:v>3.8</c:v>
                </c:pt>
                <c:pt idx="128">
                  <c:v>4.51</c:v>
                </c:pt>
                <c:pt idx="129">
                  <c:v>4.67</c:v>
                </c:pt>
                <c:pt idx="130">
                  <c:v>4.42</c:v>
                </c:pt>
                <c:pt idx="131">
                  <c:v>4.4400000000000004</c:v>
                </c:pt>
                <c:pt idx="132">
                  <c:v>5.35</c:v>
                </c:pt>
                <c:pt idx="133">
                  <c:v>5.63</c:v>
                </c:pt>
                <c:pt idx="134">
                  <c:v>5.72</c:v>
                </c:pt>
                <c:pt idx="135">
                  <c:v>4.97</c:v>
                </c:pt>
                <c:pt idx="136">
                  <c:v>4.21</c:v>
                </c:pt>
                <c:pt idx="137">
                  <c:v>4.28</c:v>
                </c:pt>
                <c:pt idx="138">
                  <c:v>4.17</c:v>
                </c:pt>
                <c:pt idx="139">
                  <c:v>4.51</c:v>
                </c:pt>
                <c:pt idx="140">
                  <c:v>4.4000000000000004</c:v>
                </c:pt>
                <c:pt idx="141">
                  <c:v>4.84</c:v>
                </c:pt>
                <c:pt idx="142">
                  <c:v>4.67</c:v>
                </c:pt>
                <c:pt idx="143">
                  <c:v>4.55</c:v>
                </c:pt>
                <c:pt idx="144">
                  <c:v>4.3</c:v>
                </c:pt>
                <c:pt idx="145">
                  <c:v>4.92</c:v>
                </c:pt>
                <c:pt idx="146">
                  <c:v>4.3600000000000003</c:v>
                </c:pt>
                <c:pt idx="147">
                  <c:v>4.5199999999999996</c:v>
                </c:pt>
                <c:pt idx="148">
                  <c:v>4.63</c:v>
                </c:pt>
                <c:pt idx="149">
                  <c:v>4.72</c:v>
                </c:pt>
                <c:pt idx="150">
                  <c:v>4.68</c:v>
                </c:pt>
                <c:pt idx="151">
                  <c:v>4.3099999999999996</c:v>
                </c:pt>
                <c:pt idx="152">
                  <c:v>4.46</c:v>
                </c:pt>
                <c:pt idx="153">
                  <c:v>4.88</c:v>
                </c:pt>
                <c:pt idx="154">
                  <c:v>3.93</c:v>
                </c:pt>
                <c:pt idx="155">
                  <c:v>4.22</c:v>
                </c:pt>
                <c:pt idx="156">
                  <c:v>3.26</c:v>
                </c:pt>
                <c:pt idx="157">
                  <c:v>4.08</c:v>
                </c:pt>
                <c:pt idx="158">
                  <c:v>4.21</c:v>
                </c:pt>
                <c:pt idx="159">
                  <c:v>4.21</c:v>
                </c:pt>
                <c:pt idx="160">
                  <c:v>3.75</c:v>
                </c:pt>
                <c:pt idx="161">
                  <c:v>4.17</c:v>
                </c:pt>
                <c:pt idx="162">
                  <c:v>4.3</c:v>
                </c:pt>
                <c:pt idx="163">
                  <c:v>4.59</c:v>
                </c:pt>
                <c:pt idx="164">
                  <c:v>4.59</c:v>
                </c:pt>
                <c:pt idx="165">
                  <c:v>4.1500000000000004</c:v>
                </c:pt>
                <c:pt idx="166">
                  <c:v>4.42</c:v>
                </c:pt>
                <c:pt idx="167">
                  <c:v>4.76</c:v>
                </c:pt>
                <c:pt idx="168">
                  <c:v>4.51</c:v>
                </c:pt>
                <c:pt idx="169">
                  <c:v>4.34</c:v>
                </c:pt>
                <c:pt idx="170">
                  <c:v>4.53</c:v>
                </c:pt>
                <c:pt idx="171">
                  <c:v>4.26</c:v>
                </c:pt>
                <c:pt idx="172">
                  <c:v>4.34</c:v>
                </c:pt>
                <c:pt idx="173">
                  <c:v>4.5199999999999996</c:v>
                </c:pt>
                <c:pt idx="174">
                  <c:v>4.05</c:v>
                </c:pt>
                <c:pt idx="175">
                  <c:v>4.26</c:v>
                </c:pt>
                <c:pt idx="176">
                  <c:v>4.13</c:v>
                </c:pt>
                <c:pt idx="177">
                  <c:v>3.71</c:v>
                </c:pt>
                <c:pt idx="178">
                  <c:v>3.79</c:v>
                </c:pt>
                <c:pt idx="179">
                  <c:v>3.67</c:v>
                </c:pt>
                <c:pt idx="180">
                  <c:v>4.3499999999999996</c:v>
                </c:pt>
                <c:pt idx="181">
                  <c:v>4.55</c:v>
                </c:pt>
                <c:pt idx="182">
                  <c:v>4.68</c:v>
                </c:pt>
                <c:pt idx="183">
                  <c:v>4.75</c:v>
                </c:pt>
                <c:pt idx="184">
                  <c:v>4.84</c:v>
                </c:pt>
                <c:pt idx="185">
                  <c:v>4.6900000000000004</c:v>
                </c:pt>
                <c:pt idx="186">
                  <c:v>4.51</c:v>
                </c:pt>
                <c:pt idx="187">
                  <c:v>5</c:v>
                </c:pt>
                <c:pt idx="188">
                  <c:v>4.55</c:v>
                </c:pt>
                <c:pt idx="189">
                  <c:v>4.5</c:v>
                </c:pt>
                <c:pt idx="190">
                  <c:v>4.2300000000000004</c:v>
                </c:pt>
                <c:pt idx="191">
                  <c:v>4.59</c:v>
                </c:pt>
                <c:pt idx="192">
                  <c:v>4.3099999999999996</c:v>
                </c:pt>
                <c:pt idx="193">
                  <c:v>4.0999999999999996</c:v>
                </c:pt>
                <c:pt idx="194">
                  <c:v>4.58</c:v>
                </c:pt>
                <c:pt idx="195">
                  <c:v>4.1900000000000004</c:v>
                </c:pt>
                <c:pt idx="196">
                  <c:v>4.1399999999999997</c:v>
                </c:pt>
                <c:pt idx="197">
                  <c:v>4.9400000000000004</c:v>
                </c:pt>
                <c:pt idx="198">
                  <c:v>5.47</c:v>
                </c:pt>
                <c:pt idx="199">
                  <c:v>5.35</c:v>
                </c:pt>
                <c:pt idx="200">
                  <c:v>5.21</c:v>
                </c:pt>
                <c:pt idx="201">
                  <c:v>4.21</c:v>
                </c:pt>
                <c:pt idx="202">
                  <c:v>4.17</c:v>
                </c:pt>
                <c:pt idx="203">
                  <c:v>4.05</c:v>
                </c:pt>
                <c:pt idx="204">
                  <c:v>4.63</c:v>
                </c:pt>
                <c:pt idx="205">
                  <c:v>4.42</c:v>
                </c:pt>
                <c:pt idx="206">
                  <c:v>4.43</c:v>
                </c:pt>
                <c:pt idx="207">
                  <c:v>4.55</c:v>
                </c:pt>
                <c:pt idx="208">
                  <c:v>4.67</c:v>
                </c:pt>
                <c:pt idx="209">
                  <c:v>4.67</c:v>
                </c:pt>
                <c:pt idx="210">
                  <c:v>4.59</c:v>
                </c:pt>
                <c:pt idx="211">
                  <c:v>4.38</c:v>
                </c:pt>
                <c:pt idx="212">
                  <c:v>4.43</c:v>
                </c:pt>
                <c:pt idx="213">
                  <c:v>4.46</c:v>
                </c:pt>
                <c:pt idx="214">
                  <c:v>3.84</c:v>
                </c:pt>
                <c:pt idx="215">
                  <c:v>4.4000000000000004</c:v>
                </c:pt>
                <c:pt idx="216">
                  <c:v>4.5199999999999996</c:v>
                </c:pt>
                <c:pt idx="217">
                  <c:v>4.43</c:v>
                </c:pt>
                <c:pt idx="218">
                  <c:v>4.2699999999999996</c:v>
                </c:pt>
                <c:pt idx="219">
                  <c:v>4.55</c:v>
                </c:pt>
                <c:pt idx="220">
                  <c:v>4.83</c:v>
                </c:pt>
                <c:pt idx="221">
                  <c:v>4.58</c:v>
                </c:pt>
                <c:pt idx="222">
                  <c:v>4.18</c:v>
                </c:pt>
                <c:pt idx="223">
                  <c:v>4.17</c:v>
                </c:pt>
                <c:pt idx="224">
                  <c:v>4.21</c:v>
                </c:pt>
                <c:pt idx="225">
                  <c:v>4.54</c:v>
                </c:pt>
                <c:pt idx="226">
                  <c:v>4.67</c:v>
                </c:pt>
                <c:pt idx="227">
                  <c:v>4.3899999999999997</c:v>
                </c:pt>
                <c:pt idx="228">
                  <c:v>4.67</c:v>
                </c:pt>
                <c:pt idx="229">
                  <c:v>4.49</c:v>
                </c:pt>
                <c:pt idx="230">
                  <c:v>4.4400000000000004</c:v>
                </c:pt>
                <c:pt idx="231">
                  <c:v>4.63</c:v>
                </c:pt>
                <c:pt idx="232">
                  <c:v>4.3899999999999997</c:v>
                </c:pt>
                <c:pt idx="233">
                  <c:v>4.51</c:v>
                </c:pt>
                <c:pt idx="234">
                  <c:v>4.47</c:v>
                </c:pt>
                <c:pt idx="235">
                  <c:v>4.75</c:v>
                </c:pt>
                <c:pt idx="236">
                  <c:v>4.63</c:v>
                </c:pt>
                <c:pt idx="237">
                  <c:v>4.3499999999999996</c:v>
                </c:pt>
                <c:pt idx="238">
                  <c:v>4.79</c:v>
                </c:pt>
                <c:pt idx="239">
                  <c:v>4.87</c:v>
                </c:pt>
                <c:pt idx="240">
                  <c:v>4.78</c:v>
                </c:pt>
                <c:pt idx="241">
                  <c:v>4.88</c:v>
                </c:pt>
                <c:pt idx="242">
                  <c:v>4.7300000000000004</c:v>
                </c:pt>
                <c:pt idx="243">
                  <c:v>4.62</c:v>
                </c:pt>
                <c:pt idx="244">
                  <c:v>3.79</c:v>
                </c:pt>
                <c:pt idx="245">
                  <c:v>3.71</c:v>
                </c:pt>
                <c:pt idx="246">
                  <c:v>3.75</c:v>
                </c:pt>
                <c:pt idx="247">
                  <c:v>3.63</c:v>
                </c:pt>
                <c:pt idx="248">
                  <c:v>4.5</c:v>
                </c:pt>
                <c:pt idx="249">
                  <c:v>4.5999999999999996</c:v>
                </c:pt>
                <c:pt idx="250">
                  <c:v>4.83</c:v>
                </c:pt>
                <c:pt idx="251">
                  <c:v>4.79</c:v>
                </c:pt>
                <c:pt idx="252">
                  <c:v>4.5199999999999996</c:v>
                </c:pt>
                <c:pt idx="253">
                  <c:v>4.95</c:v>
                </c:pt>
                <c:pt idx="254">
                  <c:v>4.83</c:v>
                </c:pt>
                <c:pt idx="255">
                  <c:v>4.6399999999999997</c:v>
                </c:pt>
                <c:pt idx="256">
                  <c:v>4.76</c:v>
                </c:pt>
                <c:pt idx="257">
                  <c:v>4.62</c:v>
                </c:pt>
                <c:pt idx="258">
                  <c:v>4.72</c:v>
                </c:pt>
                <c:pt idx="259">
                  <c:v>4.3099999999999996</c:v>
                </c:pt>
                <c:pt idx="260">
                  <c:v>4.51</c:v>
                </c:pt>
                <c:pt idx="261">
                  <c:v>4.5</c:v>
                </c:pt>
                <c:pt idx="262">
                  <c:v>4.75</c:v>
                </c:pt>
                <c:pt idx="263">
                  <c:v>4.7300000000000004</c:v>
                </c:pt>
                <c:pt idx="264">
                  <c:v>5.62</c:v>
                </c:pt>
                <c:pt idx="265">
                  <c:v>4.76</c:v>
                </c:pt>
                <c:pt idx="266">
                  <c:v>4.1399999999999997</c:v>
                </c:pt>
                <c:pt idx="267">
                  <c:v>4.21</c:v>
                </c:pt>
                <c:pt idx="268">
                  <c:v>4.17</c:v>
                </c:pt>
                <c:pt idx="269">
                  <c:v>4.25</c:v>
                </c:pt>
                <c:pt idx="270">
                  <c:v>4.5599999999999996</c:v>
                </c:pt>
                <c:pt idx="271">
                  <c:v>4.42</c:v>
                </c:pt>
                <c:pt idx="272">
                  <c:v>4.58</c:v>
                </c:pt>
                <c:pt idx="273">
                  <c:v>4.76</c:v>
                </c:pt>
                <c:pt idx="274">
                  <c:v>4.76</c:v>
                </c:pt>
                <c:pt idx="275">
                  <c:v>4.78</c:v>
                </c:pt>
                <c:pt idx="276">
                  <c:v>4.8</c:v>
                </c:pt>
                <c:pt idx="277">
                  <c:v>4.7300000000000004</c:v>
                </c:pt>
                <c:pt idx="278">
                  <c:v>4.96</c:v>
                </c:pt>
                <c:pt idx="279">
                  <c:v>4.59</c:v>
                </c:pt>
                <c:pt idx="280">
                  <c:v>4.68</c:v>
                </c:pt>
                <c:pt idx="281">
                  <c:v>4.6399999999999997</c:v>
                </c:pt>
                <c:pt idx="282">
                  <c:v>4.5</c:v>
                </c:pt>
                <c:pt idx="283">
                  <c:v>4.76</c:v>
                </c:pt>
                <c:pt idx="284">
                  <c:v>5.04</c:v>
                </c:pt>
                <c:pt idx="285">
                  <c:v>4.5199999999999996</c:v>
                </c:pt>
                <c:pt idx="286">
                  <c:v>4.55</c:v>
                </c:pt>
                <c:pt idx="287">
                  <c:v>4.43</c:v>
                </c:pt>
                <c:pt idx="288">
                  <c:v>4.47</c:v>
                </c:pt>
                <c:pt idx="289">
                  <c:v>4.21</c:v>
                </c:pt>
                <c:pt idx="290">
                  <c:v>4.21</c:v>
                </c:pt>
                <c:pt idx="291">
                  <c:v>4.0599999999999996</c:v>
                </c:pt>
                <c:pt idx="292">
                  <c:v>4.7699999999999996</c:v>
                </c:pt>
                <c:pt idx="293">
                  <c:v>4.3600000000000003</c:v>
                </c:pt>
                <c:pt idx="294">
                  <c:v>4.18</c:v>
                </c:pt>
                <c:pt idx="295">
                  <c:v>3.72</c:v>
                </c:pt>
                <c:pt idx="296">
                  <c:v>3.64</c:v>
                </c:pt>
                <c:pt idx="297">
                  <c:v>3.69</c:v>
                </c:pt>
                <c:pt idx="298">
                  <c:v>4.59</c:v>
                </c:pt>
                <c:pt idx="299">
                  <c:v>4.1900000000000004</c:v>
                </c:pt>
                <c:pt idx="300">
                  <c:v>4.67</c:v>
                </c:pt>
                <c:pt idx="301">
                  <c:v>4.3899999999999997</c:v>
                </c:pt>
                <c:pt idx="302">
                  <c:v>4.79</c:v>
                </c:pt>
                <c:pt idx="303">
                  <c:v>4.2699999999999996</c:v>
                </c:pt>
                <c:pt idx="304">
                  <c:v>4.72</c:v>
                </c:pt>
                <c:pt idx="305">
                  <c:v>4.59</c:v>
                </c:pt>
                <c:pt idx="306">
                  <c:v>4.67</c:v>
                </c:pt>
                <c:pt idx="307">
                  <c:v>5.09</c:v>
                </c:pt>
                <c:pt idx="308">
                  <c:v>5.12</c:v>
                </c:pt>
                <c:pt idx="309">
                  <c:v>4.43</c:v>
                </c:pt>
                <c:pt idx="310">
                  <c:v>3.63</c:v>
                </c:pt>
                <c:pt idx="311">
                  <c:v>3.75</c:v>
                </c:pt>
                <c:pt idx="312">
                  <c:v>3.63</c:v>
                </c:pt>
                <c:pt idx="313">
                  <c:v>4.26</c:v>
                </c:pt>
                <c:pt idx="314">
                  <c:v>4.53</c:v>
                </c:pt>
                <c:pt idx="315">
                  <c:v>4.2699999999999996</c:v>
                </c:pt>
                <c:pt idx="316">
                  <c:v>4.83</c:v>
                </c:pt>
                <c:pt idx="317">
                  <c:v>4.63</c:v>
                </c:pt>
                <c:pt idx="318">
                  <c:v>4.4400000000000004</c:v>
                </c:pt>
                <c:pt idx="319">
                  <c:v>4.59</c:v>
                </c:pt>
                <c:pt idx="320">
                  <c:v>4.4400000000000004</c:v>
                </c:pt>
                <c:pt idx="321">
                  <c:v>4.79</c:v>
                </c:pt>
                <c:pt idx="322">
                  <c:v>4.68</c:v>
                </c:pt>
                <c:pt idx="323">
                  <c:v>4.66</c:v>
                </c:pt>
                <c:pt idx="324">
                  <c:v>4.62</c:v>
                </c:pt>
                <c:pt idx="325">
                  <c:v>4.43</c:v>
                </c:pt>
                <c:pt idx="326">
                  <c:v>4.5</c:v>
                </c:pt>
                <c:pt idx="327">
                  <c:v>4.3499999999999996</c:v>
                </c:pt>
                <c:pt idx="328">
                  <c:v>4.92</c:v>
                </c:pt>
                <c:pt idx="329">
                  <c:v>4.32</c:v>
                </c:pt>
                <c:pt idx="330">
                  <c:v>4.38</c:v>
                </c:pt>
                <c:pt idx="331">
                  <c:v>4.26</c:v>
                </c:pt>
                <c:pt idx="332">
                  <c:v>4.25</c:v>
                </c:pt>
                <c:pt idx="333">
                  <c:v>4.33</c:v>
                </c:pt>
                <c:pt idx="334">
                  <c:v>3.85</c:v>
                </c:pt>
                <c:pt idx="335">
                  <c:v>4.63</c:v>
                </c:pt>
                <c:pt idx="336">
                  <c:v>4.3899999999999997</c:v>
                </c:pt>
                <c:pt idx="337">
                  <c:v>4.59</c:v>
                </c:pt>
                <c:pt idx="338">
                  <c:v>4.1100000000000003</c:v>
                </c:pt>
                <c:pt idx="339">
                  <c:v>4.46</c:v>
                </c:pt>
                <c:pt idx="340">
                  <c:v>4.42</c:v>
                </c:pt>
                <c:pt idx="341">
                  <c:v>4.0199999999999996</c:v>
                </c:pt>
                <c:pt idx="342">
                  <c:v>4.4800000000000004</c:v>
                </c:pt>
                <c:pt idx="343">
                  <c:v>4.51</c:v>
                </c:pt>
                <c:pt idx="344">
                  <c:v>4.43</c:v>
                </c:pt>
                <c:pt idx="345">
                  <c:v>4.53</c:v>
                </c:pt>
                <c:pt idx="346">
                  <c:v>4.5599999999999996</c:v>
                </c:pt>
                <c:pt idx="347">
                  <c:v>4.7699999999999996</c:v>
                </c:pt>
                <c:pt idx="348">
                  <c:v>5.71</c:v>
                </c:pt>
                <c:pt idx="349">
                  <c:v>5.55</c:v>
                </c:pt>
                <c:pt idx="350">
                  <c:v>4.21</c:v>
                </c:pt>
                <c:pt idx="351">
                  <c:v>4.21</c:v>
                </c:pt>
                <c:pt idx="352">
                  <c:v>4.25</c:v>
                </c:pt>
                <c:pt idx="353">
                  <c:v>4.2</c:v>
                </c:pt>
                <c:pt idx="354">
                  <c:v>4.47</c:v>
                </c:pt>
                <c:pt idx="355">
                  <c:v>4.47</c:v>
                </c:pt>
                <c:pt idx="356">
                  <c:v>4.3099999999999996</c:v>
                </c:pt>
                <c:pt idx="357">
                  <c:v>4.43</c:v>
                </c:pt>
                <c:pt idx="358">
                  <c:v>4.55</c:v>
                </c:pt>
                <c:pt idx="359">
                  <c:v>4.3899999999999997</c:v>
                </c:pt>
                <c:pt idx="360">
                  <c:v>4.51</c:v>
                </c:pt>
                <c:pt idx="361">
                  <c:v>4.38</c:v>
                </c:pt>
                <c:pt idx="362">
                  <c:v>3.88</c:v>
                </c:pt>
                <c:pt idx="363">
                  <c:v>4.34</c:v>
                </c:pt>
                <c:pt idx="364">
                  <c:v>4.37</c:v>
                </c:pt>
                <c:pt idx="365">
                  <c:v>4.3899999999999997</c:v>
                </c:pt>
                <c:pt idx="366">
                  <c:v>4.12</c:v>
                </c:pt>
                <c:pt idx="367">
                  <c:v>4.0999999999999996</c:v>
                </c:pt>
                <c:pt idx="368">
                  <c:v>4.63</c:v>
                </c:pt>
                <c:pt idx="369">
                  <c:v>5.83</c:v>
                </c:pt>
                <c:pt idx="370">
                  <c:v>3.63</c:v>
                </c:pt>
                <c:pt idx="371">
                  <c:v>3.63</c:v>
                </c:pt>
                <c:pt idx="372">
                  <c:v>3.59</c:v>
                </c:pt>
                <c:pt idx="373">
                  <c:v>4.09</c:v>
                </c:pt>
                <c:pt idx="374">
                  <c:v>4.7699999999999996</c:v>
                </c:pt>
                <c:pt idx="375">
                  <c:v>4.3600000000000003</c:v>
                </c:pt>
                <c:pt idx="376">
                  <c:v>4.6399999999999997</c:v>
                </c:pt>
                <c:pt idx="377">
                  <c:v>4.75</c:v>
                </c:pt>
                <c:pt idx="378">
                  <c:v>4.57</c:v>
                </c:pt>
                <c:pt idx="379">
                  <c:v>4.6399999999999997</c:v>
                </c:pt>
                <c:pt idx="380">
                  <c:v>4.38</c:v>
                </c:pt>
                <c:pt idx="381">
                  <c:v>4.7699999999999996</c:v>
                </c:pt>
                <c:pt idx="382">
                  <c:v>4.55</c:v>
                </c:pt>
                <c:pt idx="383">
                  <c:v>4.57</c:v>
                </c:pt>
                <c:pt idx="384">
                  <c:v>4.18</c:v>
                </c:pt>
                <c:pt idx="385">
                  <c:v>4.83</c:v>
                </c:pt>
                <c:pt idx="386">
                  <c:v>4.92</c:v>
                </c:pt>
                <c:pt idx="387">
                  <c:v>4.51</c:v>
                </c:pt>
                <c:pt idx="388">
                  <c:v>4.63</c:v>
                </c:pt>
                <c:pt idx="389">
                  <c:v>4.88</c:v>
                </c:pt>
                <c:pt idx="390">
                  <c:v>4.8099999999999996</c:v>
                </c:pt>
                <c:pt idx="391">
                  <c:v>4.8099999999999996</c:v>
                </c:pt>
                <c:pt idx="392">
                  <c:v>5.25</c:v>
                </c:pt>
                <c:pt idx="393">
                  <c:v>4.25</c:v>
                </c:pt>
                <c:pt idx="394">
                  <c:v>4.21</c:v>
                </c:pt>
                <c:pt idx="395">
                  <c:v>4.25</c:v>
                </c:pt>
                <c:pt idx="396">
                  <c:v>4.29</c:v>
                </c:pt>
                <c:pt idx="397">
                  <c:v>4.47</c:v>
                </c:pt>
                <c:pt idx="398">
                  <c:v>4.63</c:v>
                </c:pt>
                <c:pt idx="399">
                  <c:v>4.47</c:v>
                </c:pt>
                <c:pt idx="400">
                  <c:v>4.58</c:v>
                </c:pt>
                <c:pt idx="401">
                  <c:v>4.67</c:v>
                </c:pt>
                <c:pt idx="402">
                  <c:v>4.47</c:v>
                </c:pt>
                <c:pt idx="403">
                  <c:v>4.47</c:v>
                </c:pt>
                <c:pt idx="404">
                  <c:v>4.51</c:v>
                </c:pt>
                <c:pt idx="405">
                  <c:v>4.3899999999999997</c:v>
                </c:pt>
                <c:pt idx="406">
                  <c:v>4.38</c:v>
                </c:pt>
                <c:pt idx="407">
                  <c:v>4.79</c:v>
                </c:pt>
                <c:pt idx="408">
                  <c:v>4.6399999999999997</c:v>
                </c:pt>
                <c:pt idx="409">
                  <c:v>4.5</c:v>
                </c:pt>
                <c:pt idx="410">
                  <c:v>4.59</c:v>
                </c:pt>
                <c:pt idx="411">
                  <c:v>4.3600000000000003</c:v>
                </c:pt>
                <c:pt idx="412">
                  <c:v>4.83</c:v>
                </c:pt>
                <c:pt idx="413">
                  <c:v>4.8899999999999997</c:v>
                </c:pt>
                <c:pt idx="414">
                  <c:v>4.43</c:v>
                </c:pt>
                <c:pt idx="415">
                  <c:v>4.33</c:v>
                </c:pt>
                <c:pt idx="416">
                  <c:v>4.21</c:v>
                </c:pt>
                <c:pt idx="417">
                  <c:v>4.21</c:v>
                </c:pt>
                <c:pt idx="418">
                  <c:v>4.55</c:v>
                </c:pt>
                <c:pt idx="419">
                  <c:v>4.75</c:v>
                </c:pt>
                <c:pt idx="420">
                  <c:v>4.71</c:v>
                </c:pt>
                <c:pt idx="421">
                  <c:v>4.59</c:v>
                </c:pt>
                <c:pt idx="422">
                  <c:v>4.5199999999999996</c:v>
                </c:pt>
                <c:pt idx="423">
                  <c:v>4.72</c:v>
                </c:pt>
                <c:pt idx="424">
                  <c:v>4.47</c:v>
                </c:pt>
                <c:pt idx="425">
                  <c:v>4.5999999999999996</c:v>
                </c:pt>
                <c:pt idx="426">
                  <c:v>4.59</c:v>
                </c:pt>
                <c:pt idx="427">
                  <c:v>4.5199999999999996</c:v>
                </c:pt>
                <c:pt idx="428">
                  <c:v>4.3499999999999996</c:v>
                </c:pt>
                <c:pt idx="429">
                  <c:v>4.76</c:v>
                </c:pt>
                <c:pt idx="430">
                  <c:v>4.6399999999999997</c:v>
                </c:pt>
                <c:pt idx="431">
                  <c:v>5</c:v>
                </c:pt>
                <c:pt idx="432">
                  <c:v>4.76</c:v>
                </c:pt>
                <c:pt idx="433">
                  <c:v>4.72</c:v>
                </c:pt>
                <c:pt idx="434">
                  <c:v>4.8</c:v>
                </c:pt>
                <c:pt idx="435">
                  <c:v>4.18</c:v>
                </c:pt>
                <c:pt idx="436">
                  <c:v>4.47</c:v>
                </c:pt>
                <c:pt idx="437">
                  <c:v>4.16</c:v>
                </c:pt>
                <c:pt idx="438">
                  <c:v>4.17</c:v>
                </c:pt>
                <c:pt idx="439">
                  <c:v>4.17</c:v>
                </c:pt>
                <c:pt idx="440">
                  <c:v>4.47</c:v>
                </c:pt>
                <c:pt idx="441">
                  <c:v>4.96</c:v>
                </c:pt>
                <c:pt idx="442">
                  <c:v>4.75</c:v>
                </c:pt>
                <c:pt idx="443">
                  <c:v>4.51</c:v>
                </c:pt>
                <c:pt idx="444">
                  <c:v>4.84</c:v>
                </c:pt>
                <c:pt idx="445">
                  <c:v>4.6500000000000004</c:v>
                </c:pt>
                <c:pt idx="446">
                  <c:v>4.38</c:v>
                </c:pt>
                <c:pt idx="447">
                  <c:v>4.5999999999999996</c:v>
                </c:pt>
                <c:pt idx="448">
                  <c:v>4.59</c:v>
                </c:pt>
                <c:pt idx="449">
                  <c:v>4.43</c:v>
                </c:pt>
                <c:pt idx="450">
                  <c:v>4.68</c:v>
                </c:pt>
                <c:pt idx="451">
                  <c:v>4.34</c:v>
                </c:pt>
                <c:pt idx="452">
                  <c:v>4.1399999999999997</c:v>
                </c:pt>
                <c:pt idx="453">
                  <c:v>4.3099999999999996</c:v>
                </c:pt>
                <c:pt idx="454">
                  <c:v>4.1900000000000004</c:v>
                </c:pt>
                <c:pt idx="455">
                  <c:v>5.05</c:v>
                </c:pt>
                <c:pt idx="456">
                  <c:v>4.87</c:v>
                </c:pt>
                <c:pt idx="457">
                  <c:v>5.31</c:v>
                </c:pt>
                <c:pt idx="458">
                  <c:v>3.75</c:v>
                </c:pt>
                <c:pt idx="459">
                  <c:v>3.71</c:v>
                </c:pt>
                <c:pt idx="460">
                  <c:v>3.67</c:v>
                </c:pt>
                <c:pt idx="461">
                  <c:v>4.0599999999999996</c:v>
                </c:pt>
                <c:pt idx="462">
                  <c:v>4.93</c:v>
                </c:pt>
                <c:pt idx="463">
                  <c:v>4.59</c:v>
                </c:pt>
                <c:pt idx="464">
                  <c:v>4.7300000000000004</c:v>
                </c:pt>
                <c:pt idx="465">
                  <c:v>4.3600000000000003</c:v>
                </c:pt>
                <c:pt idx="466">
                  <c:v>4.51</c:v>
                </c:pt>
                <c:pt idx="467">
                  <c:v>4.63</c:v>
                </c:pt>
                <c:pt idx="468">
                  <c:v>3.88</c:v>
                </c:pt>
                <c:pt idx="469">
                  <c:v>3.39</c:v>
                </c:pt>
                <c:pt idx="470">
                  <c:v>4.46</c:v>
                </c:pt>
                <c:pt idx="471">
                  <c:v>4.62</c:v>
                </c:pt>
                <c:pt idx="472">
                  <c:v>4.33</c:v>
                </c:pt>
                <c:pt idx="473">
                  <c:v>3.89</c:v>
                </c:pt>
                <c:pt idx="474">
                  <c:v>4.3</c:v>
                </c:pt>
                <c:pt idx="475">
                  <c:v>4.71</c:v>
                </c:pt>
                <c:pt idx="476">
                  <c:v>4.6900000000000004</c:v>
                </c:pt>
                <c:pt idx="477">
                  <c:v>4.55</c:v>
                </c:pt>
                <c:pt idx="478">
                  <c:v>4.72</c:v>
                </c:pt>
                <c:pt idx="479">
                  <c:v>4.5</c:v>
                </c:pt>
                <c:pt idx="480">
                  <c:v>4.22</c:v>
                </c:pt>
                <c:pt idx="481">
                  <c:v>4.17</c:v>
                </c:pt>
                <c:pt idx="482">
                  <c:v>4.29</c:v>
                </c:pt>
                <c:pt idx="483">
                  <c:v>4.38</c:v>
                </c:pt>
                <c:pt idx="484">
                  <c:v>4.75</c:v>
                </c:pt>
                <c:pt idx="485">
                  <c:v>4.55</c:v>
                </c:pt>
                <c:pt idx="486">
                  <c:v>4.76</c:v>
                </c:pt>
                <c:pt idx="487">
                  <c:v>4.88</c:v>
                </c:pt>
                <c:pt idx="488">
                  <c:v>4.8</c:v>
                </c:pt>
                <c:pt idx="489">
                  <c:v>4.59</c:v>
                </c:pt>
                <c:pt idx="490">
                  <c:v>4.75</c:v>
                </c:pt>
                <c:pt idx="491">
                  <c:v>4.47</c:v>
                </c:pt>
                <c:pt idx="492">
                  <c:v>4.5</c:v>
                </c:pt>
                <c:pt idx="493">
                  <c:v>4.83</c:v>
                </c:pt>
                <c:pt idx="494">
                  <c:v>4.51</c:v>
                </c:pt>
                <c:pt idx="495">
                  <c:v>4.5199999999999996</c:v>
                </c:pt>
                <c:pt idx="496">
                  <c:v>4.71</c:v>
                </c:pt>
                <c:pt idx="497">
                  <c:v>4.54</c:v>
                </c:pt>
                <c:pt idx="498">
                  <c:v>4.55</c:v>
                </c:pt>
                <c:pt idx="499">
                  <c:v>5.08</c:v>
                </c:pt>
                <c:pt idx="500">
                  <c:v>4.4400000000000004</c:v>
                </c:pt>
                <c:pt idx="501">
                  <c:v>4.84</c:v>
                </c:pt>
                <c:pt idx="502">
                  <c:v>4.75</c:v>
                </c:pt>
                <c:pt idx="503">
                  <c:v>4.9800000000000004</c:v>
                </c:pt>
                <c:pt idx="504">
                  <c:v>5.04</c:v>
                </c:pt>
                <c:pt idx="505">
                  <c:v>5.05</c:v>
                </c:pt>
                <c:pt idx="506">
                  <c:v>4.8099999999999996</c:v>
                </c:pt>
                <c:pt idx="507">
                  <c:v>4.22</c:v>
                </c:pt>
                <c:pt idx="508">
                  <c:v>4.17</c:v>
                </c:pt>
                <c:pt idx="509">
                  <c:v>4.21</c:v>
                </c:pt>
                <c:pt idx="510">
                  <c:v>4.05</c:v>
                </c:pt>
                <c:pt idx="511">
                  <c:v>4.78</c:v>
                </c:pt>
                <c:pt idx="512">
                  <c:v>4.47</c:v>
                </c:pt>
                <c:pt idx="513">
                  <c:v>4.3499999999999996</c:v>
                </c:pt>
                <c:pt idx="514">
                  <c:v>4.76</c:v>
                </c:pt>
                <c:pt idx="515">
                  <c:v>4.3899999999999997</c:v>
                </c:pt>
                <c:pt idx="516">
                  <c:v>4.3099999999999996</c:v>
                </c:pt>
                <c:pt idx="517">
                  <c:v>4.67</c:v>
                </c:pt>
                <c:pt idx="518">
                  <c:v>4.5</c:v>
                </c:pt>
                <c:pt idx="519">
                  <c:v>4.42</c:v>
                </c:pt>
                <c:pt idx="520">
                  <c:v>4.42</c:v>
                </c:pt>
                <c:pt idx="521">
                  <c:v>4.5</c:v>
                </c:pt>
                <c:pt idx="522">
                  <c:v>4.34</c:v>
                </c:pt>
                <c:pt idx="523">
                  <c:v>4.34</c:v>
                </c:pt>
                <c:pt idx="524">
                  <c:v>4.3499999999999996</c:v>
                </c:pt>
                <c:pt idx="525">
                  <c:v>4.68</c:v>
                </c:pt>
                <c:pt idx="526">
                  <c:v>4.5999999999999996</c:v>
                </c:pt>
                <c:pt idx="527">
                  <c:v>4.67</c:v>
                </c:pt>
                <c:pt idx="528">
                  <c:v>5.01</c:v>
                </c:pt>
                <c:pt idx="529">
                  <c:v>3.51</c:v>
                </c:pt>
                <c:pt idx="530">
                  <c:v>3.83</c:v>
                </c:pt>
                <c:pt idx="531">
                  <c:v>3.75</c:v>
                </c:pt>
                <c:pt idx="532">
                  <c:v>3.62</c:v>
                </c:pt>
                <c:pt idx="533">
                  <c:v>4.5599999999999996</c:v>
                </c:pt>
                <c:pt idx="534">
                  <c:v>4.71</c:v>
                </c:pt>
                <c:pt idx="535">
                  <c:v>4.79</c:v>
                </c:pt>
                <c:pt idx="536">
                  <c:v>4.67</c:v>
                </c:pt>
                <c:pt idx="537">
                  <c:v>4.75</c:v>
                </c:pt>
                <c:pt idx="538">
                  <c:v>4.59</c:v>
                </c:pt>
                <c:pt idx="539">
                  <c:v>4.51</c:v>
                </c:pt>
                <c:pt idx="540">
                  <c:v>4.5199999999999996</c:v>
                </c:pt>
                <c:pt idx="541">
                  <c:v>4.6399999999999997</c:v>
                </c:pt>
                <c:pt idx="542">
                  <c:v>4.6399999999999997</c:v>
                </c:pt>
                <c:pt idx="543">
                  <c:v>4.3099999999999996</c:v>
                </c:pt>
                <c:pt idx="544">
                  <c:v>4.62</c:v>
                </c:pt>
                <c:pt idx="545">
                  <c:v>4.58</c:v>
                </c:pt>
                <c:pt idx="546">
                  <c:v>4.1399999999999997</c:v>
                </c:pt>
                <c:pt idx="547">
                  <c:v>3.98</c:v>
                </c:pt>
                <c:pt idx="548">
                  <c:v>4.22</c:v>
                </c:pt>
                <c:pt idx="549">
                  <c:v>4.57</c:v>
                </c:pt>
                <c:pt idx="550">
                  <c:v>5.52</c:v>
                </c:pt>
                <c:pt idx="551">
                  <c:v>5.8</c:v>
                </c:pt>
                <c:pt idx="552">
                  <c:v>5.84</c:v>
                </c:pt>
                <c:pt idx="553">
                  <c:v>4.42</c:v>
                </c:pt>
                <c:pt idx="554">
                  <c:v>4.29</c:v>
                </c:pt>
                <c:pt idx="555">
                  <c:v>4.21</c:v>
                </c:pt>
                <c:pt idx="556">
                  <c:v>4.17</c:v>
                </c:pt>
                <c:pt idx="557">
                  <c:v>4.32</c:v>
                </c:pt>
                <c:pt idx="558">
                  <c:v>4.72</c:v>
                </c:pt>
                <c:pt idx="559">
                  <c:v>4.4400000000000004</c:v>
                </c:pt>
                <c:pt idx="560">
                  <c:v>4.51</c:v>
                </c:pt>
                <c:pt idx="561">
                  <c:v>4.3099999999999996</c:v>
                </c:pt>
                <c:pt idx="562">
                  <c:v>4.51</c:v>
                </c:pt>
                <c:pt idx="563">
                  <c:v>4.6399999999999997</c:v>
                </c:pt>
                <c:pt idx="564">
                  <c:v>4.55</c:v>
                </c:pt>
                <c:pt idx="565">
                  <c:v>4.2300000000000004</c:v>
                </c:pt>
                <c:pt idx="566">
                  <c:v>4.3499999999999996</c:v>
                </c:pt>
                <c:pt idx="567">
                  <c:v>4.8</c:v>
                </c:pt>
                <c:pt idx="568">
                  <c:v>4.4000000000000004</c:v>
                </c:pt>
                <c:pt idx="569">
                  <c:v>4.34</c:v>
                </c:pt>
                <c:pt idx="570">
                  <c:v>4.66</c:v>
                </c:pt>
                <c:pt idx="571">
                  <c:v>4.5</c:v>
                </c:pt>
                <c:pt idx="572">
                  <c:v>4.24</c:v>
                </c:pt>
                <c:pt idx="573">
                  <c:v>4.21</c:v>
                </c:pt>
                <c:pt idx="574">
                  <c:v>4.34</c:v>
                </c:pt>
                <c:pt idx="575">
                  <c:v>4.0199999999999996</c:v>
                </c:pt>
                <c:pt idx="576">
                  <c:v>4.46</c:v>
                </c:pt>
                <c:pt idx="577">
                  <c:v>4.72</c:v>
                </c:pt>
                <c:pt idx="578">
                  <c:v>4.26</c:v>
                </c:pt>
                <c:pt idx="579">
                  <c:v>3.61</c:v>
                </c:pt>
                <c:pt idx="580">
                  <c:v>3.89</c:v>
                </c:pt>
                <c:pt idx="581">
                  <c:v>3.85</c:v>
                </c:pt>
                <c:pt idx="582">
                  <c:v>3.93</c:v>
                </c:pt>
                <c:pt idx="583">
                  <c:v>3.86</c:v>
                </c:pt>
                <c:pt idx="584">
                  <c:v>4.0999999999999996</c:v>
                </c:pt>
                <c:pt idx="585">
                  <c:v>3.81</c:v>
                </c:pt>
                <c:pt idx="586">
                  <c:v>4.43</c:v>
                </c:pt>
                <c:pt idx="587">
                  <c:v>4.4400000000000004</c:v>
                </c:pt>
                <c:pt idx="588">
                  <c:v>4.88</c:v>
                </c:pt>
                <c:pt idx="589">
                  <c:v>4.38</c:v>
                </c:pt>
                <c:pt idx="590">
                  <c:v>4.09</c:v>
                </c:pt>
                <c:pt idx="591">
                  <c:v>4.25</c:v>
                </c:pt>
                <c:pt idx="592">
                  <c:v>4.17</c:v>
                </c:pt>
                <c:pt idx="593">
                  <c:v>4.16</c:v>
                </c:pt>
                <c:pt idx="594">
                  <c:v>4.55</c:v>
                </c:pt>
                <c:pt idx="595">
                  <c:v>4.6399999999999997</c:v>
                </c:pt>
                <c:pt idx="596">
                  <c:v>4.67</c:v>
                </c:pt>
                <c:pt idx="597">
                  <c:v>4.79</c:v>
                </c:pt>
                <c:pt idx="598">
                  <c:v>4.76</c:v>
                </c:pt>
                <c:pt idx="599">
                  <c:v>4.59</c:v>
                </c:pt>
                <c:pt idx="600">
                  <c:v>4.0999999999999996</c:v>
                </c:pt>
                <c:pt idx="601">
                  <c:v>4.4000000000000004</c:v>
                </c:pt>
                <c:pt idx="602">
                  <c:v>4.2699999999999996</c:v>
                </c:pt>
                <c:pt idx="603">
                  <c:v>4.4400000000000004</c:v>
                </c:pt>
                <c:pt idx="604">
                  <c:v>4.29</c:v>
                </c:pt>
                <c:pt idx="605">
                  <c:v>4.68</c:v>
                </c:pt>
                <c:pt idx="606">
                  <c:v>4.51</c:v>
                </c:pt>
                <c:pt idx="607">
                  <c:v>3.93</c:v>
                </c:pt>
                <c:pt idx="608">
                  <c:v>3.81</c:v>
                </c:pt>
                <c:pt idx="609">
                  <c:v>3.85</c:v>
                </c:pt>
                <c:pt idx="610">
                  <c:v>5</c:v>
                </c:pt>
                <c:pt idx="611">
                  <c:v>5.31</c:v>
                </c:pt>
                <c:pt idx="612">
                  <c:v>3.88</c:v>
                </c:pt>
                <c:pt idx="613">
                  <c:v>3.79</c:v>
                </c:pt>
                <c:pt idx="614">
                  <c:v>3.75</c:v>
                </c:pt>
                <c:pt idx="615">
                  <c:v>4.05</c:v>
                </c:pt>
                <c:pt idx="616">
                  <c:v>5.03</c:v>
                </c:pt>
                <c:pt idx="617">
                  <c:v>4.3899999999999997</c:v>
                </c:pt>
                <c:pt idx="618">
                  <c:v>4.51</c:v>
                </c:pt>
                <c:pt idx="619">
                  <c:v>4.34</c:v>
                </c:pt>
                <c:pt idx="620">
                  <c:v>4.58</c:v>
                </c:pt>
                <c:pt idx="621">
                  <c:v>4.68</c:v>
                </c:pt>
                <c:pt idx="622">
                  <c:v>4.8499999999999996</c:v>
                </c:pt>
                <c:pt idx="623">
                  <c:v>4.84</c:v>
                </c:pt>
                <c:pt idx="624">
                  <c:v>4.5599999999999996</c:v>
                </c:pt>
                <c:pt idx="625">
                  <c:v>4.63</c:v>
                </c:pt>
                <c:pt idx="626">
                  <c:v>4.67</c:v>
                </c:pt>
                <c:pt idx="627">
                  <c:v>4.04</c:v>
                </c:pt>
                <c:pt idx="628">
                  <c:v>4.41</c:v>
                </c:pt>
                <c:pt idx="629">
                  <c:v>3.72</c:v>
                </c:pt>
                <c:pt idx="630">
                  <c:v>3.89</c:v>
                </c:pt>
                <c:pt idx="631">
                  <c:v>4.5599999999999996</c:v>
                </c:pt>
                <c:pt idx="632">
                  <c:v>4.8899999999999997</c:v>
                </c:pt>
                <c:pt idx="633">
                  <c:v>4.34</c:v>
                </c:pt>
                <c:pt idx="634">
                  <c:v>4.25</c:v>
                </c:pt>
                <c:pt idx="635">
                  <c:v>4.17</c:v>
                </c:pt>
                <c:pt idx="636">
                  <c:v>4.01</c:v>
                </c:pt>
                <c:pt idx="637">
                  <c:v>4.51</c:v>
                </c:pt>
                <c:pt idx="638">
                  <c:v>4.84</c:v>
                </c:pt>
                <c:pt idx="639">
                  <c:v>5.76</c:v>
                </c:pt>
                <c:pt idx="640">
                  <c:v>4.76</c:v>
                </c:pt>
                <c:pt idx="641">
                  <c:v>4.8499999999999996</c:v>
                </c:pt>
                <c:pt idx="642">
                  <c:v>4.68</c:v>
                </c:pt>
                <c:pt idx="643">
                  <c:v>4.8</c:v>
                </c:pt>
                <c:pt idx="644">
                  <c:v>5.05</c:v>
                </c:pt>
                <c:pt idx="645">
                  <c:v>5.09</c:v>
                </c:pt>
                <c:pt idx="646">
                  <c:v>5.01</c:v>
                </c:pt>
                <c:pt idx="647">
                  <c:v>4.6399999999999997</c:v>
                </c:pt>
                <c:pt idx="648">
                  <c:v>4.68</c:v>
                </c:pt>
                <c:pt idx="649">
                  <c:v>4.8</c:v>
                </c:pt>
                <c:pt idx="650">
                  <c:v>4.7300000000000004</c:v>
                </c:pt>
                <c:pt idx="651">
                  <c:v>4.93</c:v>
                </c:pt>
                <c:pt idx="652">
                  <c:v>4.76</c:v>
                </c:pt>
                <c:pt idx="653">
                  <c:v>4.97</c:v>
                </c:pt>
                <c:pt idx="654">
                  <c:v>4.7699999999999996</c:v>
                </c:pt>
                <c:pt idx="655">
                  <c:v>4.68</c:v>
                </c:pt>
                <c:pt idx="656">
                  <c:v>4.5199999999999996</c:v>
                </c:pt>
                <c:pt idx="657">
                  <c:v>4.75</c:v>
                </c:pt>
                <c:pt idx="658">
                  <c:v>4.8</c:v>
                </c:pt>
                <c:pt idx="659">
                  <c:v>4.88</c:v>
                </c:pt>
                <c:pt idx="660">
                  <c:v>4.0599999999999996</c:v>
                </c:pt>
                <c:pt idx="661">
                  <c:v>4.09</c:v>
                </c:pt>
                <c:pt idx="662">
                  <c:v>4.25</c:v>
                </c:pt>
                <c:pt idx="663">
                  <c:v>4.21</c:v>
                </c:pt>
                <c:pt idx="664">
                  <c:v>4.29</c:v>
                </c:pt>
                <c:pt idx="665">
                  <c:v>4.7699999999999996</c:v>
                </c:pt>
                <c:pt idx="666">
                  <c:v>4.09</c:v>
                </c:pt>
                <c:pt idx="667">
                  <c:v>4.67</c:v>
                </c:pt>
                <c:pt idx="668">
                  <c:v>4.3899999999999997</c:v>
                </c:pt>
                <c:pt idx="669">
                  <c:v>4.4800000000000004</c:v>
                </c:pt>
                <c:pt idx="670">
                  <c:v>4.5</c:v>
                </c:pt>
                <c:pt idx="671">
                  <c:v>4.88</c:v>
                </c:pt>
                <c:pt idx="672">
                  <c:v>4.72</c:v>
                </c:pt>
                <c:pt idx="673">
                  <c:v>4.4400000000000004</c:v>
                </c:pt>
                <c:pt idx="674">
                  <c:v>4.58</c:v>
                </c:pt>
                <c:pt idx="675">
                  <c:v>4.4000000000000004</c:v>
                </c:pt>
                <c:pt idx="676">
                  <c:v>4.25</c:v>
                </c:pt>
                <c:pt idx="677">
                  <c:v>3.73</c:v>
                </c:pt>
                <c:pt idx="678">
                  <c:v>3.93</c:v>
                </c:pt>
                <c:pt idx="679">
                  <c:v>4.49</c:v>
                </c:pt>
                <c:pt idx="680">
                  <c:v>5.23</c:v>
                </c:pt>
                <c:pt idx="681">
                  <c:v>4.67</c:v>
                </c:pt>
                <c:pt idx="682">
                  <c:v>4.17</c:v>
                </c:pt>
                <c:pt idx="683">
                  <c:v>4.17</c:v>
                </c:pt>
                <c:pt idx="684">
                  <c:v>4.05</c:v>
                </c:pt>
                <c:pt idx="685">
                  <c:v>4.34</c:v>
                </c:pt>
                <c:pt idx="686">
                  <c:v>4.3</c:v>
                </c:pt>
                <c:pt idx="687">
                  <c:v>4.4800000000000004</c:v>
                </c:pt>
                <c:pt idx="688">
                  <c:v>4.47</c:v>
                </c:pt>
                <c:pt idx="689">
                  <c:v>4.71</c:v>
                </c:pt>
                <c:pt idx="690">
                  <c:v>4.18</c:v>
                </c:pt>
                <c:pt idx="691">
                  <c:v>3.72</c:v>
                </c:pt>
                <c:pt idx="692">
                  <c:v>3.77</c:v>
                </c:pt>
                <c:pt idx="693">
                  <c:v>3.76</c:v>
                </c:pt>
                <c:pt idx="694">
                  <c:v>3.97</c:v>
                </c:pt>
                <c:pt idx="695">
                  <c:v>4.13</c:v>
                </c:pt>
                <c:pt idx="696">
                  <c:v>3.97</c:v>
                </c:pt>
                <c:pt idx="697">
                  <c:v>3.23</c:v>
                </c:pt>
                <c:pt idx="698">
                  <c:v>5.09</c:v>
                </c:pt>
                <c:pt idx="699">
                  <c:v>3.96</c:v>
                </c:pt>
                <c:pt idx="700">
                  <c:v>4.17</c:v>
                </c:pt>
                <c:pt idx="701">
                  <c:v>4.21</c:v>
                </c:pt>
                <c:pt idx="702">
                  <c:v>4.03</c:v>
                </c:pt>
                <c:pt idx="703">
                  <c:v>4.45</c:v>
                </c:pt>
                <c:pt idx="704">
                  <c:v>4.42</c:v>
                </c:pt>
                <c:pt idx="705">
                  <c:v>4.53</c:v>
                </c:pt>
                <c:pt idx="706">
                  <c:v>4.57</c:v>
                </c:pt>
                <c:pt idx="707">
                  <c:v>4.8</c:v>
                </c:pt>
                <c:pt idx="708">
                  <c:v>4.12</c:v>
                </c:pt>
                <c:pt idx="709">
                  <c:v>4.28</c:v>
                </c:pt>
                <c:pt idx="710">
                  <c:v>3.96</c:v>
                </c:pt>
                <c:pt idx="711">
                  <c:v>3.88</c:v>
                </c:pt>
                <c:pt idx="712">
                  <c:v>3.77</c:v>
                </c:pt>
                <c:pt idx="713">
                  <c:v>4.3899999999999997</c:v>
                </c:pt>
                <c:pt idx="714">
                  <c:v>4.09</c:v>
                </c:pt>
                <c:pt idx="715">
                  <c:v>4.1399999999999997</c:v>
                </c:pt>
                <c:pt idx="716">
                  <c:v>4.17</c:v>
                </c:pt>
                <c:pt idx="717">
                  <c:v>3.8</c:v>
                </c:pt>
                <c:pt idx="718">
                  <c:v>3.7</c:v>
                </c:pt>
                <c:pt idx="719">
                  <c:v>3.75</c:v>
                </c:pt>
                <c:pt idx="720">
                  <c:v>4.04</c:v>
                </c:pt>
                <c:pt idx="721">
                  <c:v>4.76</c:v>
                </c:pt>
                <c:pt idx="722">
                  <c:v>4.93</c:v>
                </c:pt>
                <c:pt idx="723">
                  <c:v>4.71</c:v>
                </c:pt>
                <c:pt idx="724">
                  <c:v>4.76</c:v>
                </c:pt>
                <c:pt idx="725">
                  <c:v>4.67</c:v>
                </c:pt>
                <c:pt idx="726">
                  <c:v>4.68</c:v>
                </c:pt>
                <c:pt idx="727">
                  <c:v>4.43</c:v>
                </c:pt>
                <c:pt idx="728">
                  <c:v>4.58</c:v>
                </c:pt>
                <c:pt idx="729">
                  <c:v>4.26</c:v>
                </c:pt>
                <c:pt idx="730">
                  <c:v>3.76</c:v>
                </c:pt>
                <c:pt idx="731">
                  <c:v>3.52</c:v>
                </c:pt>
                <c:pt idx="732">
                  <c:v>4.13</c:v>
                </c:pt>
                <c:pt idx="733">
                  <c:v>4.59</c:v>
                </c:pt>
                <c:pt idx="734">
                  <c:v>4.3600000000000003</c:v>
                </c:pt>
                <c:pt idx="735">
                  <c:v>4.62</c:v>
                </c:pt>
                <c:pt idx="736">
                  <c:v>4.59</c:v>
                </c:pt>
                <c:pt idx="737">
                  <c:v>4.25</c:v>
                </c:pt>
                <c:pt idx="738">
                  <c:v>4.22</c:v>
                </c:pt>
                <c:pt idx="739">
                  <c:v>4.17</c:v>
                </c:pt>
                <c:pt idx="740">
                  <c:v>4</c:v>
                </c:pt>
                <c:pt idx="741">
                  <c:v>4.51</c:v>
                </c:pt>
                <c:pt idx="742">
                  <c:v>4.55</c:v>
                </c:pt>
                <c:pt idx="743">
                  <c:v>4.75</c:v>
                </c:pt>
                <c:pt idx="744">
                  <c:v>4.76</c:v>
                </c:pt>
                <c:pt idx="745">
                  <c:v>4.63</c:v>
                </c:pt>
                <c:pt idx="746">
                  <c:v>4.3099999999999996</c:v>
                </c:pt>
                <c:pt idx="747">
                  <c:v>4.34</c:v>
                </c:pt>
                <c:pt idx="748">
                  <c:v>4.67</c:v>
                </c:pt>
                <c:pt idx="749">
                  <c:v>4.46</c:v>
                </c:pt>
                <c:pt idx="750">
                  <c:v>4.71</c:v>
                </c:pt>
                <c:pt idx="751">
                  <c:v>4.8099999999999996</c:v>
                </c:pt>
                <c:pt idx="752">
                  <c:v>4.7</c:v>
                </c:pt>
                <c:pt idx="753">
                  <c:v>4.63</c:v>
                </c:pt>
                <c:pt idx="754">
                  <c:v>4.5999999999999996</c:v>
                </c:pt>
                <c:pt idx="755">
                  <c:v>4.59</c:v>
                </c:pt>
                <c:pt idx="756">
                  <c:v>4.6100000000000003</c:v>
                </c:pt>
                <c:pt idx="757">
                  <c:v>4.72</c:v>
                </c:pt>
                <c:pt idx="758">
                  <c:v>5.17</c:v>
                </c:pt>
                <c:pt idx="759">
                  <c:v>5.51</c:v>
                </c:pt>
                <c:pt idx="760">
                  <c:v>4.43</c:v>
                </c:pt>
                <c:pt idx="761">
                  <c:v>4.17</c:v>
                </c:pt>
                <c:pt idx="762">
                  <c:v>4.17</c:v>
                </c:pt>
                <c:pt idx="763">
                  <c:v>4.01</c:v>
                </c:pt>
                <c:pt idx="764">
                  <c:v>4.37</c:v>
                </c:pt>
                <c:pt idx="765">
                  <c:v>4.26</c:v>
                </c:pt>
                <c:pt idx="766">
                  <c:v>3.93</c:v>
                </c:pt>
                <c:pt idx="767">
                  <c:v>3.85</c:v>
                </c:pt>
                <c:pt idx="768">
                  <c:v>4.5</c:v>
                </c:pt>
                <c:pt idx="769">
                  <c:v>4.54</c:v>
                </c:pt>
                <c:pt idx="770">
                  <c:v>4.76</c:v>
                </c:pt>
                <c:pt idx="771">
                  <c:v>4.67</c:v>
                </c:pt>
                <c:pt idx="772">
                  <c:v>4.3</c:v>
                </c:pt>
                <c:pt idx="773">
                  <c:v>4.2300000000000004</c:v>
                </c:pt>
                <c:pt idx="774">
                  <c:v>4.3499999999999996</c:v>
                </c:pt>
                <c:pt idx="775">
                  <c:v>4.51</c:v>
                </c:pt>
                <c:pt idx="776">
                  <c:v>4.1399999999999997</c:v>
                </c:pt>
                <c:pt idx="777">
                  <c:v>4.18</c:v>
                </c:pt>
                <c:pt idx="778">
                  <c:v>4.08</c:v>
                </c:pt>
                <c:pt idx="779">
                  <c:v>3.63</c:v>
                </c:pt>
                <c:pt idx="780">
                  <c:v>3.71</c:v>
                </c:pt>
                <c:pt idx="781">
                  <c:v>3.63</c:v>
                </c:pt>
                <c:pt idx="782">
                  <c:v>4</c:v>
                </c:pt>
                <c:pt idx="783">
                  <c:v>4.57</c:v>
                </c:pt>
                <c:pt idx="784">
                  <c:v>4.84</c:v>
                </c:pt>
                <c:pt idx="785">
                  <c:v>5.01</c:v>
                </c:pt>
                <c:pt idx="786">
                  <c:v>4.76</c:v>
                </c:pt>
                <c:pt idx="787">
                  <c:v>4.8</c:v>
                </c:pt>
                <c:pt idx="788">
                  <c:v>4.7699999999999996</c:v>
                </c:pt>
                <c:pt idx="789">
                  <c:v>4.83</c:v>
                </c:pt>
                <c:pt idx="790">
                  <c:v>4.7</c:v>
                </c:pt>
                <c:pt idx="791">
                  <c:v>4.58</c:v>
                </c:pt>
                <c:pt idx="792">
                  <c:v>4.55</c:v>
                </c:pt>
                <c:pt idx="793">
                  <c:v>4.26</c:v>
                </c:pt>
                <c:pt idx="794">
                  <c:v>4.88</c:v>
                </c:pt>
                <c:pt idx="795">
                  <c:v>4.75</c:v>
                </c:pt>
                <c:pt idx="796">
                  <c:v>5.01</c:v>
                </c:pt>
                <c:pt idx="797">
                  <c:v>4.8</c:v>
                </c:pt>
                <c:pt idx="798">
                  <c:v>5.08</c:v>
                </c:pt>
                <c:pt idx="799">
                  <c:v>4.59</c:v>
                </c:pt>
                <c:pt idx="800">
                  <c:v>4.5199999999999996</c:v>
                </c:pt>
                <c:pt idx="801">
                  <c:v>4.58</c:v>
                </c:pt>
                <c:pt idx="802">
                  <c:v>4.26</c:v>
                </c:pt>
                <c:pt idx="803">
                  <c:v>4.21</c:v>
                </c:pt>
                <c:pt idx="804">
                  <c:v>4.21</c:v>
                </c:pt>
                <c:pt idx="805">
                  <c:v>4.71</c:v>
                </c:pt>
                <c:pt idx="806">
                  <c:v>3.89</c:v>
                </c:pt>
                <c:pt idx="807">
                  <c:v>3.84</c:v>
                </c:pt>
                <c:pt idx="808">
                  <c:v>4.1399999999999997</c:v>
                </c:pt>
                <c:pt idx="809">
                  <c:v>4.7</c:v>
                </c:pt>
                <c:pt idx="810">
                  <c:v>4.4800000000000004</c:v>
                </c:pt>
                <c:pt idx="811">
                  <c:v>4.8</c:v>
                </c:pt>
                <c:pt idx="812">
                  <c:v>4.79</c:v>
                </c:pt>
                <c:pt idx="813">
                  <c:v>4.01</c:v>
                </c:pt>
                <c:pt idx="814">
                  <c:v>3.22</c:v>
                </c:pt>
                <c:pt idx="815">
                  <c:v>3.83</c:v>
                </c:pt>
                <c:pt idx="816">
                  <c:v>3.68</c:v>
                </c:pt>
                <c:pt idx="817">
                  <c:v>4.6399999999999997</c:v>
                </c:pt>
                <c:pt idx="818">
                  <c:v>4.18</c:v>
                </c:pt>
                <c:pt idx="819">
                  <c:v>4.25</c:v>
                </c:pt>
                <c:pt idx="820">
                  <c:v>4.21</c:v>
                </c:pt>
                <c:pt idx="821">
                  <c:v>4.28</c:v>
                </c:pt>
                <c:pt idx="822">
                  <c:v>3.92</c:v>
                </c:pt>
                <c:pt idx="823">
                  <c:v>4.63</c:v>
                </c:pt>
                <c:pt idx="824">
                  <c:v>4.75</c:v>
                </c:pt>
                <c:pt idx="825">
                  <c:v>4.6500000000000004</c:v>
                </c:pt>
                <c:pt idx="826">
                  <c:v>3.68</c:v>
                </c:pt>
                <c:pt idx="827">
                  <c:v>4.46</c:v>
                </c:pt>
                <c:pt idx="828">
                  <c:v>4.5599999999999996</c:v>
                </c:pt>
                <c:pt idx="829">
                  <c:v>4.1900000000000004</c:v>
                </c:pt>
                <c:pt idx="830">
                  <c:v>4.97</c:v>
                </c:pt>
                <c:pt idx="831">
                  <c:v>4.3099999999999996</c:v>
                </c:pt>
                <c:pt idx="832">
                  <c:v>4.47</c:v>
                </c:pt>
                <c:pt idx="833">
                  <c:v>4.5599999999999996</c:v>
                </c:pt>
                <c:pt idx="834">
                  <c:v>4.0599999999999996</c:v>
                </c:pt>
                <c:pt idx="835">
                  <c:v>4.5599999999999996</c:v>
                </c:pt>
                <c:pt idx="836">
                  <c:v>4.12</c:v>
                </c:pt>
                <c:pt idx="837">
                  <c:v>5.39</c:v>
                </c:pt>
                <c:pt idx="838">
                  <c:v>5.53</c:v>
                </c:pt>
                <c:pt idx="839">
                  <c:v>5.17</c:v>
                </c:pt>
                <c:pt idx="840">
                  <c:v>4.7</c:v>
                </c:pt>
                <c:pt idx="841">
                  <c:v>4.17</c:v>
                </c:pt>
                <c:pt idx="842">
                  <c:v>4.21</c:v>
                </c:pt>
                <c:pt idx="843">
                  <c:v>4.0999999999999996</c:v>
                </c:pt>
                <c:pt idx="844">
                  <c:v>4.66</c:v>
                </c:pt>
                <c:pt idx="845">
                  <c:v>4.4400000000000004</c:v>
                </c:pt>
                <c:pt idx="846">
                  <c:v>3.93</c:v>
                </c:pt>
                <c:pt idx="847">
                  <c:v>4.59</c:v>
                </c:pt>
                <c:pt idx="848">
                  <c:v>4.4000000000000004</c:v>
                </c:pt>
                <c:pt idx="849">
                  <c:v>4.91</c:v>
                </c:pt>
                <c:pt idx="850">
                  <c:v>4.2699999999999996</c:v>
                </c:pt>
                <c:pt idx="851">
                  <c:v>4.8</c:v>
                </c:pt>
                <c:pt idx="852">
                  <c:v>4.3899999999999997</c:v>
                </c:pt>
                <c:pt idx="853">
                  <c:v>4.22</c:v>
                </c:pt>
                <c:pt idx="854">
                  <c:v>4.22</c:v>
                </c:pt>
                <c:pt idx="855">
                  <c:v>4.51</c:v>
                </c:pt>
                <c:pt idx="856">
                  <c:v>4.16</c:v>
                </c:pt>
                <c:pt idx="857">
                  <c:v>5.23</c:v>
                </c:pt>
                <c:pt idx="858">
                  <c:v>5.43</c:v>
                </c:pt>
                <c:pt idx="859">
                  <c:v>5.19</c:v>
                </c:pt>
                <c:pt idx="860">
                  <c:v>4.17</c:v>
                </c:pt>
                <c:pt idx="861">
                  <c:v>4.21</c:v>
                </c:pt>
                <c:pt idx="862">
                  <c:v>4.25</c:v>
                </c:pt>
                <c:pt idx="863">
                  <c:v>4.3499999999999996</c:v>
                </c:pt>
                <c:pt idx="864">
                  <c:v>4.8</c:v>
                </c:pt>
                <c:pt idx="865">
                  <c:v>4.79</c:v>
                </c:pt>
                <c:pt idx="866">
                  <c:v>4.76</c:v>
                </c:pt>
                <c:pt idx="867">
                  <c:v>4.55</c:v>
                </c:pt>
                <c:pt idx="868">
                  <c:v>4.3499999999999996</c:v>
                </c:pt>
                <c:pt idx="869">
                  <c:v>4.84</c:v>
                </c:pt>
                <c:pt idx="870">
                  <c:v>4.8</c:v>
                </c:pt>
                <c:pt idx="871">
                  <c:v>4.59</c:v>
                </c:pt>
                <c:pt idx="872">
                  <c:v>4.72</c:v>
                </c:pt>
                <c:pt idx="873">
                  <c:v>4.7699999999999996</c:v>
                </c:pt>
                <c:pt idx="874">
                  <c:v>4.84</c:v>
                </c:pt>
                <c:pt idx="875">
                  <c:v>3.93</c:v>
                </c:pt>
                <c:pt idx="876">
                  <c:v>4.0599999999999996</c:v>
                </c:pt>
                <c:pt idx="877">
                  <c:v>4.7300000000000004</c:v>
                </c:pt>
                <c:pt idx="878">
                  <c:v>4.68</c:v>
                </c:pt>
                <c:pt idx="879">
                  <c:v>4.67</c:v>
                </c:pt>
                <c:pt idx="880">
                  <c:v>4.22</c:v>
                </c:pt>
                <c:pt idx="881">
                  <c:v>5</c:v>
                </c:pt>
                <c:pt idx="882">
                  <c:v>5.47</c:v>
                </c:pt>
                <c:pt idx="883">
                  <c:v>5.59</c:v>
                </c:pt>
                <c:pt idx="884">
                  <c:v>5.41</c:v>
                </c:pt>
                <c:pt idx="885">
                  <c:v>3.75</c:v>
                </c:pt>
                <c:pt idx="886">
                  <c:v>3.76</c:v>
                </c:pt>
                <c:pt idx="887">
                  <c:v>3.79</c:v>
                </c:pt>
                <c:pt idx="888">
                  <c:v>4.13</c:v>
                </c:pt>
                <c:pt idx="889">
                  <c:v>4.6399999999999997</c:v>
                </c:pt>
                <c:pt idx="890">
                  <c:v>4.47</c:v>
                </c:pt>
                <c:pt idx="891">
                  <c:v>4.67</c:v>
                </c:pt>
                <c:pt idx="892">
                  <c:v>4.43</c:v>
                </c:pt>
                <c:pt idx="893">
                  <c:v>4.46</c:v>
                </c:pt>
                <c:pt idx="894">
                  <c:v>4.92</c:v>
                </c:pt>
                <c:pt idx="895">
                  <c:v>4.67</c:v>
                </c:pt>
                <c:pt idx="896">
                  <c:v>4.5999999999999996</c:v>
                </c:pt>
                <c:pt idx="897">
                  <c:v>4.68</c:v>
                </c:pt>
                <c:pt idx="898">
                  <c:v>4.68</c:v>
                </c:pt>
                <c:pt idx="899">
                  <c:v>4.92</c:v>
                </c:pt>
                <c:pt idx="900">
                  <c:v>4.8099999999999996</c:v>
                </c:pt>
                <c:pt idx="901">
                  <c:v>4.63</c:v>
                </c:pt>
                <c:pt idx="902">
                  <c:v>4.88</c:v>
                </c:pt>
                <c:pt idx="903">
                  <c:v>4.5999999999999996</c:v>
                </c:pt>
                <c:pt idx="904">
                  <c:v>4.79</c:v>
                </c:pt>
                <c:pt idx="905">
                  <c:v>4.67</c:v>
                </c:pt>
                <c:pt idx="906">
                  <c:v>4.92</c:v>
                </c:pt>
                <c:pt idx="907">
                  <c:v>4.67</c:v>
                </c:pt>
                <c:pt idx="908">
                  <c:v>4.76</c:v>
                </c:pt>
                <c:pt idx="909">
                  <c:v>4.7699999999999996</c:v>
                </c:pt>
                <c:pt idx="910">
                  <c:v>4.4400000000000004</c:v>
                </c:pt>
                <c:pt idx="911">
                  <c:v>4.47</c:v>
                </c:pt>
                <c:pt idx="912">
                  <c:v>4.4000000000000004</c:v>
                </c:pt>
                <c:pt idx="913">
                  <c:v>4.21</c:v>
                </c:pt>
                <c:pt idx="914">
                  <c:v>4.17</c:v>
                </c:pt>
                <c:pt idx="915">
                  <c:v>4.18</c:v>
                </c:pt>
                <c:pt idx="916">
                  <c:v>4.71</c:v>
                </c:pt>
                <c:pt idx="917">
                  <c:v>4.76</c:v>
                </c:pt>
                <c:pt idx="918">
                  <c:v>4.92</c:v>
                </c:pt>
                <c:pt idx="919">
                  <c:v>4.76</c:v>
                </c:pt>
                <c:pt idx="920">
                  <c:v>4.46</c:v>
                </c:pt>
                <c:pt idx="921">
                  <c:v>4.5</c:v>
                </c:pt>
                <c:pt idx="922">
                  <c:v>4.55</c:v>
                </c:pt>
                <c:pt idx="923">
                  <c:v>4.5599999999999996</c:v>
                </c:pt>
                <c:pt idx="924">
                  <c:v>4.47</c:v>
                </c:pt>
                <c:pt idx="925">
                  <c:v>4.51</c:v>
                </c:pt>
                <c:pt idx="926">
                  <c:v>4.8099999999999996</c:v>
                </c:pt>
                <c:pt idx="927">
                  <c:v>4.54</c:v>
                </c:pt>
                <c:pt idx="928">
                  <c:v>5.76</c:v>
                </c:pt>
                <c:pt idx="929">
                  <c:v>4.88</c:v>
                </c:pt>
                <c:pt idx="930">
                  <c:v>4.8899999999999997</c:v>
                </c:pt>
                <c:pt idx="931">
                  <c:v>4.79</c:v>
                </c:pt>
                <c:pt idx="932">
                  <c:v>4.5</c:v>
                </c:pt>
                <c:pt idx="933">
                  <c:v>4.5199999999999996</c:v>
                </c:pt>
                <c:pt idx="934">
                  <c:v>4.59</c:v>
                </c:pt>
                <c:pt idx="935">
                  <c:v>4.17</c:v>
                </c:pt>
                <c:pt idx="936">
                  <c:v>4.17</c:v>
                </c:pt>
                <c:pt idx="937">
                  <c:v>4.2</c:v>
                </c:pt>
                <c:pt idx="938">
                  <c:v>4.22</c:v>
                </c:pt>
                <c:pt idx="939">
                  <c:v>4.3899999999999997</c:v>
                </c:pt>
                <c:pt idx="940">
                  <c:v>4.51</c:v>
                </c:pt>
                <c:pt idx="941">
                  <c:v>4.72</c:v>
                </c:pt>
                <c:pt idx="942">
                  <c:v>5.12</c:v>
                </c:pt>
                <c:pt idx="943">
                  <c:v>4.4000000000000004</c:v>
                </c:pt>
                <c:pt idx="944">
                  <c:v>4.34</c:v>
                </c:pt>
                <c:pt idx="945">
                  <c:v>4.43</c:v>
                </c:pt>
                <c:pt idx="946">
                  <c:v>4.22</c:v>
                </c:pt>
                <c:pt idx="947">
                  <c:v>4.47</c:v>
                </c:pt>
                <c:pt idx="948">
                  <c:v>4.2699999999999996</c:v>
                </c:pt>
                <c:pt idx="949">
                  <c:v>4.47</c:v>
                </c:pt>
                <c:pt idx="950">
                  <c:v>3.96</c:v>
                </c:pt>
                <c:pt idx="951">
                  <c:v>4.09</c:v>
                </c:pt>
                <c:pt idx="952">
                  <c:v>4.47</c:v>
                </c:pt>
                <c:pt idx="953">
                  <c:v>5.43</c:v>
                </c:pt>
                <c:pt idx="954">
                  <c:v>6.09</c:v>
                </c:pt>
                <c:pt idx="955">
                  <c:v>4.16</c:v>
                </c:pt>
                <c:pt idx="956">
                  <c:v>4.25</c:v>
                </c:pt>
                <c:pt idx="957">
                  <c:v>4.17</c:v>
                </c:pt>
                <c:pt idx="958">
                  <c:v>4</c:v>
                </c:pt>
                <c:pt idx="959">
                  <c:v>4.1500000000000004</c:v>
                </c:pt>
                <c:pt idx="960">
                  <c:v>4.0999999999999996</c:v>
                </c:pt>
                <c:pt idx="961">
                  <c:v>4.33</c:v>
                </c:pt>
                <c:pt idx="962">
                  <c:v>4.34</c:v>
                </c:pt>
                <c:pt idx="963">
                  <c:v>4.3099999999999996</c:v>
                </c:pt>
                <c:pt idx="964">
                  <c:v>4.3</c:v>
                </c:pt>
                <c:pt idx="965">
                  <c:v>4.47</c:v>
                </c:pt>
                <c:pt idx="966">
                  <c:v>4.67</c:v>
                </c:pt>
                <c:pt idx="967">
                  <c:v>4.67</c:v>
                </c:pt>
                <c:pt idx="968">
                  <c:v>4.84</c:v>
                </c:pt>
                <c:pt idx="969">
                  <c:v>4.59</c:v>
                </c:pt>
                <c:pt idx="970">
                  <c:v>4.9400000000000004</c:v>
                </c:pt>
                <c:pt idx="971">
                  <c:v>4.4000000000000004</c:v>
                </c:pt>
                <c:pt idx="972">
                  <c:v>4.42</c:v>
                </c:pt>
                <c:pt idx="973">
                  <c:v>4.71</c:v>
                </c:pt>
                <c:pt idx="974">
                  <c:v>4.13</c:v>
                </c:pt>
                <c:pt idx="975">
                  <c:v>3.88</c:v>
                </c:pt>
                <c:pt idx="976">
                  <c:v>3.67</c:v>
                </c:pt>
                <c:pt idx="977">
                  <c:v>3.79</c:v>
                </c:pt>
                <c:pt idx="978">
                  <c:v>3.83</c:v>
                </c:pt>
                <c:pt idx="979">
                  <c:v>4.67</c:v>
                </c:pt>
                <c:pt idx="980">
                  <c:v>4.75</c:v>
                </c:pt>
                <c:pt idx="981">
                  <c:v>4.38</c:v>
                </c:pt>
                <c:pt idx="982">
                  <c:v>4.3</c:v>
                </c:pt>
                <c:pt idx="983">
                  <c:v>4.5599999999999996</c:v>
                </c:pt>
                <c:pt idx="984">
                  <c:v>4.18</c:v>
                </c:pt>
                <c:pt idx="985">
                  <c:v>4.43</c:v>
                </c:pt>
                <c:pt idx="986">
                  <c:v>4.75</c:v>
                </c:pt>
                <c:pt idx="987">
                  <c:v>4.5599999999999996</c:v>
                </c:pt>
                <c:pt idx="988">
                  <c:v>4.76</c:v>
                </c:pt>
                <c:pt idx="989">
                  <c:v>4.58</c:v>
                </c:pt>
                <c:pt idx="990">
                  <c:v>4.0999999999999996</c:v>
                </c:pt>
                <c:pt idx="991">
                  <c:v>4.51</c:v>
                </c:pt>
                <c:pt idx="992">
                  <c:v>4.3</c:v>
                </c:pt>
                <c:pt idx="993">
                  <c:v>4.38</c:v>
                </c:pt>
                <c:pt idx="994">
                  <c:v>4.3499999999999996</c:v>
                </c:pt>
                <c:pt idx="995">
                  <c:v>4.66</c:v>
                </c:pt>
                <c:pt idx="996">
                  <c:v>4.43</c:v>
                </c:pt>
                <c:pt idx="997">
                  <c:v>4.3</c:v>
                </c:pt>
                <c:pt idx="998">
                  <c:v>4.17</c:v>
                </c:pt>
                <c:pt idx="999">
                  <c:v>4.21</c:v>
                </c:pt>
                <c:pt idx="1000">
                  <c:v>4.59</c:v>
                </c:pt>
                <c:pt idx="1001">
                  <c:v>4.68</c:v>
                </c:pt>
                <c:pt idx="1002">
                  <c:v>4.54</c:v>
                </c:pt>
                <c:pt idx="1003">
                  <c:v>4.12</c:v>
                </c:pt>
                <c:pt idx="1004">
                  <c:v>4.92</c:v>
                </c:pt>
                <c:pt idx="1005">
                  <c:v>4.75</c:v>
                </c:pt>
                <c:pt idx="1006">
                  <c:v>4.4800000000000004</c:v>
                </c:pt>
                <c:pt idx="1007">
                  <c:v>4.8499999999999996</c:v>
                </c:pt>
                <c:pt idx="1008">
                  <c:v>4.8</c:v>
                </c:pt>
                <c:pt idx="1009">
                  <c:v>4.8</c:v>
                </c:pt>
                <c:pt idx="1010">
                  <c:v>4.76</c:v>
                </c:pt>
                <c:pt idx="1011">
                  <c:v>4.75</c:v>
                </c:pt>
                <c:pt idx="1012">
                  <c:v>4.43</c:v>
                </c:pt>
                <c:pt idx="1013">
                  <c:v>4.26</c:v>
                </c:pt>
                <c:pt idx="1014">
                  <c:v>4.8099999999999996</c:v>
                </c:pt>
                <c:pt idx="1015">
                  <c:v>4.34</c:v>
                </c:pt>
                <c:pt idx="1016">
                  <c:v>4.05</c:v>
                </c:pt>
                <c:pt idx="1017">
                  <c:v>4.21</c:v>
                </c:pt>
                <c:pt idx="1018">
                  <c:v>4.16</c:v>
                </c:pt>
                <c:pt idx="1019">
                  <c:v>4.1399999999999997</c:v>
                </c:pt>
                <c:pt idx="1020">
                  <c:v>4.67</c:v>
                </c:pt>
                <c:pt idx="1021">
                  <c:v>4.2300000000000004</c:v>
                </c:pt>
                <c:pt idx="1022">
                  <c:v>4.43</c:v>
                </c:pt>
                <c:pt idx="1023">
                  <c:v>4.4400000000000004</c:v>
                </c:pt>
                <c:pt idx="1024">
                  <c:v>4.3099999999999996</c:v>
                </c:pt>
                <c:pt idx="1025">
                  <c:v>4.17</c:v>
                </c:pt>
                <c:pt idx="1026">
                  <c:v>4.17</c:v>
                </c:pt>
                <c:pt idx="1027">
                  <c:v>4.46</c:v>
                </c:pt>
                <c:pt idx="1028">
                  <c:v>4.09</c:v>
                </c:pt>
                <c:pt idx="1029">
                  <c:v>4.42</c:v>
                </c:pt>
                <c:pt idx="1030">
                  <c:v>4.5199999999999996</c:v>
                </c:pt>
                <c:pt idx="1031">
                  <c:v>4.68</c:v>
                </c:pt>
                <c:pt idx="1032">
                  <c:v>4.83</c:v>
                </c:pt>
                <c:pt idx="1033">
                  <c:v>4.18</c:v>
                </c:pt>
                <c:pt idx="1034">
                  <c:v>4.05</c:v>
                </c:pt>
                <c:pt idx="1035">
                  <c:v>4.21</c:v>
                </c:pt>
                <c:pt idx="1036">
                  <c:v>4.21</c:v>
                </c:pt>
                <c:pt idx="1037">
                  <c:v>4.37</c:v>
                </c:pt>
                <c:pt idx="1038">
                  <c:v>4.05</c:v>
                </c:pt>
                <c:pt idx="1039">
                  <c:v>4.22</c:v>
                </c:pt>
                <c:pt idx="1040">
                  <c:v>4.26</c:v>
                </c:pt>
                <c:pt idx="1041">
                  <c:v>4.13</c:v>
                </c:pt>
                <c:pt idx="1042">
                  <c:v>4.03</c:v>
                </c:pt>
                <c:pt idx="1043">
                  <c:v>3.84</c:v>
                </c:pt>
                <c:pt idx="1044">
                  <c:v>3.88</c:v>
                </c:pt>
                <c:pt idx="1045">
                  <c:v>3.8</c:v>
                </c:pt>
                <c:pt idx="1046">
                  <c:v>3.72</c:v>
                </c:pt>
                <c:pt idx="1047">
                  <c:v>3.92</c:v>
                </c:pt>
                <c:pt idx="1048">
                  <c:v>4.18</c:v>
                </c:pt>
                <c:pt idx="1049">
                  <c:v>4.83</c:v>
                </c:pt>
                <c:pt idx="1050">
                  <c:v>4.0999999999999996</c:v>
                </c:pt>
                <c:pt idx="1051">
                  <c:v>4.08</c:v>
                </c:pt>
                <c:pt idx="1052">
                  <c:v>3.88</c:v>
                </c:pt>
                <c:pt idx="1053">
                  <c:v>3.71</c:v>
                </c:pt>
                <c:pt idx="1054">
                  <c:v>3.79</c:v>
                </c:pt>
                <c:pt idx="1055">
                  <c:v>4.7300000000000004</c:v>
                </c:pt>
                <c:pt idx="1056">
                  <c:v>4.71</c:v>
                </c:pt>
                <c:pt idx="1057">
                  <c:v>4.3499999999999996</c:v>
                </c:pt>
                <c:pt idx="1058">
                  <c:v>4.43</c:v>
                </c:pt>
                <c:pt idx="1059">
                  <c:v>4.1500000000000004</c:v>
                </c:pt>
                <c:pt idx="1060">
                  <c:v>5.13</c:v>
                </c:pt>
                <c:pt idx="1061">
                  <c:v>4.3099999999999996</c:v>
                </c:pt>
                <c:pt idx="1062">
                  <c:v>4.97</c:v>
                </c:pt>
                <c:pt idx="1063">
                  <c:v>4.53</c:v>
                </c:pt>
                <c:pt idx="1064">
                  <c:v>4.8499999999999996</c:v>
                </c:pt>
                <c:pt idx="1065">
                  <c:v>4.1399999999999997</c:v>
                </c:pt>
                <c:pt idx="1066">
                  <c:v>3.97</c:v>
                </c:pt>
                <c:pt idx="1067">
                  <c:v>3.88</c:v>
                </c:pt>
                <c:pt idx="1068">
                  <c:v>5.4</c:v>
                </c:pt>
                <c:pt idx="1069">
                  <c:v>5.62</c:v>
                </c:pt>
                <c:pt idx="1070">
                  <c:v>4.01</c:v>
                </c:pt>
                <c:pt idx="1071">
                  <c:v>4.21</c:v>
                </c:pt>
                <c:pt idx="1072">
                  <c:v>4.21</c:v>
                </c:pt>
                <c:pt idx="1073">
                  <c:v>3.77</c:v>
                </c:pt>
                <c:pt idx="1074">
                  <c:v>4.13</c:v>
                </c:pt>
                <c:pt idx="1075">
                  <c:v>4.84</c:v>
                </c:pt>
                <c:pt idx="1076">
                  <c:v>4.51</c:v>
                </c:pt>
                <c:pt idx="1077">
                  <c:v>4.26</c:v>
                </c:pt>
                <c:pt idx="1078">
                  <c:v>4.0999999999999996</c:v>
                </c:pt>
                <c:pt idx="1079">
                  <c:v>4.67</c:v>
                </c:pt>
                <c:pt idx="1080">
                  <c:v>4.51</c:v>
                </c:pt>
                <c:pt idx="1081">
                  <c:v>4.78</c:v>
                </c:pt>
                <c:pt idx="1082">
                  <c:v>4.5999999999999996</c:v>
                </c:pt>
                <c:pt idx="1083">
                  <c:v>4.55</c:v>
                </c:pt>
                <c:pt idx="1084">
                  <c:v>4.84</c:v>
                </c:pt>
                <c:pt idx="1085">
                  <c:v>4.8499999999999996</c:v>
                </c:pt>
                <c:pt idx="1086">
                  <c:v>4.9400000000000004</c:v>
                </c:pt>
                <c:pt idx="1087">
                  <c:v>5.25</c:v>
                </c:pt>
                <c:pt idx="1088">
                  <c:v>5.04</c:v>
                </c:pt>
                <c:pt idx="1089">
                  <c:v>4.46</c:v>
                </c:pt>
                <c:pt idx="1090">
                  <c:v>4.09</c:v>
                </c:pt>
                <c:pt idx="1091">
                  <c:v>4.21</c:v>
                </c:pt>
                <c:pt idx="1092">
                  <c:v>4.17</c:v>
                </c:pt>
                <c:pt idx="1093">
                  <c:v>4.21</c:v>
                </c:pt>
                <c:pt idx="1094">
                  <c:v>4.22</c:v>
                </c:pt>
                <c:pt idx="1095">
                  <c:v>4.05</c:v>
                </c:pt>
                <c:pt idx="1096">
                  <c:v>4.22</c:v>
                </c:pt>
                <c:pt idx="1097">
                  <c:v>4.38</c:v>
                </c:pt>
                <c:pt idx="1098">
                  <c:v>4.18</c:v>
                </c:pt>
                <c:pt idx="1099">
                  <c:v>4.46</c:v>
                </c:pt>
                <c:pt idx="1100">
                  <c:v>4.34</c:v>
                </c:pt>
                <c:pt idx="1101">
                  <c:v>4.22</c:v>
                </c:pt>
                <c:pt idx="1102">
                  <c:v>4.2699999999999996</c:v>
                </c:pt>
                <c:pt idx="1103">
                  <c:v>4.55</c:v>
                </c:pt>
                <c:pt idx="1104">
                  <c:v>4.34</c:v>
                </c:pt>
                <c:pt idx="1105">
                  <c:v>4.2300000000000004</c:v>
                </c:pt>
                <c:pt idx="1106">
                  <c:v>4.3</c:v>
                </c:pt>
                <c:pt idx="1107">
                  <c:v>4.05</c:v>
                </c:pt>
                <c:pt idx="1108">
                  <c:v>3.75</c:v>
                </c:pt>
                <c:pt idx="1109">
                  <c:v>3.75</c:v>
                </c:pt>
                <c:pt idx="1110">
                  <c:v>3.55</c:v>
                </c:pt>
                <c:pt idx="1111">
                  <c:v>4.5999999999999996</c:v>
                </c:pt>
                <c:pt idx="1112">
                  <c:v>4.8099999999999996</c:v>
                </c:pt>
                <c:pt idx="1113">
                  <c:v>4.71</c:v>
                </c:pt>
                <c:pt idx="1114">
                  <c:v>4.51</c:v>
                </c:pt>
                <c:pt idx="1115">
                  <c:v>4.26</c:v>
                </c:pt>
                <c:pt idx="1116">
                  <c:v>4.5999999999999996</c:v>
                </c:pt>
                <c:pt idx="1117">
                  <c:v>4.55</c:v>
                </c:pt>
                <c:pt idx="1118">
                  <c:v>4.5199999999999996</c:v>
                </c:pt>
                <c:pt idx="1119">
                  <c:v>4.43</c:v>
                </c:pt>
                <c:pt idx="1120">
                  <c:v>4.3099999999999996</c:v>
                </c:pt>
                <c:pt idx="1121">
                  <c:v>4.5199999999999996</c:v>
                </c:pt>
                <c:pt idx="1122">
                  <c:v>4.6900000000000004</c:v>
                </c:pt>
                <c:pt idx="1123">
                  <c:v>4.8</c:v>
                </c:pt>
                <c:pt idx="1124">
                  <c:v>4.51</c:v>
                </c:pt>
                <c:pt idx="1125">
                  <c:v>4.6399999999999997</c:v>
                </c:pt>
                <c:pt idx="1126">
                  <c:v>4.6399999999999997</c:v>
                </c:pt>
                <c:pt idx="1127">
                  <c:v>4.42</c:v>
                </c:pt>
                <c:pt idx="1128">
                  <c:v>4.57</c:v>
                </c:pt>
                <c:pt idx="1129">
                  <c:v>4.71</c:v>
                </c:pt>
                <c:pt idx="1130">
                  <c:v>4.59</c:v>
                </c:pt>
                <c:pt idx="1131">
                  <c:v>4.7699999999999996</c:v>
                </c:pt>
                <c:pt idx="1132">
                  <c:v>4.68</c:v>
                </c:pt>
                <c:pt idx="1133">
                  <c:v>4.26</c:v>
                </c:pt>
                <c:pt idx="1134">
                  <c:v>4.21</c:v>
                </c:pt>
                <c:pt idx="1135">
                  <c:v>4.17</c:v>
                </c:pt>
                <c:pt idx="1136">
                  <c:v>4.46</c:v>
                </c:pt>
                <c:pt idx="1137">
                  <c:v>4.95</c:v>
                </c:pt>
                <c:pt idx="1138">
                  <c:v>4.7699999999999996</c:v>
                </c:pt>
                <c:pt idx="1139">
                  <c:v>4.79</c:v>
                </c:pt>
                <c:pt idx="1140">
                  <c:v>4.51</c:v>
                </c:pt>
                <c:pt idx="1141">
                  <c:v>4.67</c:v>
                </c:pt>
                <c:pt idx="1142">
                  <c:v>4.68</c:v>
                </c:pt>
                <c:pt idx="1143">
                  <c:v>4.84</c:v>
                </c:pt>
                <c:pt idx="1144">
                  <c:v>4.88</c:v>
                </c:pt>
                <c:pt idx="1145">
                  <c:v>4.76</c:v>
                </c:pt>
                <c:pt idx="1146">
                  <c:v>4.92</c:v>
                </c:pt>
                <c:pt idx="1147">
                  <c:v>4.84</c:v>
                </c:pt>
                <c:pt idx="1148">
                  <c:v>4.79</c:v>
                </c:pt>
                <c:pt idx="1149">
                  <c:v>4.8499999999999996</c:v>
                </c:pt>
                <c:pt idx="1150">
                  <c:v>4.76</c:v>
                </c:pt>
                <c:pt idx="1151">
                  <c:v>4.84</c:v>
                </c:pt>
                <c:pt idx="1152">
                  <c:v>4.93</c:v>
                </c:pt>
                <c:pt idx="1153">
                  <c:v>4.7300000000000004</c:v>
                </c:pt>
                <c:pt idx="1154">
                  <c:v>4.59</c:v>
                </c:pt>
                <c:pt idx="1155">
                  <c:v>4.83</c:v>
                </c:pt>
                <c:pt idx="1156">
                  <c:v>4.83</c:v>
                </c:pt>
                <c:pt idx="1157">
                  <c:v>4.05</c:v>
                </c:pt>
                <c:pt idx="1158">
                  <c:v>3.75</c:v>
                </c:pt>
                <c:pt idx="1159">
                  <c:v>3.67</c:v>
                </c:pt>
                <c:pt idx="1160">
                  <c:v>3.75</c:v>
                </c:pt>
                <c:pt idx="1161">
                  <c:v>4.09</c:v>
                </c:pt>
                <c:pt idx="1162">
                  <c:v>4.67</c:v>
                </c:pt>
                <c:pt idx="1163">
                  <c:v>4.8499999999999996</c:v>
                </c:pt>
                <c:pt idx="1164">
                  <c:v>4.87</c:v>
                </c:pt>
                <c:pt idx="1165">
                  <c:v>4.7300000000000004</c:v>
                </c:pt>
                <c:pt idx="1166">
                  <c:v>4.6399999999999997</c:v>
                </c:pt>
                <c:pt idx="1167">
                  <c:v>4.43</c:v>
                </c:pt>
                <c:pt idx="1168">
                  <c:v>4.6399999999999997</c:v>
                </c:pt>
                <c:pt idx="1169">
                  <c:v>4.75</c:v>
                </c:pt>
                <c:pt idx="1170">
                  <c:v>4.68</c:v>
                </c:pt>
                <c:pt idx="1171">
                  <c:v>4.72</c:v>
                </c:pt>
                <c:pt idx="1172">
                  <c:v>4.99</c:v>
                </c:pt>
                <c:pt idx="1173">
                  <c:v>4.67</c:v>
                </c:pt>
                <c:pt idx="1174">
                  <c:v>4.51</c:v>
                </c:pt>
                <c:pt idx="1175">
                  <c:v>4.51</c:v>
                </c:pt>
                <c:pt idx="1176">
                  <c:v>4.16</c:v>
                </c:pt>
                <c:pt idx="1177">
                  <c:v>4.97</c:v>
                </c:pt>
                <c:pt idx="1178">
                  <c:v>4.68</c:v>
                </c:pt>
                <c:pt idx="1179">
                  <c:v>4.17</c:v>
                </c:pt>
                <c:pt idx="1180">
                  <c:v>4.29</c:v>
                </c:pt>
                <c:pt idx="1181">
                  <c:v>4.38</c:v>
                </c:pt>
                <c:pt idx="1182">
                  <c:v>4.7699999999999996</c:v>
                </c:pt>
                <c:pt idx="1183">
                  <c:v>4.78</c:v>
                </c:pt>
                <c:pt idx="1184">
                  <c:v>4.6100000000000003</c:v>
                </c:pt>
                <c:pt idx="1185">
                  <c:v>4.76</c:v>
                </c:pt>
                <c:pt idx="1186">
                  <c:v>4.09</c:v>
                </c:pt>
                <c:pt idx="1187">
                  <c:v>3.99</c:v>
                </c:pt>
                <c:pt idx="1188">
                  <c:v>4.3099999999999996</c:v>
                </c:pt>
                <c:pt idx="1189">
                  <c:v>4.66</c:v>
                </c:pt>
                <c:pt idx="1190">
                  <c:v>4.21</c:v>
                </c:pt>
                <c:pt idx="1191">
                  <c:v>4.51</c:v>
                </c:pt>
                <c:pt idx="1192">
                  <c:v>4.5199999999999996</c:v>
                </c:pt>
                <c:pt idx="1193">
                  <c:v>4.84</c:v>
                </c:pt>
                <c:pt idx="1194">
                  <c:v>4.92</c:v>
                </c:pt>
                <c:pt idx="1195">
                  <c:v>4.8099999999999996</c:v>
                </c:pt>
                <c:pt idx="1196">
                  <c:v>4.8899999999999997</c:v>
                </c:pt>
                <c:pt idx="1197">
                  <c:v>4.5599999999999996</c:v>
                </c:pt>
                <c:pt idx="1198">
                  <c:v>4.4400000000000004</c:v>
                </c:pt>
                <c:pt idx="1199">
                  <c:v>4.83</c:v>
                </c:pt>
                <c:pt idx="1200">
                  <c:v>4.63</c:v>
                </c:pt>
                <c:pt idx="1201">
                  <c:v>5.47</c:v>
                </c:pt>
                <c:pt idx="1202">
                  <c:v>5.48</c:v>
                </c:pt>
                <c:pt idx="1203">
                  <c:v>5.81</c:v>
                </c:pt>
                <c:pt idx="1204">
                  <c:v>4.3899999999999997</c:v>
                </c:pt>
                <c:pt idx="1205">
                  <c:v>4.21</c:v>
                </c:pt>
                <c:pt idx="1206">
                  <c:v>4.17</c:v>
                </c:pt>
                <c:pt idx="1207">
                  <c:v>4.47</c:v>
                </c:pt>
                <c:pt idx="1208">
                  <c:v>4.5</c:v>
                </c:pt>
                <c:pt idx="1209">
                  <c:v>4.5999999999999996</c:v>
                </c:pt>
                <c:pt idx="1210">
                  <c:v>4.63</c:v>
                </c:pt>
                <c:pt idx="1211">
                  <c:v>4.76</c:v>
                </c:pt>
                <c:pt idx="1212">
                  <c:v>4.43</c:v>
                </c:pt>
                <c:pt idx="1213">
                  <c:v>4.7300000000000004</c:v>
                </c:pt>
                <c:pt idx="1214">
                  <c:v>4.26</c:v>
                </c:pt>
                <c:pt idx="1215">
                  <c:v>4.46</c:v>
                </c:pt>
                <c:pt idx="1216">
                  <c:v>4.22</c:v>
                </c:pt>
                <c:pt idx="1217">
                  <c:v>4.3</c:v>
                </c:pt>
                <c:pt idx="1218">
                  <c:v>4.72</c:v>
                </c:pt>
                <c:pt idx="1219">
                  <c:v>4.51</c:v>
                </c:pt>
                <c:pt idx="1220">
                  <c:v>4.8099999999999996</c:v>
                </c:pt>
                <c:pt idx="1221">
                  <c:v>4.68</c:v>
                </c:pt>
                <c:pt idx="1222">
                  <c:v>5.38</c:v>
                </c:pt>
                <c:pt idx="1223">
                  <c:v>5.21</c:v>
                </c:pt>
                <c:pt idx="1224">
                  <c:v>5.26</c:v>
                </c:pt>
                <c:pt idx="1225">
                  <c:v>4.97</c:v>
                </c:pt>
                <c:pt idx="1226">
                  <c:v>4.42</c:v>
                </c:pt>
                <c:pt idx="1227">
                  <c:v>4.17</c:v>
                </c:pt>
                <c:pt idx="1228">
                  <c:v>4.38</c:v>
                </c:pt>
                <c:pt idx="1229">
                  <c:v>4.62</c:v>
                </c:pt>
                <c:pt idx="1230">
                  <c:v>4.5199999999999996</c:v>
                </c:pt>
                <c:pt idx="1231">
                  <c:v>4.7300000000000004</c:v>
                </c:pt>
                <c:pt idx="1232">
                  <c:v>4.76</c:v>
                </c:pt>
                <c:pt idx="1233">
                  <c:v>4.59</c:v>
                </c:pt>
                <c:pt idx="1234">
                  <c:v>5.03</c:v>
                </c:pt>
                <c:pt idx="1235">
                  <c:v>4.4400000000000004</c:v>
                </c:pt>
                <c:pt idx="1236">
                  <c:v>4.38</c:v>
                </c:pt>
                <c:pt idx="1237">
                  <c:v>4.0599999999999996</c:v>
                </c:pt>
                <c:pt idx="1238">
                  <c:v>4.3099999999999996</c:v>
                </c:pt>
                <c:pt idx="1239">
                  <c:v>4.75</c:v>
                </c:pt>
                <c:pt idx="1240">
                  <c:v>4.42</c:v>
                </c:pt>
                <c:pt idx="1241">
                  <c:v>4.2300000000000004</c:v>
                </c:pt>
                <c:pt idx="1242">
                  <c:v>4.71</c:v>
                </c:pt>
                <c:pt idx="1243">
                  <c:v>4.47</c:v>
                </c:pt>
                <c:pt idx="1244">
                  <c:v>4.4800000000000004</c:v>
                </c:pt>
                <c:pt idx="1245">
                  <c:v>4.5599999999999996</c:v>
                </c:pt>
                <c:pt idx="1246">
                  <c:v>4.4000000000000004</c:v>
                </c:pt>
                <c:pt idx="1247">
                  <c:v>4.9800000000000004</c:v>
                </c:pt>
                <c:pt idx="1248">
                  <c:v>4.59</c:v>
                </c:pt>
                <c:pt idx="1249">
                  <c:v>4.25</c:v>
                </c:pt>
                <c:pt idx="1250">
                  <c:v>4.17</c:v>
                </c:pt>
                <c:pt idx="1251">
                  <c:v>4.21</c:v>
                </c:pt>
                <c:pt idx="1252">
                  <c:v>4.2699999999999996</c:v>
                </c:pt>
                <c:pt idx="1253">
                  <c:v>4.51</c:v>
                </c:pt>
                <c:pt idx="1254">
                  <c:v>4.3899999999999997</c:v>
                </c:pt>
                <c:pt idx="1255">
                  <c:v>4.3899999999999997</c:v>
                </c:pt>
                <c:pt idx="1256">
                  <c:v>4.5599999999999996</c:v>
                </c:pt>
                <c:pt idx="1257">
                  <c:v>4.59</c:v>
                </c:pt>
                <c:pt idx="1258">
                  <c:v>4.72</c:v>
                </c:pt>
                <c:pt idx="1259">
                  <c:v>4.4800000000000004</c:v>
                </c:pt>
                <c:pt idx="1260">
                  <c:v>4.72</c:v>
                </c:pt>
                <c:pt idx="1261">
                  <c:v>4.47</c:v>
                </c:pt>
                <c:pt idx="1262">
                  <c:v>4.72</c:v>
                </c:pt>
                <c:pt idx="1263">
                  <c:v>5.12</c:v>
                </c:pt>
                <c:pt idx="1264">
                  <c:v>4.68</c:v>
                </c:pt>
                <c:pt idx="1265">
                  <c:v>4.68</c:v>
                </c:pt>
                <c:pt idx="1266">
                  <c:v>4.88</c:v>
                </c:pt>
                <c:pt idx="1267">
                  <c:v>4.91</c:v>
                </c:pt>
                <c:pt idx="1268">
                  <c:v>4.47</c:v>
                </c:pt>
                <c:pt idx="1269">
                  <c:v>4.3899999999999997</c:v>
                </c:pt>
                <c:pt idx="1270">
                  <c:v>4.59</c:v>
                </c:pt>
                <c:pt idx="1271">
                  <c:v>4.3</c:v>
                </c:pt>
                <c:pt idx="1272">
                  <c:v>4.17</c:v>
                </c:pt>
                <c:pt idx="1273">
                  <c:v>4.17</c:v>
                </c:pt>
                <c:pt idx="1274">
                  <c:v>4.3099999999999996</c:v>
                </c:pt>
                <c:pt idx="1275">
                  <c:v>5</c:v>
                </c:pt>
                <c:pt idx="1276">
                  <c:v>4.76</c:v>
                </c:pt>
                <c:pt idx="1277">
                  <c:v>4.6900000000000004</c:v>
                </c:pt>
                <c:pt idx="1278">
                  <c:v>4.83</c:v>
                </c:pt>
                <c:pt idx="1279">
                  <c:v>4.83</c:v>
                </c:pt>
                <c:pt idx="1280">
                  <c:v>4.3499999999999996</c:v>
                </c:pt>
                <c:pt idx="1281">
                  <c:v>4.55</c:v>
                </c:pt>
                <c:pt idx="1282">
                  <c:v>4.84</c:v>
                </c:pt>
                <c:pt idx="1283">
                  <c:v>4.5999999999999996</c:v>
                </c:pt>
                <c:pt idx="1284">
                  <c:v>4.6399999999999997</c:v>
                </c:pt>
                <c:pt idx="1285">
                  <c:v>4.3899999999999997</c:v>
                </c:pt>
                <c:pt idx="1286">
                  <c:v>4.3099999999999996</c:v>
                </c:pt>
                <c:pt idx="1287">
                  <c:v>4.57</c:v>
                </c:pt>
                <c:pt idx="1288">
                  <c:v>4.8</c:v>
                </c:pt>
                <c:pt idx="1289">
                  <c:v>4.25</c:v>
                </c:pt>
                <c:pt idx="1290">
                  <c:v>4.18</c:v>
                </c:pt>
                <c:pt idx="1291">
                  <c:v>4.16</c:v>
                </c:pt>
                <c:pt idx="1292">
                  <c:v>4.21</c:v>
                </c:pt>
                <c:pt idx="1293">
                  <c:v>4.18</c:v>
                </c:pt>
                <c:pt idx="1294">
                  <c:v>4.43</c:v>
                </c:pt>
                <c:pt idx="1295">
                  <c:v>4.8</c:v>
                </c:pt>
                <c:pt idx="1296">
                  <c:v>4.32</c:v>
                </c:pt>
                <c:pt idx="1297">
                  <c:v>4.45</c:v>
                </c:pt>
                <c:pt idx="1298">
                  <c:v>4.55</c:v>
                </c:pt>
                <c:pt idx="1299">
                  <c:v>4.47</c:v>
                </c:pt>
                <c:pt idx="1300">
                  <c:v>4.4800000000000004</c:v>
                </c:pt>
                <c:pt idx="1301">
                  <c:v>4.4400000000000004</c:v>
                </c:pt>
                <c:pt idx="1302">
                  <c:v>5.07</c:v>
                </c:pt>
                <c:pt idx="1303">
                  <c:v>4.8899999999999997</c:v>
                </c:pt>
                <c:pt idx="1304">
                  <c:v>4.3099999999999996</c:v>
                </c:pt>
                <c:pt idx="1305">
                  <c:v>4.57</c:v>
                </c:pt>
                <c:pt idx="1306">
                  <c:v>5.18</c:v>
                </c:pt>
                <c:pt idx="1307">
                  <c:v>5.18</c:v>
                </c:pt>
                <c:pt idx="1308">
                  <c:v>5.56</c:v>
                </c:pt>
                <c:pt idx="1309">
                  <c:v>4.63</c:v>
                </c:pt>
                <c:pt idx="1310">
                  <c:v>3.79</c:v>
                </c:pt>
                <c:pt idx="1311">
                  <c:v>3.75</c:v>
                </c:pt>
                <c:pt idx="1312">
                  <c:v>3.62</c:v>
                </c:pt>
                <c:pt idx="1313">
                  <c:v>4.47</c:v>
                </c:pt>
                <c:pt idx="1314">
                  <c:v>4.74</c:v>
                </c:pt>
                <c:pt idx="1315">
                  <c:v>4.6399999999999997</c:v>
                </c:pt>
                <c:pt idx="1316">
                  <c:v>4.72</c:v>
                </c:pt>
                <c:pt idx="1317">
                  <c:v>4.55</c:v>
                </c:pt>
                <c:pt idx="1318">
                  <c:v>4.63</c:v>
                </c:pt>
                <c:pt idx="1319">
                  <c:v>4.75</c:v>
                </c:pt>
                <c:pt idx="1320">
                  <c:v>4.3899999999999997</c:v>
                </c:pt>
                <c:pt idx="1321">
                  <c:v>4.42</c:v>
                </c:pt>
                <c:pt idx="1322">
                  <c:v>3.88</c:v>
                </c:pt>
                <c:pt idx="1323">
                  <c:v>4.1399999999999997</c:v>
                </c:pt>
                <c:pt idx="1324">
                  <c:v>4.34</c:v>
                </c:pt>
                <c:pt idx="1325">
                  <c:v>4.34</c:v>
                </c:pt>
                <c:pt idx="1326">
                  <c:v>4.3899999999999997</c:v>
                </c:pt>
                <c:pt idx="1327">
                  <c:v>5.26</c:v>
                </c:pt>
                <c:pt idx="1328">
                  <c:v>5.35</c:v>
                </c:pt>
                <c:pt idx="1329">
                  <c:v>5.18</c:v>
                </c:pt>
                <c:pt idx="1330">
                  <c:v>4.17</c:v>
                </c:pt>
                <c:pt idx="1331">
                  <c:v>4.16</c:v>
                </c:pt>
                <c:pt idx="1332">
                  <c:v>4.09</c:v>
                </c:pt>
                <c:pt idx="1333">
                  <c:v>4.24</c:v>
                </c:pt>
                <c:pt idx="1334">
                  <c:v>4.4000000000000004</c:v>
                </c:pt>
                <c:pt idx="1335">
                  <c:v>4.67</c:v>
                </c:pt>
                <c:pt idx="1336">
                  <c:v>4.3899999999999997</c:v>
                </c:pt>
                <c:pt idx="1337">
                  <c:v>4.0199999999999996</c:v>
                </c:pt>
                <c:pt idx="1338">
                  <c:v>4.05</c:v>
                </c:pt>
                <c:pt idx="1339">
                  <c:v>4.41</c:v>
                </c:pt>
                <c:pt idx="1340">
                  <c:v>4.6500000000000004</c:v>
                </c:pt>
                <c:pt idx="1341">
                  <c:v>4.63</c:v>
                </c:pt>
                <c:pt idx="1342">
                  <c:v>4.51</c:v>
                </c:pt>
                <c:pt idx="1343">
                  <c:v>4.8</c:v>
                </c:pt>
                <c:pt idx="1344">
                  <c:v>4.97</c:v>
                </c:pt>
                <c:pt idx="1345">
                  <c:v>4.24</c:v>
                </c:pt>
                <c:pt idx="1346">
                  <c:v>4.3099999999999996</c:v>
                </c:pt>
                <c:pt idx="1347">
                  <c:v>3.88</c:v>
                </c:pt>
                <c:pt idx="1348">
                  <c:v>4.34</c:v>
                </c:pt>
                <c:pt idx="1349">
                  <c:v>4.99</c:v>
                </c:pt>
                <c:pt idx="1350">
                  <c:v>4.9400000000000004</c:v>
                </c:pt>
                <c:pt idx="1351">
                  <c:v>5.18</c:v>
                </c:pt>
                <c:pt idx="1352">
                  <c:v>4.38</c:v>
                </c:pt>
                <c:pt idx="1353">
                  <c:v>4.17</c:v>
                </c:pt>
                <c:pt idx="1354">
                  <c:v>4.17</c:v>
                </c:pt>
                <c:pt idx="1355">
                  <c:v>4.01</c:v>
                </c:pt>
                <c:pt idx="1356">
                  <c:v>4.05</c:v>
                </c:pt>
                <c:pt idx="1357">
                  <c:v>4.55</c:v>
                </c:pt>
                <c:pt idx="1358">
                  <c:v>4.63</c:v>
                </c:pt>
                <c:pt idx="1359">
                  <c:v>4.3899999999999997</c:v>
                </c:pt>
                <c:pt idx="1360">
                  <c:v>4.43</c:v>
                </c:pt>
                <c:pt idx="1361">
                  <c:v>4.59</c:v>
                </c:pt>
                <c:pt idx="1362">
                  <c:v>4.63</c:v>
                </c:pt>
                <c:pt idx="1363">
                  <c:v>4.96</c:v>
                </c:pt>
                <c:pt idx="1364">
                  <c:v>4.71</c:v>
                </c:pt>
                <c:pt idx="1365">
                  <c:v>4.6500000000000004</c:v>
                </c:pt>
                <c:pt idx="1366">
                  <c:v>4.55</c:v>
                </c:pt>
                <c:pt idx="1367">
                  <c:v>4.07</c:v>
                </c:pt>
                <c:pt idx="1368">
                  <c:v>4.6900000000000004</c:v>
                </c:pt>
                <c:pt idx="1369">
                  <c:v>4.47</c:v>
                </c:pt>
                <c:pt idx="1370">
                  <c:v>4.55</c:v>
                </c:pt>
                <c:pt idx="1371">
                  <c:v>4.4000000000000004</c:v>
                </c:pt>
                <c:pt idx="1372">
                  <c:v>4.26</c:v>
                </c:pt>
                <c:pt idx="1373">
                  <c:v>4.24</c:v>
                </c:pt>
                <c:pt idx="1374">
                  <c:v>3.71</c:v>
                </c:pt>
                <c:pt idx="1375">
                  <c:v>3.71</c:v>
                </c:pt>
                <c:pt idx="1376">
                  <c:v>3.8</c:v>
                </c:pt>
                <c:pt idx="1377">
                  <c:v>4.5</c:v>
                </c:pt>
                <c:pt idx="1378">
                  <c:v>4.57</c:v>
                </c:pt>
                <c:pt idx="1379">
                  <c:v>4.7300000000000004</c:v>
                </c:pt>
                <c:pt idx="1380">
                  <c:v>4.5599999999999996</c:v>
                </c:pt>
                <c:pt idx="1381">
                  <c:v>4.5999999999999996</c:v>
                </c:pt>
                <c:pt idx="1382">
                  <c:v>4.47</c:v>
                </c:pt>
                <c:pt idx="1383">
                  <c:v>4.3499999999999996</c:v>
                </c:pt>
                <c:pt idx="1384">
                  <c:v>4.63</c:v>
                </c:pt>
                <c:pt idx="1385">
                  <c:v>4.6399999999999997</c:v>
                </c:pt>
                <c:pt idx="1386">
                  <c:v>4.3499999999999996</c:v>
                </c:pt>
                <c:pt idx="1387">
                  <c:v>4.3899999999999997</c:v>
                </c:pt>
                <c:pt idx="1388">
                  <c:v>4.51</c:v>
                </c:pt>
                <c:pt idx="1389">
                  <c:v>4.43</c:v>
                </c:pt>
                <c:pt idx="1390">
                  <c:v>4.74</c:v>
                </c:pt>
                <c:pt idx="1391">
                  <c:v>4.8</c:v>
                </c:pt>
                <c:pt idx="1392">
                  <c:v>4.83</c:v>
                </c:pt>
                <c:pt idx="1393">
                  <c:v>4.88</c:v>
                </c:pt>
                <c:pt idx="1394">
                  <c:v>4.8899999999999997</c:v>
                </c:pt>
                <c:pt idx="1395">
                  <c:v>4.59</c:v>
                </c:pt>
                <c:pt idx="1396">
                  <c:v>4.26</c:v>
                </c:pt>
                <c:pt idx="1397">
                  <c:v>4.21</c:v>
                </c:pt>
                <c:pt idx="1398">
                  <c:v>4.2</c:v>
                </c:pt>
                <c:pt idx="1399">
                  <c:v>4.21</c:v>
                </c:pt>
                <c:pt idx="1400">
                  <c:v>4.55</c:v>
                </c:pt>
                <c:pt idx="1401">
                  <c:v>4.6399999999999997</c:v>
                </c:pt>
                <c:pt idx="1402">
                  <c:v>4.55</c:v>
                </c:pt>
                <c:pt idx="1403">
                  <c:v>4.8</c:v>
                </c:pt>
                <c:pt idx="1404">
                  <c:v>4.91</c:v>
                </c:pt>
                <c:pt idx="1405">
                  <c:v>4.63</c:v>
                </c:pt>
                <c:pt idx="1406">
                  <c:v>4.63</c:v>
                </c:pt>
                <c:pt idx="1407">
                  <c:v>4.76</c:v>
                </c:pt>
                <c:pt idx="1408">
                  <c:v>4.3600000000000003</c:v>
                </c:pt>
                <c:pt idx="1409">
                  <c:v>4.4400000000000004</c:v>
                </c:pt>
                <c:pt idx="1410">
                  <c:v>4.68</c:v>
                </c:pt>
                <c:pt idx="1411">
                  <c:v>4.71</c:v>
                </c:pt>
                <c:pt idx="1412">
                  <c:v>4.72</c:v>
                </c:pt>
                <c:pt idx="1413">
                  <c:v>4.51</c:v>
                </c:pt>
                <c:pt idx="1414">
                  <c:v>4.2300000000000004</c:v>
                </c:pt>
                <c:pt idx="1415">
                  <c:v>4.2300000000000004</c:v>
                </c:pt>
                <c:pt idx="1416">
                  <c:v>4.26</c:v>
                </c:pt>
                <c:pt idx="1417">
                  <c:v>4.71</c:v>
                </c:pt>
                <c:pt idx="1418">
                  <c:v>4.21</c:v>
                </c:pt>
                <c:pt idx="1419">
                  <c:v>4.21</c:v>
                </c:pt>
                <c:pt idx="1420">
                  <c:v>4.25</c:v>
                </c:pt>
                <c:pt idx="1421">
                  <c:v>4.18</c:v>
                </c:pt>
                <c:pt idx="1422">
                  <c:v>4.45</c:v>
                </c:pt>
                <c:pt idx="1423">
                  <c:v>4.71</c:v>
                </c:pt>
                <c:pt idx="1424">
                  <c:v>4.26</c:v>
                </c:pt>
                <c:pt idx="1425">
                  <c:v>4.38</c:v>
                </c:pt>
                <c:pt idx="1426">
                  <c:v>4.25</c:v>
                </c:pt>
                <c:pt idx="1427">
                  <c:v>4.3099999999999996</c:v>
                </c:pt>
                <c:pt idx="1428">
                  <c:v>4.26</c:v>
                </c:pt>
                <c:pt idx="1429">
                  <c:v>4.22</c:v>
                </c:pt>
                <c:pt idx="1430">
                  <c:v>4.72</c:v>
                </c:pt>
                <c:pt idx="1431">
                  <c:v>4.59</c:v>
                </c:pt>
                <c:pt idx="1432">
                  <c:v>4.43</c:v>
                </c:pt>
                <c:pt idx="1433">
                  <c:v>4.28</c:v>
                </c:pt>
                <c:pt idx="1434">
                  <c:v>4.55</c:v>
                </c:pt>
                <c:pt idx="1435">
                  <c:v>5.27</c:v>
                </c:pt>
                <c:pt idx="1436">
                  <c:v>5.37</c:v>
                </c:pt>
                <c:pt idx="1437">
                  <c:v>4.82</c:v>
                </c:pt>
                <c:pt idx="1438">
                  <c:v>4.63</c:v>
                </c:pt>
                <c:pt idx="1439">
                  <c:v>3.83</c:v>
                </c:pt>
                <c:pt idx="1440">
                  <c:v>3.54</c:v>
                </c:pt>
                <c:pt idx="1441">
                  <c:v>3.76</c:v>
                </c:pt>
                <c:pt idx="1442">
                  <c:v>4.1500000000000004</c:v>
                </c:pt>
                <c:pt idx="1443">
                  <c:v>4.43</c:v>
                </c:pt>
                <c:pt idx="1444">
                  <c:v>4.63</c:v>
                </c:pt>
                <c:pt idx="1445">
                  <c:v>4.67</c:v>
                </c:pt>
                <c:pt idx="1446">
                  <c:v>4.63</c:v>
                </c:pt>
                <c:pt idx="1447">
                  <c:v>4.63</c:v>
                </c:pt>
                <c:pt idx="1448">
                  <c:v>4.5999999999999996</c:v>
                </c:pt>
                <c:pt idx="1449">
                  <c:v>4.97</c:v>
                </c:pt>
                <c:pt idx="1450">
                  <c:v>4.6900000000000004</c:v>
                </c:pt>
                <c:pt idx="1451">
                  <c:v>4.47</c:v>
                </c:pt>
                <c:pt idx="1452">
                  <c:v>4.47</c:v>
                </c:pt>
                <c:pt idx="1453">
                  <c:v>4.08</c:v>
                </c:pt>
                <c:pt idx="1454">
                  <c:v>3.91</c:v>
                </c:pt>
                <c:pt idx="1455">
                  <c:v>4.08</c:v>
                </c:pt>
                <c:pt idx="1456">
                  <c:v>4.01</c:v>
                </c:pt>
                <c:pt idx="1457">
                  <c:v>4.5</c:v>
                </c:pt>
                <c:pt idx="1458">
                  <c:v>4.92</c:v>
                </c:pt>
                <c:pt idx="1459">
                  <c:v>5.79</c:v>
                </c:pt>
                <c:pt idx="1460">
                  <c:v>5.01</c:v>
                </c:pt>
                <c:pt idx="1461">
                  <c:v>4.25</c:v>
                </c:pt>
                <c:pt idx="1462">
                  <c:v>4.25</c:v>
                </c:pt>
                <c:pt idx="1463">
                  <c:v>4.29</c:v>
                </c:pt>
                <c:pt idx="1464">
                  <c:v>4.1399999999999997</c:v>
                </c:pt>
                <c:pt idx="1465">
                  <c:v>4.59</c:v>
                </c:pt>
                <c:pt idx="1466">
                  <c:v>4.5999999999999996</c:v>
                </c:pt>
                <c:pt idx="1467">
                  <c:v>4.42</c:v>
                </c:pt>
                <c:pt idx="1468">
                  <c:v>4.79</c:v>
                </c:pt>
                <c:pt idx="1469">
                  <c:v>4.5199999999999996</c:v>
                </c:pt>
                <c:pt idx="1470">
                  <c:v>4.5999999999999996</c:v>
                </c:pt>
                <c:pt idx="1471">
                  <c:v>4.22</c:v>
                </c:pt>
                <c:pt idx="1472">
                  <c:v>4.18</c:v>
                </c:pt>
                <c:pt idx="1473">
                  <c:v>4.5</c:v>
                </c:pt>
                <c:pt idx="1474">
                  <c:v>4.51</c:v>
                </c:pt>
                <c:pt idx="1475">
                  <c:v>4.59</c:v>
                </c:pt>
                <c:pt idx="1476">
                  <c:v>4.0999999999999996</c:v>
                </c:pt>
                <c:pt idx="1477">
                  <c:v>3.97</c:v>
                </c:pt>
                <c:pt idx="1478">
                  <c:v>4.8</c:v>
                </c:pt>
                <c:pt idx="1479">
                  <c:v>5.1100000000000003</c:v>
                </c:pt>
                <c:pt idx="1480">
                  <c:v>4.21</c:v>
                </c:pt>
                <c:pt idx="1481">
                  <c:v>4.2</c:v>
                </c:pt>
                <c:pt idx="1482">
                  <c:v>4.21</c:v>
                </c:pt>
                <c:pt idx="1483">
                  <c:v>4.46</c:v>
                </c:pt>
                <c:pt idx="1484">
                  <c:v>4.76</c:v>
                </c:pt>
                <c:pt idx="1485">
                  <c:v>4.62</c:v>
                </c:pt>
                <c:pt idx="1486">
                  <c:v>4.67</c:v>
                </c:pt>
                <c:pt idx="1487">
                  <c:v>4.42</c:v>
                </c:pt>
                <c:pt idx="1488">
                  <c:v>4.51</c:v>
                </c:pt>
                <c:pt idx="1489">
                  <c:v>4.5199999999999996</c:v>
                </c:pt>
                <c:pt idx="1490">
                  <c:v>4.3499999999999996</c:v>
                </c:pt>
                <c:pt idx="1491">
                  <c:v>4.51</c:v>
                </c:pt>
                <c:pt idx="1492">
                  <c:v>4.5199999999999996</c:v>
                </c:pt>
                <c:pt idx="1493">
                  <c:v>4.47</c:v>
                </c:pt>
                <c:pt idx="1494">
                  <c:v>4.51</c:v>
                </c:pt>
                <c:pt idx="1495">
                  <c:v>4.54</c:v>
                </c:pt>
                <c:pt idx="1496">
                  <c:v>5.26</c:v>
                </c:pt>
                <c:pt idx="1497">
                  <c:v>4.09</c:v>
                </c:pt>
                <c:pt idx="1498">
                  <c:v>3.55</c:v>
                </c:pt>
                <c:pt idx="1499">
                  <c:v>3.75</c:v>
                </c:pt>
                <c:pt idx="1500">
                  <c:v>3.63</c:v>
                </c:pt>
                <c:pt idx="1501">
                  <c:v>4.21</c:v>
                </c:pt>
                <c:pt idx="1502">
                  <c:v>4.4000000000000004</c:v>
                </c:pt>
                <c:pt idx="1503">
                  <c:v>4.5</c:v>
                </c:pt>
                <c:pt idx="1504">
                  <c:v>4.4000000000000004</c:v>
                </c:pt>
                <c:pt idx="1505">
                  <c:v>4.55</c:v>
                </c:pt>
                <c:pt idx="1506">
                  <c:v>4.43</c:v>
                </c:pt>
                <c:pt idx="1507">
                  <c:v>4.26</c:v>
                </c:pt>
                <c:pt idx="1508">
                  <c:v>4.51</c:v>
                </c:pt>
                <c:pt idx="1509">
                  <c:v>4.4400000000000004</c:v>
                </c:pt>
                <c:pt idx="1510">
                  <c:v>4.55</c:v>
                </c:pt>
                <c:pt idx="1511">
                  <c:v>4.3899999999999997</c:v>
                </c:pt>
                <c:pt idx="1512">
                  <c:v>4.38</c:v>
                </c:pt>
                <c:pt idx="1513">
                  <c:v>4.43</c:v>
                </c:pt>
                <c:pt idx="1514">
                  <c:v>4.9000000000000004</c:v>
                </c:pt>
                <c:pt idx="1515">
                  <c:v>5.19</c:v>
                </c:pt>
                <c:pt idx="1516">
                  <c:v>4.21</c:v>
                </c:pt>
                <c:pt idx="1517">
                  <c:v>4.2</c:v>
                </c:pt>
                <c:pt idx="1518">
                  <c:v>4.09</c:v>
                </c:pt>
                <c:pt idx="1519">
                  <c:v>3.84</c:v>
                </c:pt>
                <c:pt idx="1520">
                  <c:v>3.81</c:v>
                </c:pt>
                <c:pt idx="1521">
                  <c:v>3.93</c:v>
                </c:pt>
                <c:pt idx="1522">
                  <c:v>4.59</c:v>
                </c:pt>
                <c:pt idx="1523">
                  <c:v>4.51</c:v>
                </c:pt>
                <c:pt idx="1524">
                  <c:v>4.2300000000000004</c:v>
                </c:pt>
                <c:pt idx="1525">
                  <c:v>4.83</c:v>
                </c:pt>
                <c:pt idx="1526">
                  <c:v>4.76</c:v>
                </c:pt>
                <c:pt idx="1527">
                  <c:v>4.55</c:v>
                </c:pt>
                <c:pt idx="1528">
                  <c:v>4.87</c:v>
                </c:pt>
                <c:pt idx="1529">
                  <c:v>4.26</c:v>
                </c:pt>
                <c:pt idx="1530">
                  <c:v>4.2699999999999996</c:v>
                </c:pt>
                <c:pt idx="1531">
                  <c:v>4.38</c:v>
                </c:pt>
                <c:pt idx="1532">
                  <c:v>4.5599999999999996</c:v>
                </c:pt>
                <c:pt idx="1533">
                  <c:v>4.63</c:v>
                </c:pt>
                <c:pt idx="1534">
                  <c:v>4.22</c:v>
                </c:pt>
                <c:pt idx="1535">
                  <c:v>4.45</c:v>
                </c:pt>
                <c:pt idx="1536">
                  <c:v>4.21</c:v>
                </c:pt>
                <c:pt idx="1537">
                  <c:v>4.22</c:v>
                </c:pt>
                <c:pt idx="1538">
                  <c:v>4.05</c:v>
                </c:pt>
                <c:pt idx="1539">
                  <c:v>4.1100000000000003</c:v>
                </c:pt>
                <c:pt idx="1540">
                  <c:v>4.0599999999999996</c:v>
                </c:pt>
                <c:pt idx="1541">
                  <c:v>4.1399999999999997</c:v>
                </c:pt>
                <c:pt idx="1542">
                  <c:v>4.03</c:v>
                </c:pt>
                <c:pt idx="1543">
                  <c:v>4.33</c:v>
                </c:pt>
                <c:pt idx="1544">
                  <c:v>4</c:v>
                </c:pt>
                <c:pt idx="1545">
                  <c:v>4.1500000000000004</c:v>
                </c:pt>
                <c:pt idx="1546">
                  <c:v>4.5199999999999996</c:v>
                </c:pt>
                <c:pt idx="1547">
                  <c:v>5.34</c:v>
                </c:pt>
                <c:pt idx="1548">
                  <c:v>4.5199999999999996</c:v>
                </c:pt>
                <c:pt idx="1549">
                  <c:v>4.66</c:v>
                </c:pt>
                <c:pt idx="1550">
                  <c:v>4.87</c:v>
                </c:pt>
                <c:pt idx="1551">
                  <c:v>4.04</c:v>
                </c:pt>
                <c:pt idx="1552">
                  <c:v>3.55</c:v>
                </c:pt>
                <c:pt idx="1553">
                  <c:v>3.88</c:v>
                </c:pt>
                <c:pt idx="1554">
                  <c:v>3.83</c:v>
                </c:pt>
                <c:pt idx="1555">
                  <c:v>3.12</c:v>
                </c:pt>
                <c:pt idx="1556">
                  <c:v>3.42</c:v>
                </c:pt>
                <c:pt idx="1557">
                  <c:v>3.56</c:v>
                </c:pt>
                <c:pt idx="1558">
                  <c:v>4.09</c:v>
                </c:pt>
                <c:pt idx="1559">
                  <c:v>3.76</c:v>
                </c:pt>
                <c:pt idx="1560">
                  <c:v>3.71</c:v>
                </c:pt>
                <c:pt idx="1561">
                  <c:v>4.1399999999999997</c:v>
                </c:pt>
                <c:pt idx="1562">
                  <c:v>4.59</c:v>
                </c:pt>
                <c:pt idx="1563">
                  <c:v>4.7300000000000004</c:v>
                </c:pt>
                <c:pt idx="1564">
                  <c:v>4.75</c:v>
                </c:pt>
                <c:pt idx="1565">
                  <c:v>4.3</c:v>
                </c:pt>
                <c:pt idx="1566">
                  <c:v>4.47</c:v>
                </c:pt>
                <c:pt idx="1567">
                  <c:v>4.75</c:v>
                </c:pt>
                <c:pt idx="1568">
                  <c:v>4.67</c:v>
                </c:pt>
                <c:pt idx="1569">
                  <c:v>4.29</c:v>
                </c:pt>
                <c:pt idx="1570">
                  <c:v>4.1100000000000003</c:v>
                </c:pt>
                <c:pt idx="1571">
                  <c:v>5.27</c:v>
                </c:pt>
                <c:pt idx="1572">
                  <c:v>4.47</c:v>
                </c:pt>
                <c:pt idx="1573">
                  <c:v>4.38</c:v>
                </c:pt>
                <c:pt idx="1574">
                  <c:v>4.22</c:v>
                </c:pt>
                <c:pt idx="1575">
                  <c:v>4.17</c:v>
                </c:pt>
                <c:pt idx="1576">
                  <c:v>4.3</c:v>
                </c:pt>
                <c:pt idx="1577">
                  <c:v>4.43</c:v>
                </c:pt>
                <c:pt idx="1578">
                  <c:v>4.3</c:v>
                </c:pt>
                <c:pt idx="1579">
                  <c:v>4.55</c:v>
                </c:pt>
                <c:pt idx="1580">
                  <c:v>4.55</c:v>
                </c:pt>
                <c:pt idx="1581">
                  <c:v>4.38</c:v>
                </c:pt>
                <c:pt idx="1582">
                  <c:v>4.3499999999999996</c:v>
                </c:pt>
                <c:pt idx="1583">
                  <c:v>4.51</c:v>
                </c:pt>
                <c:pt idx="1584">
                  <c:v>4.51</c:v>
                </c:pt>
                <c:pt idx="1585">
                  <c:v>4.68</c:v>
                </c:pt>
                <c:pt idx="1586">
                  <c:v>4.71</c:v>
                </c:pt>
                <c:pt idx="1587">
                  <c:v>4.72</c:v>
                </c:pt>
                <c:pt idx="1588">
                  <c:v>4.63</c:v>
                </c:pt>
                <c:pt idx="1589">
                  <c:v>4.55</c:v>
                </c:pt>
                <c:pt idx="1590">
                  <c:v>4.75</c:v>
                </c:pt>
                <c:pt idx="1591">
                  <c:v>4.5</c:v>
                </c:pt>
                <c:pt idx="1592">
                  <c:v>4.55</c:v>
                </c:pt>
                <c:pt idx="1593">
                  <c:v>4.47</c:v>
                </c:pt>
                <c:pt idx="1594">
                  <c:v>4.29</c:v>
                </c:pt>
                <c:pt idx="1595">
                  <c:v>4.21</c:v>
                </c:pt>
                <c:pt idx="1596">
                  <c:v>4.33</c:v>
                </c:pt>
                <c:pt idx="1597">
                  <c:v>4.84</c:v>
                </c:pt>
                <c:pt idx="1598">
                  <c:v>4.71</c:v>
                </c:pt>
                <c:pt idx="1599">
                  <c:v>4.8899999999999997</c:v>
                </c:pt>
                <c:pt idx="1600">
                  <c:v>4.84</c:v>
                </c:pt>
                <c:pt idx="1601">
                  <c:v>4.84</c:v>
                </c:pt>
                <c:pt idx="1602">
                  <c:v>4.51</c:v>
                </c:pt>
                <c:pt idx="1603">
                  <c:v>4.3899999999999997</c:v>
                </c:pt>
                <c:pt idx="1604">
                  <c:v>4.59</c:v>
                </c:pt>
                <c:pt idx="1605">
                  <c:v>4.59</c:v>
                </c:pt>
                <c:pt idx="1606">
                  <c:v>4.71</c:v>
                </c:pt>
                <c:pt idx="1607">
                  <c:v>4.76</c:v>
                </c:pt>
                <c:pt idx="1608">
                  <c:v>4.5599999999999996</c:v>
                </c:pt>
                <c:pt idx="1609">
                  <c:v>4.6399999999999997</c:v>
                </c:pt>
                <c:pt idx="1610">
                  <c:v>4.16</c:v>
                </c:pt>
                <c:pt idx="1611">
                  <c:v>3.64</c:v>
                </c:pt>
                <c:pt idx="1612">
                  <c:v>4.78</c:v>
                </c:pt>
                <c:pt idx="1613">
                  <c:v>4.43</c:v>
                </c:pt>
                <c:pt idx="1614">
                  <c:v>4.3</c:v>
                </c:pt>
                <c:pt idx="1615">
                  <c:v>3.87</c:v>
                </c:pt>
                <c:pt idx="1616">
                  <c:v>3.83</c:v>
                </c:pt>
                <c:pt idx="1617">
                  <c:v>3.84</c:v>
                </c:pt>
                <c:pt idx="1618">
                  <c:v>4.83</c:v>
                </c:pt>
                <c:pt idx="1619">
                  <c:v>4.4000000000000004</c:v>
                </c:pt>
                <c:pt idx="1620">
                  <c:v>4.3</c:v>
                </c:pt>
                <c:pt idx="1621">
                  <c:v>3.97</c:v>
                </c:pt>
                <c:pt idx="1622">
                  <c:v>3.93</c:v>
                </c:pt>
                <c:pt idx="1623">
                  <c:v>3.88</c:v>
                </c:pt>
                <c:pt idx="1624">
                  <c:v>3.8</c:v>
                </c:pt>
                <c:pt idx="1625">
                  <c:v>3.68</c:v>
                </c:pt>
                <c:pt idx="1626">
                  <c:v>3.75</c:v>
                </c:pt>
                <c:pt idx="1627">
                  <c:v>3.76</c:v>
                </c:pt>
                <c:pt idx="1628">
                  <c:v>3.79</c:v>
                </c:pt>
                <c:pt idx="1629">
                  <c:v>3.43</c:v>
                </c:pt>
                <c:pt idx="1630">
                  <c:v>3.51</c:v>
                </c:pt>
                <c:pt idx="1631">
                  <c:v>5.05</c:v>
                </c:pt>
                <c:pt idx="1632">
                  <c:v>5.14</c:v>
                </c:pt>
                <c:pt idx="1633">
                  <c:v>4.34</c:v>
                </c:pt>
                <c:pt idx="1634">
                  <c:v>4.16</c:v>
                </c:pt>
                <c:pt idx="1635">
                  <c:v>4.17</c:v>
                </c:pt>
                <c:pt idx="1636">
                  <c:v>4.21</c:v>
                </c:pt>
                <c:pt idx="1637">
                  <c:v>4.5</c:v>
                </c:pt>
                <c:pt idx="1638">
                  <c:v>4.3499999999999996</c:v>
                </c:pt>
                <c:pt idx="1639">
                  <c:v>4.59</c:v>
                </c:pt>
                <c:pt idx="1640">
                  <c:v>3.72</c:v>
                </c:pt>
                <c:pt idx="1641">
                  <c:v>3.72</c:v>
                </c:pt>
                <c:pt idx="1642">
                  <c:v>4.18</c:v>
                </c:pt>
                <c:pt idx="1643">
                  <c:v>3.72</c:v>
                </c:pt>
                <c:pt idx="1644">
                  <c:v>4.04</c:v>
                </c:pt>
                <c:pt idx="1645">
                  <c:v>4.05</c:v>
                </c:pt>
                <c:pt idx="1646">
                  <c:v>4.42</c:v>
                </c:pt>
                <c:pt idx="1647">
                  <c:v>4.55</c:v>
                </c:pt>
                <c:pt idx="1648">
                  <c:v>4.3</c:v>
                </c:pt>
                <c:pt idx="1649">
                  <c:v>4.18</c:v>
                </c:pt>
                <c:pt idx="1650">
                  <c:v>5.08</c:v>
                </c:pt>
                <c:pt idx="1651">
                  <c:v>4.17</c:v>
                </c:pt>
                <c:pt idx="1652">
                  <c:v>4.22</c:v>
                </c:pt>
                <c:pt idx="1653">
                  <c:v>4.17</c:v>
                </c:pt>
                <c:pt idx="1654">
                  <c:v>4.26</c:v>
                </c:pt>
                <c:pt idx="1655">
                  <c:v>4.13</c:v>
                </c:pt>
                <c:pt idx="1656">
                  <c:v>4.3499999999999996</c:v>
                </c:pt>
                <c:pt idx="1657">
                  <c:v>4.4400000000000004</c:v>
                </c:pt>
                <c:pt idx="1658">
                  <c:v>4.62</c:v>
                </c:pt>
                <c:pt idx="1659">
                  <c:v>4.43</c:v>
                </c:pt>
                <c:pt idx="1660">
                  <c:v>4.18</c:v>
                </c:pt>
                <c:pt idx="1661">
                  <c:v>4.41</c:v>
                </c:pt>
                <c:pt idx="1662">
                  <c:v>4.09</c:v>
                </c:pt>
                <c:pt idx="1663">
                  <c:v>4.3</c:v>
                </c:pt>
                <c:pt idx="1664">
                  <c:v>4.18</c:v>
                </c:pt>
                <c:pt idx="1665">
                  <c:v>4.18</c:v>
                </c:pt>
                <c:pt idx="1666">
                  <c:v>4.5599999999999996</c:v>
                </c:pt>
                <c:pt idx="1667">
                  <c:v>4.84</c:v>
                </c:pt>
                <c:pt idx="1668">
                  <c:v>4.1399999999999997</c:v>
                </c:pt>
                <c:pt idx="1669">
                  <c:v>4.0199999999999996</c:v>
                </c:pt>
                <c:pt idx="1670">
                  <c:v>4.26</c:v>
                </c:pt>
                <c:pt idx="1671">
                  <c:v>4.17</c:v>
                </c:pt>
                <c:pt idx="1672">
                  <c:v>4.34</c:v>
                </c:pt>
                <c:pt idx="1673">
                  <c:v>4.4400000000000004</c:v>
                </c:pt>
                <c:pt idx="1674">
                  <c:v>4.95</c:v>
                </c:pt>
                <c:pt idx="1675">
                  <c:v>4.3499999999999996</c:v>
                </c:pt>
                <c:pt idx="1676">
                  <c:v>4.4800000000000004</c:v>
                </c:pt>
                <c:pt idx="1677">
                  <c:v>4.72</c:v>
                </c:pt>
                <c:pt idx="1678">
                  <c:v>5.07</c:v>
                </c:pt>
                <c:pt idx="1679">
                  <c:v>5</c:v>
                </c:pt>
                <c:pt idx="1680">
                  <c:v>4.68</c:v>
                </c:pt>
                <c:pt idx="1681">
                  <c:v>4.76</c:v>
                </c:pt>
                <c:pt idx="1682">
                  <c:v>4.88</c:v>
                </c:pt>
                <c:pt idx="1683">
                  <c:v>4.6100000000000003</c:v>
                </c:pt>
                <c:pt idx="1684">
                  <c:v>4.8099999999999996</c:v>
                </c:pt>
                <c:pt idx="1685">
                  <c:v>4.62</c:v>
                </c:pt>
                <c:pt idx="1686">
                  <c:v>4.4400000000000004</c:v>
                </c:pt>
                <c:pt idx="1687">
                  <c:v>4.54</c:v>
                </c:pt>
                <c:pt idx="1688">
                  <c:v>4.33</c:v>
                </c:pt>
                <c:pt idx="1689">
                  <c:v>4.29</c:v>
                </c:pt>
                <c:pt idx="1690">
                  <c:v>4.21</c:v>
                </c:pt>
                <c:pt idx="1691">
                  <c:v>3.88</c:v>
                </c:pt>
                <c:pt idx="1692">
                  <c:v>3.75</c:v>
                </c:pt>
                <c:pt idx="1693">
                  <c:v>3.59</c:v>
                </c:pt>
                <c:pt idx="1694">
                  <c:v>3.75</c:v>
                </c:pt>
                <c:pt idx="1695">
                  <c:v>4.24</c:v>
                </c:pt>
                <c:pt idx="1696">
                  <c:v>4.58</c:v>
                </c:pt>
                <c:pt idx="1697">
                  <c:v>4.38</c:v>
                </c:pt>
                <c:pt idx="1698">
                  <c:v>3.88</c:v>
                </c:pt>
                <c:pt idx="1699">
                  <c:v>3.72</c:v>
                </c:pt>
                <c:pt idx="1700">
                  <c:v>3.96</c:v>
                </c:pt>
                <c:pt idx="1701">
                  <c:v>3.85</c:v>
                </c:pt>
                <c:pt idx="1702">
                  <c:v>3.92</c:v>
                </c:pt>
                <c:pt idx="1703">
                  <c:v>4.38</c:v>
                </c:pt>
                <c:pt idx="1704">
                  <c:v>4.3099999999999996</c:v>
                </c:pt>
                <c:pt idx="1705">
                  <c:v>3.55</c:v>
                </c:pt>
                <c:pt idx="1706">
                  <c:v>4.05</c:v>
                </c:pt>
                <c:pt idx="1707">
                  <c:v>5.46</c:v>
                </c:pt>
                <c:pt idx="1708">
                  <c:v>5.0999999999999996</c:v>
                </c:pt>
                <c:pt idx="1709">
                  <c:v>4.21</c:v>
                </c:pt>
                <c:pt idx="1710">
                  <c:v>4.21</c:v>
                </c:pt>
                <c:pt idx="1711">
                  <c:v>4.37</c:v>
                </c:pt>
                <c:pt idx="1712">
                  <c:v>4.29</c:v>
                </c:pt>
                <c:pt idx="1713">
                  <c:v>4.3499999999999996</c:v>
                </c:pt>
                <c:pt idx="1714">
                  <c:v>4.4800000000000004</c:v>
                </c:pt>
                <c:pt idx="1715">
                  <c:v>5</c:v>
                </c:pt>
                <c:pt idx="1716">
                  <c:v>4.29</c:v>
                </c:pt>
                <c:pt idx="1717">
                  <c:v>4.2699999999999996</c:v>
                </c:pt>
                <c:pt idx="1718">
                  <c:v>4.83</c:v>
                </c:pt>
                <c:pt idx="1719">
                  <c:v>4.53</c:v>
                </c:pt>
                <c:pt idx="1720">
                  <c:v>4.96</c:v>
                </c:pt>
                <c:pt idx="1721">
                  <c:v>4.63</c:v>
                </c:pt>
                <c:pt idx="1722">
                  <c:v>4.8</c:v>
                </c:pt>
                <c:pt idx="1723">
                  <c:v>4.68</c:v>
                </c:pt>
                <c:pt idx="1724">
                  <c:v>4.76</c:v>
                </c:pt>
                <c:pt idx="1725">
                  <c:v>4.55</c:v>
                </c:pt>
                <c:pt idx="1726">
                  <c:v>4.92</c:v>
                </c:pt>
                <c:pt idx="1727">
                  <c:v>4.79</c:v>
                </c:pt>
                <c:pt idx="1728">
                  <c:v>4.6900000000000004</c:v>
                </c:pt>
                <c:pt idx="1729">
                  <c:v>4.79</c:v>
                </c:pt>
                <c:pt idx="1730">
                  <c:v>4.68</c:v>
                </c:pt>
                <c:pt idx="1731">
                  <c:v>4.5</c:v>
                </c:pt>
                <c:pt idx="1732">
                  <c:v>4.72</c:v>
                </c:pt>
                <c:pt idx="1733">
                  <c:v>4.53</c:v>
                </c:pt>
                <c:pt idx="1734">
                  <c:v>4.3099999999999996</c:v>
                </c:pt>
                <c:pt idx="1735">
                  <c:v>4.25</c:v>
                </c:pt>
                <c:pt idx="1736">
                  <c:v>4.21</c:v>
                </c:pt>
                <c:pt idx="1737">
                  <c:v>4.28</c:v>
                </c:pt>
                <c:pt idx="1738">
                  <c:v>4.32</c:v>
                </c:pt>
                <c:pt idx="1739">
                  <c:v>4.3899999999999997</c:v>
                </c:pt>
                <c:pt idx="1740">
                  <c:v>4.18</c:v>
                </c:pt>
                <c:pt idx="1741">
                  <c:v>4.34</c:v>
                </c:pt>
                <c:pt idx="1742">
                  <c:v>4.55</c:v>
                </c:pt>
                <c:pt idx="1743">
                  <c:v>4.84</c:v>
                </c:pt>
                <c:pt idx="1744">
                  <c:v>4.63</c:v>
                </c:pt>
                <c:pt idx="1745">
                  <c:v>4.84</c:v>
                </c:pt>
                <c:pt idx="1746">
                  <c:v>4.72</c:v>
                </c:pt>
                <c:pt idx="1747">
                  <c:v>4.38</c:v>
                </c:pt>
                <c:pt idx="1748">
                  <c:v>4.7</c:v>
                </c:pt>
                <c:pt idx="1749">
                  <c:v>4.55</c:v>
                </c:pt>
                <c:pt idx="1750">
                  <c:v>4.4400000000000004</c:v>
                </c:pt>
                <c:pt idx="1751">
                  <c:v>4.43</c:v>
                </c:pt>
                <c:pt idx="1752">
                  <c:v>4.34</c:v>
                </c:pt>
                <c:pt idx="1753">
                  <c:v>4.57</c:v>
                </c:pt>
                <c:pt idx="1754">
                  <c:v>4.4800000000000004</c:v>
                </c:pt>
                <c:pt idx="1755">
                  <c:v>4.0599999999999996</c:v>
                </c:pt>
                <c:pt idx="1756">
                  <c:v>3.75</c:v>
                </c:pt>
                <c:pt idx="1757">
                  <c:v>3.83</c:v>
                </c:pt>
                <c:pt idx="1758">
                  <c:v>3.54</c:v>
                </c:pt>
                <c:pt idx="1759">
                  <c:v>4.51</c:v>
                </c:pt>
                <c:pt idx="1760">
                  <c:v>4.54</c:v>
                </c:pt>
                <c:pt idx="1761">
                  <c:v>4.62</c:v>
                </c:pt>
                <c:pt idx="1762">
                  <c:v>4.5</c:v>
                </c:pt>
                <c:pt idx="1763">
                  <c:v>4.43</c:v>
                </c:pt>
                <c:pt idx="1764">
                  <c:v>4.1399999999999997</c:v>
                </c:pt>
                <c:pt idx="1765">
                  <c:v>4.18</c:v>
                </c:pt>
                <c:pt idx="1766">
                  <c:v>4.26</c:v>
                </c:pt>
                <c:pt idx="1767">
                  <c:v>4.0599999999999996</c:v>
                </c:pt>
                <c:pt idx="1768">
                  <c:v>4.3899999999999997</c:v>
                </c:pt>
                <c:pt idx="1769">
                  <c:v>4.0999999999999996</c:v>
                </c:pt>
                <c:pt idx="1770">
                  <c:v>4.18</c:v>
                </c:pt>
                <c:pt idx="1771">
                  <c:v>4.22</c:v>
                </c:pt>
                <c:pt idx="1772">
                  <c:v>4.5599999999999996</c:v>
                </c:pt>
                <c:pt idx="1773">
                  <c:v>4.58</c:v>
                </c:pt>
                <c:pt idx="1774">
                  <c:v>5.8</c:v>
                </c:pt>
                <c:pt idx="1775">
                  <c:v>3.94</c:v>
                </c:pt>
                <c:pt idx="1776">
                  <c:v>4.26</c:v>
                </c:pt>
                <c:pt idx="1777">
                  <c:v>4.25</c:v>
                </c:pt>
                <c:pt idx="1778">
                  <c:v>4.18</c:v>
                </c:pt>
                <c:pt idx="1779">
                  <c:v>4.62</c:v>
                </c:pt>
                <c:pt idx="1780">
                  <c:v>4.3899999999999997</c:v>
                </c:pt>
                <c:pt idx="1781">
                  <c:v>4.42</c:v>
                </c:pt>
                <c:pt idx="1782">
                  <c:v>4.3600000000000003</c:v>
                </c:pt>
                <c:pt idx="1783">
                  <c:v>4.5999999999999996</c:v>
                </c:pt>
                <c:pt idx="1784">
                  <c:v>4.51</c:v>
                </c:pt>
                <c:pt idx="1785">
                  <c:v>4.66</c:v>
                </c:pt>
                <c:pt idx="1786">
                  <c:v>4.6500000000000004</c:v>
                </c:pt>
                <c:pt idx="1787">
                  <c:v>4.7300000000000004</c:v>
                </c:pt>
                <c:pt idx="1788">
                  <c:v>4.74</c:v>
                </c:pt>
                <c:pt idx="1789">
                  <c:v>4.62</c:v>
                </c:pt>
                <c:pt idx="1790">
                  <c:v>4.9400000000000004</c:v>
                </c:pt>
                <c:pt idx="1791">
                  <c:v>4.79</c:v>
                </c:pt>
                <c:pt idx="1792">
                  <c:v>4.4000000000000004</c:v>
                </c:pt>
                <c:pt idx="1793">
                  <c:v>4.37</c:v>
                </c:pt>
                <c:pt idx="1794">
                  <c:v>3.81</c:v>
                </c:pt>
                <c:pt idx="1795">
                  <c:v>4.17</c:v>
                </c:pt>
                <c:pt idx="1796">
                  <c:v>4.25</c:v>
                </c:pt>
                <c:pt idx="1797">
                  <c:v>3.88</c:v>
                </c:pt>
                <c:pt idx="1798">
                  <c:v>4.68</c:v>
                </c:pt>
                <c:pt idx="1799">
                  <c:v>4.5999999999999996</c:v>
                </c:pt>
                <c:pt idx="1800">
                  <c:v>4.67</c:v>
                </c:pt>
                <c:pt idx="1801">
                  <c:v>4.2699999999999996</c:v>
                </c:pt>
                <c:pt idx="1802">
                  <c:v>4.47</c:v>
                </c:pt>
                <c:pt idx="1803">
                  <c:v>5</c:v>
                </c:pt>
                <c:pt idx="1804">
                  <c:v>4.41</c:v>
                </c:pt>
                <c:pt idx="1805">
                  <c:v>4.29</c:v>
                </c:pt>
                <c:pt idx="1806">
                  <c:v>4.45</c:v>
                </c:pt>
                <c:pt idx="1807">
                  <c:v>4.1399999999999997</c:v>
                </c:pt>
                <c:pt idx="1808">
                  <c:v>4.42</c:v>
                </c:pt>
                <c:pt idx="1809">
                  <c:v>3.6</c:v>
                </c:pt>
                <c:pt idx="1810">
                  <c:v>4.76</c:v>
                </c:pt>
                <c:pt idx="1811">
                  <c:v>5.62</c:v>
                </c:pt>
                <c:pt idx="1812">
                  <c:v>4.76</c:v>
                </c:pt>
                <c:pt idx="1813">
                  <c:v>4.3</c:v>
                </c:pt>
                <c:pt idx="1814">
                  <c:v>4.13</c:v>
                </c:pt>
                <c:pt idx="1815">
                  <c:v>3.54</c:v>
                </c:pt>
                <c:pt idx="1816">
                  <c:v>3.79</c:v>
                </c:pt>
                <c:pt idx="1817">
                  <c:v>4.1399999999999997</c:v>
                </c:pt>
                <c:pt idx="1818">
                  <c:v>4.5999999999999996</c:v>
                </c:pt>
                <c:pt idx="1819">
                  <c:v>4.42</c:v>
                </c:pt>
                <c:pt idx="1820">
                  <c:v>4.6100000000000003</c:v>
                </c:pt>
                <c:pt idx="1821">
                  <c:v>4.66</c:v>
                </c:pt>
                <c:pt idx="1822">
                  <c:v>4.51</c:v>
                </c:pt>
                <c:pt idx="1823">
                  <c:v>4.59</c:v>
                </c:pt>
                <c:pt idx="1824">
                  <c:v>4.46</c:v>
                </c:pt>
                <c:pt idx="1825">
                  <c:v>4.68</c:v>
                </c:pt>
                <c:pt idx="1826">
                  <c:v>4.43</c:v>
                </c:pt>
                <c:pt idx="1827">
                  <c:v>4.5199999999999996</c:v>
                </c:pt>
                <c:pt idx="1828">
                  <c:v>4.34</c:v>
                </c:pt>
                <c:pt idx="1829">
                  <c:v>4.76</c:v>
                </c:pt>
                <c:pt idx="1830">
                  <c:v>4.68</c:v>
                </c:pt>
                <c:pt idx="1831">
                  <c:v>4.47</c:v>
                </c:pt>
                <c:pt idx="1832">
                  <c:v>4.46</c:v>
                </c:pt>
                <c:pt idx="1833">
                  <c:v>4.17</c:v>
                </c:pt>
                <c:pt idx="1834">
                  <c:v>4.25</c:v>
                </c:pt>
                <c:pt idx="1835">
                  <c:v>4.25</c:v>
                </c:pt>
                <c:pt idx="1836">
                  <c:v>4.2</c:v>
                </c:pt>
                <c:pt idx="1837">
                  <c:v>4.68</c:v>
                </c:pt>
                <c:pt idx="1838">
                  <c:v>4.2699999999999996</c:v>
                </c:pt>
                <c:pt idx="1839">
                  <c:v>4.5199999999999996</c:v>
                </c:pt>
                <c:pt idx="1840">
                  <c:v>4.46</c:v>
                </c:pt>
                <c:pt idx="1841">
                  <c:v>4.59</c:v>
                </c:pt>
                <c:pt idx="1842">
                  <c:v>4.47</c:v>
                </c:pt>
                <c:pt idx="1843">
                  <c:v>4.75</c:v>
                </c:pt>
                <c:pt idx="1844">
                  <c:v>4.6900000000000004</c:v>
                </c:pt>
                <c:pt idx="1845">
                  <c:v>4.46</c:v>
                </c:pt>
                <c:pt idx="1846">
                  <c:v>4.25</c:v>
                </c:pt>
                <c:pt idx="1847">
                  <c:v>4.0999999999999996</c:v>
                </c:pt>
                <c:pt idx="1848">
                  <c:v>4.38</c:v>
                </c:pt>
                <c:pt idx="1849">
                  <c:v>4.17</c:v>
                </c:pt>
                <c:pt idx="1850">
                  <c:v>4.01</c:v>
                </c:pt>
                <c:pt idx="1851">
                  <c:v>4.21</c:v>
                </c:pt>
                <c:pt idx="1852">
                  <c:v>4.21</c:v>
                </c:pt>
                <c:pt idx="1853">
                  <c:v>4.16</c:v>
                </c:pt>
                <c:pt idx="1854">
                  <c:v>4.22</c:v>
                </c:pt>
                <c:pt idx="1855">
                  <c:v>4.67</c:v>
                </c:pt>
                <c:pt idx="1856">
                  <c:v>4.4800000000000004</c:v>
                </c:pt>
                <c:pt idx="1857">
                  <c:v>4.3</c:v>
                </c:pt>
                <c:pt idx="1858">
                  <c:v>4.38</c:v>
                </c:pt>
                <c:pt idx="1859">
                  <c:v>4.5999999999999996</c:v>
                </c:pt>
                <c:pt idx="1860">
                  <c:v>4.3</c:v>
                </c:pt>
                <c:pt idx="1861">
                  <c:v>4.47</c:v>
                </c:pt>
                <c:pt idx="1862">
                  <c:v>4.4000000000000004</c:v>
                </c:pt>
                <c:pt idx="1863">
                  <c:v>4.6900000000000004</c:v>
                </c:pt>
                <c:pt idx="1864">
                  <c:v>4.43</c:v>
                </c:pt>
                <c:pt idx="1865">
                  <c:v>4.3899999999999997</c:v>
                </c:pt>
                <c:pt idx="1866">
                  <c:v>4.38</c:v>
                </c:pt>
                <c:pt idx="1867">
                  <c:v>4.66</c:v>
                </c:pt>
                <c:pt idx="1868">
                  <c:v>4.4800000000000004</c:v>
                </c:pt>
                <c:pt idx="1869">
                  <c:v>4.91</c:v>
                </c:pt>
                <c:pt idx="1870">
                  <c:v>5.69</c:v>
                </c:pt>
                <c:pt idx="1871">
                  <c:v>5.05</c:v>
                </c:pt>
                <c:pt idx="1872">
                  <c:v>3.92</c:v>
                </c:pt>
                <c:pt idx="1873">
                  <c:v>4.04</c:v>
                </c:pt>
                <c:pt idx="1874">
                  <c:v>3.67</c:v>
                </c:pt>
                <c:pt idx="1875">
                  <c:v>4.01</c:v>
                </c:pt>
                <c:pt idx="1876">
                  <c:v>4.01</c:v>
                </c:pt>
                <c:pt idx="1877">
                  <c:v>4.47</c:v>
                </c:pt>
                <c:pt idx="1878">
                  <c:v>4.42</c:v>
                </c:pt>
                <c:pt idx="1879">
                  <c:v>4.43</c:v>
                </c:pt>
                <c:pt idx="1880">
                  <c:v>4.1900000000000004</c:v>
                </c:pt>
                <c:pt idx="1881">
                  <c:v>4.43</c:v>
                </c:pt>
                <c:pt idx="1882">
                  <c:v>4.51</c:v>
                </c:pt>
                <c:pt idx="1883">
                  <c:v>4.46</c:v>
                </c:pt>
                <c:pt idx="1884">
                  <c:v>4.5599999999999996</c:v>
                </c:pt>
                <c:pt idx="1885">
                  <c:v>4.51</c:v>
                </c:pt>
                <c:pt idx="1886">
                  <c:v>4.47</c:v>
                </c:pt>
                <c:pt idx="1887">
                  <c:v>4.55</c:v>
                </c:pt>
                <c:pt idx="1888">
                  <c:v>4.51</c:v>
                </c:pt>
                <c:pt idx="1889">
                  <c:v>4.38</c:v>
                </c:pt>
                <c:pt idx="1890">
                  <c:v>4.55</c:v>
                </c:pt>
                <c:pt idx="1891">
                  <c:v>4.54</c:v>
                </c:pt>
                <c:pt idx="1892">
                  <c:v>4.76</c:v>
                </c:pt>
                <c:pt idx="1893">
                  <c:v>4.76</c:v>
                </c:pt>
                <c:pt idx="1894">
                  <c:v>4.76</c:v>
                </c:pt>
                <c:pt idx="1895">
                  <c:v>4.21</c:v>
                </c:pt>
                <c:pt idx="1896">
                  <c:v>4.17</c:v>
                </c:pt>
                <c:pt idx="1897">
                  <c:v>4.01</c:v>
                </c:pt>
                <c:pt idx="1898">
                  <c:v>4.75</c:v>
                </c:pt>
                <c:pt idx="1899">
                  <c:v>4.6399999999999997</c:v>
                </c:pt>
                <c:pt idx="1900">
                  <c:v>4.26</c:v>
                </c:pt>
                <c:pt idx="1901">
                  <c:v>4.68</c:v>
                </c:pt>
                <c:pt idx="1902">
                  <c:v>4.3600000000000003</c:v>
                </c:pt>
                <c:pt idx="1903">
                  <c:v>4.6399999999999997</c:v>
                </c:pt>
                <c:pt idx="1904">
                  <c:v>4.8</c:v>
                </c:pt>
                <c:pt idx="1905">
                  <c:v>4.13</c:v>
                </c:pt>
                <c:pt idx="1906">
                  <c:v>4.0999999999999996</c:v>
                </c:pt>
                <c:pt idx="1907">
                  <c:v>4.34</c:v>
                </c:pt>
                <c:pt idx="1908">
                  <c:v>4.54</c:v>
                </c:pt>
                <c:pt idx="1909">
                  <c:v>4.0199999999999996</c:v>
                </c:pt>
                <c:pt idx="1910">
                  <c:v>3.93</c:v>
                </c:pt>
                <c:pt idx="1911">
                  <c:v>4.3099999999999996</c:v>
                </c:pt>
                <c:pt idx="1912">
                  <c:v>4.22</c:v>
                </c:pt>
                <c:pt idx="1913">
                  <c:v>4.92</c:v>
                </c:pt>
                <c:pt idx="1914">
                  <c:v>4.72</c:v>
                </c:pt>
                <c:pt idx="1915">
                  <c:v>4.55</c:v>
                </c:pt>
                <c:pt idx="1916">
                  <c:v>4.21</c:v>
                </c:pt>
                <c:pt idx="1917">
                  <c:v>4.17</c:v>
                </c:pt>
                <c:pt idx="1918">
                  <c:v>4.05</c:v>
                </c:pt>
                <c:pt idx="1919">
                  <c:v>4.3099999999999996</c:v>
                </c:pt>
                <c:pt idx="1920">
                  <c:v>4.96</c:v>
                </c:pt>
                <c:pt idx="1921">
                  <c:v>4.6100000000000003</c:v>
                </c:pt>
                <c:pt idx="1922">
                  <c:v>4.72</c:v>
                </c:pt>
                <c:pt idx="1923">
                  <c:v>4.5999999999999996</c:v>
                </c:pt>
                <c:pt idx="1924">
                  <c:v>4.3499999999999996</c:v>
                </c:pt>
                <c:pt idx="1925">
                  <c:v>4.47</c:v>
                </c:pt>
                <c:pt idx="1926">
                  <c:v>4.79</c:v>
                </c:pt>
                <c:pt idx="1927">
                  <c:v>4.51</c:v>
                </c:pt>
                <c:pt idx="1928">
                  <c:v>4.3099999999999996</c:v>
                </c:pt>
                <c:pt idx="1929">
                  <c:v>4.54</c:v>
                </c:pt>
                <c:pt idx="1930">
                  <c:v>4.42</c:v>
                </c:pt>
                <c:pt idx="1931">
                  <c:v>4.34</c:v>
                </c:pt>
                <c:pt idx="1932">
                  <c:v>4.59</c:v>
                </c:pt>
                <c:pt idx="1933">
                  <c:v>4.42</c:v>
                </c:pt>
                <c:pt idx="1934">
                  <c:v>4.34</c:v>
                </c:pt>
                <c:pt idx="1935">
                  <c:v>4.1399999999999997</c:v>
                </c:pt>
                <c:pt idx="1936">
                  <c:v>4.05</c:v>
                </c:pt>
                <c:pt idx="1937">
                  <c:v>3.59</c:v>
                </c:pt>
                <c:pt idx="1938">
                  <c:v>3.62</c:v>
                </c:pt>
                <c:pt idx="1939">
                  <c:v>4.07</c:v>
                </c:pt>
                <c:pt idx="1940">
                  <c:v>4.5199999999999996</c:v>
                </c:pt>
                <c:pt idx="1941">
                  <c:v>4.67</c:v>
                </c:pt>
                <c:pt idx="1942">
                  <c:v>4.75</c:v>
                </c:pt>
                <c:pt idx="1943">
                  <c:v>4.83</c:v>
                </c:pt>
                <c:pt idx="1944">
                  <c:v>4.3</c:v>
                </c:pt>
                <c:pt idx="1945">
                  <c:v>4.67</c:v>
                </c:pt>
                <c:pt idx="1946">
                  <c:v>4.6900000000000004</c:v>
                </c:pt>
                <c:pt idx="1947">
                  <c:v>4.47</c:v>
                </c:pt>
                <c:pt idx="1948">
                  <c:v>4.51</c:v>
                </c:pt>
                <c:pt idx="1949">
                  <c:v>4.43</c:v>
                </c:pt>
                <c:pt idx="1950">
                  <c:v>4.4800000000000004</c:v>
                </c:pt>
                <c:pt idx="1951">
                  <c:v>4.51</c:v>
                </c:pt>
                <c:pt idx="1952">
                  <c:v>4.1900000000000004</c:v>
                </c:pt>
                <c:pt idx="1953">
                  <c:v>4.43</c:v>
                </c:pt>
                <c:pt idx="1954">
                  <c:v>5.26</c:v>
                </c:pt>
                <c:pt idx="1955">
                  <c:v>5.22</c:v>
                </c:pt>
                <c:pt idx="1956">
                  <c:v>4.74</c:v>
                </c:pt>
                <c:pt idx="1957">
                  <c:v>4.25</c:v>
                </c:pt>
                <c:pt idx="1958">
                  <c:v>4.17</c:v>
                </c:pt>
                <c:pt idx="1959">
                  <c:v>4.21</c:v>
                </c:pt>
                <c:pt idx="1960">
                  <c:v>4.18</c:v>
                </c:pt>
                <c:pt idx="1961">
                  <c:v>4.43</c:v>
                </c:pt>
                <c:pt idx="1962">
                  <c:v>4.3499999999999996</c:v>
                </c:pt>
                <c:pt idx="1963">
                  <c:v>4.3899999999999997</c:v>
                </c:pt>
                <c:pt idx="1964">
                  <c:v>4.01</c:v>
                </c:pt>
                <c:pt idx="1965">
                  <c:v>3.96</c:v>
                </c:pt>
                <c:pt idx="1966">
                  <c:v>3.73</c:v>
                </c:pt>
                <c:pt idx="1967">
                  <c:v>3.97</c:v>
                </c:pt>
                <c:pt idx="1968">
                  <c:v>4.26</c:v>
                </c:pt>
                <c:pt idx="1969">
                  <c:v>4.3</c:v>
                </c:pt>
                <c:pt idx="1970">
                  <c:v>3.97</c:v>
                </c:pt>
                <c:pt idx="1971">
                  <c:v>4.4400000000000004</c:v>
                </c:pt>
                <c:pt idx="1972">
                  <c:v>4.76</c:v>
                </c:pt>
                <c:pt idx="1973">
                  <c:v>4.55</c:v>
                </c:pt>
                <c:pt idx="1974">
                  <c:v>4.18</c:v>
                </c:pt>
                <c:pt idx="1975">
                  <c:v>4.0599999999999996</c:v>
                </c:pt>
                <c:pt idx="1976">
                  <c:v>4.21</c:v>
                </c:pt>
                <c:pt idx="1977">
                  <c:v>4.17</c:v>
                </c:pt>
                <c:pt idx="1978">
                  <c:v>4.08</c:v>
                </c:pt>
                <c:pt idx="1979">
                  <c:v>4.67</c:v>
                </c:pt>
                <c:pt idx="1980">
                  <c:v>4.51</c:v>
                </c:pt>
                <c:pt idx="1981">
                  <c:v>4.18</c:v>
                </c:pt>
                <c:pt idx="1982">
                  <c:v>4.26</c:v>
                </c:pt>
                <c:pt idx="1983">
                  <c:v>4.21</c:v>
                </c:pt>
                <c:pt idx="1984">
                  <c:v>4.2300000000000004</c:v>
                </c:pt>
                <c:pt idx="1985">
                  <c:v>4.5999999999999996</c:v>
                </c:pt>
                <c:pt idx="1986">
                  <c:v>4.4800000000000004</c:v>
                </c:pt>
                <c:pt idx="1987">
                  <c:v>4.51</c:v>
                </c:pt>
                <c:pt idx="1988">
                  <c:v>4.63</c:v>
                </c:pt>
                <c:pt idx="1989">
                  <c:v>4.5</c:v>
                </c:pt>
                <c:pt idx="1990">
                  <c:v>4.51</c:v>
                </c:pt>
                <c:pt idx="1991">
                  <c:v>4.75</c:v>
                </c:pt>
                <c:pt idx="1992">
                  <c:v>4.34</c:v>
                </c:pt>
                <c:pt idx="1993">
                  <c:v>4.26</c:v>
                </c:pt>
                <c:pt idx="1994">
                  <c:v>4.37</c:v>
                </c:pt>
                <c:pt idx="1995">
                  <c:v>3.71</c:v>
                </c:pt>
                <c:pt idx="1996">
                  <c:v>3.79</c:v>
                </c:pt>
                <c:pt idx="1997">
                  <c:v>3.63</c:v>
                </c:pt>
                <c:pt idx="1998">
                  <c:v>4.26</c:v>
                </c:pt>
                <c:pt idx="1999">
                  <c:v>4.43</c:v>
                </c:pt>
                <c:pt idx="2000">
                  <c:v>4.3</c:v>
                </c:pt>
                <c:pt idx="2001">
                  <c:v>4.1900000000000004</c:v>
                </c:pt>
                <c:pt idx="2002">
                  <c:v>4.49</c:v>
                </c:pt>
                <c:pt idx="2003">
                  <c:v>4.59</c:v>
                </c:pt>
                <c:pt idx="2004">
                  <c:v>4.83</c:v>
                </c:pt>
                <c:pt idx="2005">
                  <c:v>4</c:v>
                </c:pt>
                <c:pt idx="2006">
                  <c:v>4.51</c:v>
                </c:pt>
                <c:pt idx="2007">
                  <c:v>4.55</c:v>
                </c:pt>
                <c:pt idx="2008">
                  <c:v>3.61</c:v>
                </c:pt>
                <c:pt idx="2009">
                  <c:v>3.97</c:v>
                </c:pt>
                <c:pt idx="2010">
                  <c:v>4.21</c:v>
                </c:pt>
                <c:pt idx="2011">
                  <c:v>4.1399999999999997</c:v>
                </c:pt>
                <c:pt idx="2012">
                  <c:v>4.43</c:v>
                </c:pt>
                <c:pt idx="2013">
                  <c:v>4.0999999999999996</c:v>
                </c:pt>
                <c:pt idx="2014">
                  <c:v>4.21</c:v>
                </c:pt>
                <c:pt idx="2015">
                  <c:v>4.17</c:v>
                </c:pt>
                <c:pt idx="2016">
                  <c:v>4.3</c:v>
                </c:pt>
                <c:pt idx="2017">
                  <c:v>4.5999999999999996</c:v>
                </c:pt>
                <c:pt idx="2018">
                  <c:v>4.67</c:v>
                </c:pt>
                <c:pt idx="2019">
                  <c:v>4.55</c:v>
                </c:pt>
                <c:pt idx="2020">
                  <c:v>3.84</c:v>
                </c:pt>
                <c:pt idx="2021">
                  <c:v>4.75</c:v>
                </c:pt>
                <c:pt idx="2022">
                  <c:v>4.8099999999999996</c:v>
                </c:pt>
                <c:pt idx="2023">
                  <c:v>4.8</c:v>
                </c:pt>
                <c:pt idx="2024">
                  <c:v>4.8</c:v>
                </c:pt>
                <c:pt idx="2025">
                  <c:v>5</c:v>
                </c:pt>
                <c:pt idx="2026">
                  <c:v>4.95</c:v>
                </c:pt>
                <c:pt idx="2027">
                  <c:v>4.01</c:v>
                </c:pt>
                <c:pt idx="2028">
                  <c:v>4.97</c:v>
                </c:pt>
                <c:pt idx="2029">
                  <c:v>4.83</c:v>
                </c:pt>
                <c:pt idx="2030">
                  <c:v>4.53</c:v>
                </c:pt>
                <c:pt idx="2031">
                  <c:v>5.05</c:v>
                </c:pt>
                <c:pt idx="2032">
                  <c:v>4.59</c:v>
                </c:pt>
                <c:pt idx="2033">
                  <c:v>3.89</c:v>
                </c:pt>
                <c:pt idx="2034">
                  <c:v>4.34</c:v>
                </c:pt>
                <c:pt idx="2035">
                  <c:v>4.21</c:v>
                </c:pt>
                <c:pt idx="2036">
                  <c:v>4.25</c:v>
                </c:pt>
                <c:pt idx="2037">
                  <c:v>4.21</c:v>
                </c:pt>
                <c:pt idx="2038">
                  <c:v>3.92</c:v>
                </c:pt>
                <c:pt idx="2039">
                  <c:v>4.5199999999999996</c:v>
                </c:pt>
                <c:pt idx="2040">
                  <c:v>4.91</c:v>
                </c:pt>
                <c:pt idx="2041">
                  <c:v>4.76</c:v>
                </c:pt>
                <c:pt idx="2042">
                  <c:v>4.88</c:v>
                </c:pt>
                <c:pt idx="2043">
                  <c:v>4.3</c:v>
                </c:pt>
                <c:pt idx="2044">
                  <c:v>4.59</c:v>
                </c:pt>
                <c:pt idx="2045">
                  <c:v>4.43</c:v>
                </c:pt>
                <c:pt idx="2046">
                  <c:v>4.3499999999999996</c:v>
                </c:pt>
                <c:pt idx="2047">
                  <c:v>5.01</c:v>
                </c:pt>
                <c:pt idx="2048">
                  <c:v>4.96</c:v>
                </c:pt>
                <c:pt idx="2049">
                  <c:v>4.55</c:v>
                </c:pt>
                <c:pt idx="2050">
                  <c:v>4.43</c:v>
                </c:pt>
                <c:pt idx="2051">
                  <c:v>3.76</c:v>
                </c:pt>
                <c:pt idx="2052">
                  <c:v>3.59</c:v>
                </c:pt>
                <c:pt idx="2053">
                  <c:v>4.38</c:v>
                </c:pt>
                <c:pt idx="2054">
                  <c:v>4.8</c:v>
                </c:pt>
                <c:pt idx="2055">
                  <c:v>5.16</c:v>
                </c:pt>
                <c:pt idx="2056">
                  <c:v>4.6399999999999997</c:v>
                </c:pt>
                <c:pt idx="2057">
                  <c:v>4.59</c:v>
                </c:pt>
                <c:pt idx="2058">
                  <c:v>3.96</c:v>
                </c:pt>
                <c:pt idx="2059">
                  <c:v>3.79</c:v>
                </c:pt>
                <c:pt idx="2060">
                  <c:v>3.88</c:v>
                </c:pt>
                <c:pt idx="2061">
                  <c:v>4.43</c:v>
                </c:pt>
                <c:pt idx="2062">
                  <c:v>4.66</c:v>
                </c:pt>
                <c:pt idx="2063">
                  <c:v>4.18</c:v>
                </c:pt>
                <c:pt idx="2064">
                  <c:v>4.62</c:v>
                </c:pt>
                <c:pt idx="2065">
                  <c:v>4.3899999999999997</c:v>
                </c:pt>
                <c:pt idx="2066">
                  <c:v>4.46</c:v>
                </c:pt>
                <c:pt idx="2067">
                  <c:v>4.18</c:v>
                </c:pt>
                <c:pt idx="2068">
                  <c:v>4.43</c:v>
                </c:pt>
                <c:pt idx="2069">
                  <c:v>4.38</c:v>
                </c:pt>
                <c:pt idx="2070">
                  <c:v>4.38</c:v>
                </c:pt>
                <c:pt idx="2071">
                  <c:v>4.67</c:v>
                </c:pt>
                <c:pt idx="2072">
                  <c:v>4.8899999999999997</c:v>
                </c:pt>
                <c:pt idx="2073">
                  <c:v>4.1399999999999997</c:v>
                </c:pt>
                <c:pt idx="2074">
                  <c:v>4.3</c:v>
                </c:pt>
                <c:pt idx="2075">
                  <c:v>4.26</c:v>
                </c:pt>
                <c:pt idx="2076">
                  <c:v>3.93</c:v>
                </c:pt>
                <c:pt idx="2077">
                  <c:v>4.13</c:v>
                </c:pt>
                <c:pt idx="2078">
                  <c:v>4.17</c:v>
                </c:pt>
                <c:pt idx="2079">
                  <c:v>4.17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D43-4225-9886-1F46C622ED4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890029216"/>
        <c:axId val="890014240"/>
      </c:barChart>
      <c:catAx>
        <c:axId val="89002921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1" i="0" u="none" strike="noStrik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US" altLang="ko-KR"/>
                  <a:t>Elapsed</a:t>
                </a:r>
                <a:r>
                  <a:rPr lang="en-US" altLang="ko-KR" baseline="0"/>
                  <a:t> time(sec.)</a:t>
                </a:r>
                <a:endParaRPr lang="ko-KR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1" i="0" u="none" strike="noStrike" kern="1200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ko-KR"/>
            </a:p>
          </c:txPr>
        </c:title>
        <c:majorTickMark val="none"/>
        <c:minorTickMark val="none"/>
        <c:tickLblPos val="nextTo"/>
        <c:spPr>
          <a:noFill/>
          <a:ln w="1905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ko-KR"/>
          </a:p>
        </c:txPr>
        <c:crossAx val="890014240"/>
        <c:crosses val="autoZero"/>
        <c:auto val="1"/>
        <c:lblAlgn val="ctr"/>
        <c:lblOffset val="100"/>
        <c:noMultiLvlLbl val="0"/>
      </c:catAx>
      <c:valAx>
        <c:axId val="890014240"/>
        <c:scaling>
          <c:orientation val="minMax"/>
          <c:max val="100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1" i="0" u="none" strike="noStrik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US" altLang="ko-KR"/>
                  <a:t>CPU</a:t>
                </a:r>
                <a:r>
                  <a:rPr lang="en-US" altLang="ko-KR" baseline="0"/>
                  <a:t> utilization(%)</a:t>
                </a:r>
              </a:p>
            </c:rich>
          </c:tx>
          <c:layout>
            <c:manualLayout>
              <c:xMode val="edge"/>
              <c:yMode val="edge"/>
              <c:x val="3.7991452991452991E-2"/>
              <c:y val="0.1546608024691358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1" i="0" u="none" strike="noStrike" kern="1200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ko-KR"/>
          </a:p>
        </c:txPr>
        <c:crossAx val="890029216"/>
        <c:crosses val="autoZero"/>
        <c:crossBetween val="between"/>
        <c:majorUnit val="20"/>
      </c:valAx>
      <c:spPr>
        <a:noFill/>
        <a:ln w="19050">
          <a:solidFill>
            <a:schemeClr val="tx1"/>
          </a:solidFill>
        </a:ln>
        <a:effectLst/>
      </c:spPr>
    </c:plotArea>
    <c:plotVisOnly val="1"/>
    <c:dispBlanksAs val="gap"/>
    <c:showDLblsOverMax val="0"/>
    <c:extLst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1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ko-KR"/>
    </a:p>
  </c:txPr>
  <c:externalData r:id="rId4">
    <c:autoUpdate val="0"/>
  </c:externalData>
</c:chartSpace>
</file>

<file path=ppt/charts/chart5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20180470085470084"/>
          <c:y val="5.4631481481481482E-2"/>
          <c:w val="0.77603183760683758"/>
          <c:h val="0.66457112860892398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ysClr val="windowText" lastClr="000000"/>
            </a:solidFill>
            <a:ln>
              <a:noFill/>
            </a:ln>
            <a:effectLst/>
          </c:spPr>
          <c:invertIfNegative val="0"/>
          <c:val>
            <c:numRef>
              <c:f>'Elapsed time(tcmalloc)'!$M$374:$M$1965</c:f>
              <c:numCache>
                <c:formatCode>General</c:formatCode>
                <c:ptCount val="1592"/>
                <c:pt idx="0">
                  <c:v>5.8</c:v>
                </c:pt>
                <c:pt idx="1">
                  <c:v>3.79</c:v>
                </c:pt>
                <c:pt idx="2">
                  <c:v>3.75</c:v>
                </c:pt>
                <c:pt idx="3">
                  <c:v>4.05</c:v>
                </c:pt>
                <c:pt idx="4">
                  <c:v>3.87</c:v>
                </c:pt>
                <c:pt idx="5">
                  <c:v>3.79</c:v>
                </c:pt>
                <c:pt idx="6">
                  <c:v>3.75</c:v>
                </c:pt>
                <c:pt idx="7">
                  <c:v>3.67</c:v>
                </c:pt>
                <c:pt idx="8">
                  <c:v>3.67</c:v>
                </c:pt>
                <c:pt idx="9">
                  <c:v>3.96</c:v>
                </c:pt>
                <c:pt idx="10">
                  <c:v>2.21</c:v>
                </c:pt>
                <c:pt idx="11">
                  <c:v>2.13</c:v>
                </c:pt>
                <c:pt idx="12">
                  <c:v>3.92</c:v>
                </c:pt>
                <c:pt idx="13">
                  <c:v>2.67</c:v>
                </c:pt>
                <c:pt idx="14">
                  <c:v>2.42</c:v>
                </c:pt>
                <c:pt idx="15">
                  <c:v>2.83</c:v>
                </c:pt>
                <c:pt idx="16">
                  <c:v>2.12</c:v>
                </c:pt>
                <c:pt idx="17">
                  <c:v>2.5</c:v>
                </c:pt>
                <c:pt idx="18">
                  <c:v>2.34</c:v>
                </c:pt>
                <c:pt idx="19">
                  <c:v>2.21</c:v>
                </c:pt>
                <c:pt idx="20">
                  <c:v>3.42</c:v>
                </c:pt>
                <c:pt idx="21">
                  <c:v>3.04</c:v>
                </c:pt>
                <c:pt idx="22">
                  <c:v>2.5</c:v>
                </c:pt>
                <c:pt idx="23">
                  <c:v>2.23</c:v>
                </c:pt>
                <c:pt idx="24">
                  <c:v>2.66</c:v>
                </c:pt>
                <c:pt idx="25">
                  <c:v>2.54</c:v>
                </c:pt>
                <c:pt idx="26">
                  <c:v>2.2599999999999998</c:v>
                </c:pt>
                <c:pt idx="27">
                  <c:v>2.42</c:v>
                </c:pt>
                <c:pt idx="28">
                  <c:v>2.63</c:v>
                </c:pt>
                <c:pt idx="29">
                  <c:v>3.63</c:v>
                </c:pt>
                <c:pt idx="30">
                  <c:v>4.33</c:v>
                </c:pt>
                <c:pt idx="31">
                  <c:v>0.75</c:v>
                </c:pt>
                <c:pt idx="32">
                  <c:v>3.25</c:v>
                </c:pt>
                <c:pt idx="33">
                  <c:v>2.12</c:v>
                </c:pt>
                <c:pt idx="34">
                  <c:v>2.75</c:v>
                </c:pt>
                <c:pt idx="35">
                  <c:v>2.92</c:v>
                </c:pt>
                <c:pt idx="36">
                  <c:v>2.97</c:v>
                </c:pt>
                <c:pt idx="37">
                  <c:v>3</c:v>
                </c:pt>
                <c:pt idx="38">
                  <c:v>3.5</c:v>
                </c:pt>
                <c:pt idx="39">
                  <c:v>3.88</c:v>
                </c:pt>
                <c:pt idx="40">
                  <c:v>3.5</c:v>
                </c:pt>
                <c:pt idx="41">
                  <c:v>3.54</c:v>
                </c:pt>
                <c:pt idx="42">
                  <c:v>3.42</c:v>
                </c:pt>
                <c:pt idx="43">
                  <c:v>2.91</c:v>
                </c:pt>
                <c:pt idx="44">
                  <c:v>4.97</c:v>
                </c:pt>
                <c:pt idx="45">
                  <c:v>4.6500000000000004</c:v>
                </c:pt>
                <c:pt idx="46">
                  <c:v>4.97</c:v>
                </c:pt>
                <c:pt idx="47">
                  <c:v>4.8099999999999996</c:v>
                </c:pt>
                <c:pt idx="48">
                  <c:v>0.46</c:v>
                </c:pt>
                <c:pt idx="49">
                  <c:v>5.22</c:v>
                </c:pt>
                <c:pt idx="50">
                  <c:v>4</c:v>
                </c:pt>
                <c:pt idx="51">
                  <c:v>4.59</c:v>
                </c:pt>
                <c:pt idx="52">
                  <c:v>4.84</c:v>
                </c:pt>
                <c:pt idx="53">
                  <c:v>4.83</c:v>
                </c:pt>
                <c:pt idx="54">
                  <c:v>4.51</c:v>
                </c:pt>
                <c:pt idx="55">
                  <c:v>4.72</c:v>
                </c:pt>
                <c:pt idx="56">
                  <c:v>4.13</c:v>
                </c:pt>
                <c:pt idx="57">
                  <c:v>4.3499999999999996</c:v>
                </c:pt>
                <c:pt idx="58">
                  <c:v>4.88</c:v>
                </c:pt>
                <c:pt idx="59">
                  <c:v>4.71</c:v>
                </c:pt>
                <c:pt idx="60">
                  <c:v>4.04</c:v>
                </c:pt>
                <c:pt idx="61">
                  <c:v>3.69</c:v>
                </c:pt>
                <c:pt idx="62">
                  <c:v>3.8</c:v>
                </c:pt>
                <c:pt idx="63">
                  <c:v>3.79</c:v>
                </c:pt>
                <c:pt idx="64">
                  <c:v>3.64</c:v>
                </c:pt>
                <c:pt idx="65">
                  <c:v>3.01</c:v>
                </c:pt>
                <c:pt idx="66">
                  <c:v>0.83</c:v>
                </c:pt>
                <c:pt idx="67">
                  <c:v>3.8</c:v>
                </c:pt>
                <c:pt idx="68">
                  <c:v>1.92</c:v>
                </c:pt>
                <c:pt idx="69">
                  <c:v>3</c:v>
                </c:pt>
                <c:pt idx="70">
                  <c:v>2.63</c:v>
                </c:pt>
                <c:pt idx="71">
                  <c:v>2.4700000000000002</c:v>
                </c:pt>
                <c:pt idx="72">
                  <c:v>3.88</c:v>
                </c:pt>
                <c:pt idx="73">
                  <c:v>3.5</c:v>
                </c:pt>
                <c:pt idx="74">
                  <c:v>3.42</c:v>
                </c:pt>
                <c:pt idx="75">
                  <c:v>3.5</c:v>
                </c:pt>
                <c:pt idx="76">
                  <c:v>3.21</c:v>
                </c:pt>
                <c:pt idx="77">
                  <c:v>3.54</c:v>
                </c:pt>
                <c:pt idx="78">
                  <c:v>3.46</c:v>
                </c:pt>
                <c:pt idx="79">
                  <c:v>4.05</c:v>
                </c:pt>
                <c:pt idx="80">
                  <c:v>2.79</c:v>
                </c:pt>
                <c:pt idx="81">
                  <c:v>0.62</c:v>
                </c:pt>
                <c:pt idx="82">
                  <c:v>5.42</c:v>
                </c:pt>
                <c:pt idx="83">
                  <c:v>2.54</c:v>
                </c:pt>
                <c:pt idx="84">
                  <c:v>3.42</c:v>
                </c:pt>
                <c:pt idx="85">
                  <c:v>3.1</c:v>
                </c:pt>
                <c:pt idx="86">
                  <c:v>3.63</c:v>
                </c:pt>
                <c:pt idx="87">
                  <c:v>4.43</c:v>
                </c:pt>
                <c:pt idx="88">
                  <c:v>3.59</c:v>
                </c:pt>
                <c:pt idx="89">
                  <c:v>3.76</c:v>
                </c:pt>
                <c:pt idx="90">
                  <c:v>3.59</c:v>
                </c:pt>
                <c:pt idx="91">
                  <c:v>3.59</c:v>
                </c:pt>
                <c:pt idx="92">
                  <c:v>3.63</c:v>
                </c:pt>
                <c:pt idx="93">
                  <c:v>3.46</c:v>
                </c:pt>
                <c:pt idx="94">
                  <c:v>4.55</c:v>
                </c:pt>
                <c:pt idx="95">
                  <c:v>4.5999999999999996</c:v>
                </c:pt>
                <c:pt idx="96">
                  <c:v>4.3099999999999996</c:v>
                </c:pt>
                <c:pt idx="97">
                  <c:v>0.42</c:v>
                </c:pt>
                <c:pt idx="98">
                  <c:v>3.59</c:v>
                </c:pt>
                <c:pt idx="99">
                  <c:v>2.92</c:v>
                </c:pt>
                <c:pt idx="100">
                  <c:v>3.3</c:v>
                </c:pt>
                <c:pt idx="101">
                  <c:v>3.26</c:v>
                </c:pt>
                <c:pt idx="102">
                  <c:v>3.3</c:v>
                </c:pt>
                <c:pt idx="103">
                  <c:v>3.21</c:v>
                </c:pt>
                <c:pt idx="104">
                  <c:v>3.33</c:v>
                </c:pt>
                <c:pt idx="105">
                  <c:v>3.25</c:v>
                </c:pt>
                <c:pt idx="106">
                  <c:v>3.21</c:v>
                </c:pt>
                <c:pt idx="107">
                  <c:v>3.29</c:v>
                </c:pt>
                <c:pt idx="108">
                  <c:v>3.17</c:v>
                </c:pt>
                <c:pt idx="109">
                  <c:v>4.8600000000000003</c:v>
                </c:pt>
                <c:pt idx="110">
                  <c:v>3.67</c:v>
                </c:pt>
                <c:pt idx="111">
                  <c:v>0.71</c:v>
                </c:pt>
                <c:pt idx="112">
                  <c:v>4.7</c:v>
                </c:pt>
                <c:pt idx="113">
                  <c:v>2.46</c:v>
                </c:pt>
                <c:pt idx="114">
                  <c:v>3.5</c:v>
                </c:pt>
                <c:pt idx="115">
                  <c:v>3.5</c:v>
                </c:pt>
                <c:pt idx="116">
                  <c:v>3.58</c:v>
                </c:pt>
                <c:pt idx="117">
                  <c:v>2.92</c:v>
                </c:pt>
                <c:pt idx="118">
                  <c:v>3.24</c:v>
                </c:pt>
                <c:pt idx="119">
                  <c:v>3.24</c:v>
                </c:pt>
                <c:pt idx="120">
                  <c:v>2.84</c:v>
                </c:pt>
                <c:pt idx="121">
                  <c:v>3.24</c:v>
                </c:pt>
                <c:pt idx="122">
                  <c:v>2.84</c:v>
                </c:pt>
                <c:pt idx="123">
                  <c:v>3.5</c:v>
                </c:pt>
                <c:pt idx="124">
                  <c:v>4.21</c:v>
                </c:pt>
                <c:pt idx="125">
                  <c:v>1.92</c:v>
                </c:pt>
                <c:pt idx="126">
                  <c:v>1.5</c:v>
                </c:pt>
                <c:pt idx="127">
                  <c:v>2.96</c:v>
                </c:pt>
                <c:pt idx="128">
                  <c:v>2.38</c:v>
                </c:pt>
                <c:pt idx="129">
                  <c:v>2.92</c:v>
                </c:pt>
                <c:pt idx="130">
                  <c:v>3.08</c:v>
                </c:pt>
                <c:pt idx="131">
                  <c:v>2.92</c:v>
                </c:pt>
                <c:pt idx="132">
                  <c:v>3.04</c:v>
                </c:pt>
                <c:pt idx="133">
                  <c:v>2.88</c:v>
                </c:pt>
                <c:pt idx="134">
                  <c:v>2.87</c:v>
                </c:pt>
                <c:pt idx="135">
                  <c:v>2.5499999999999998</c:v>
                </c:pt>
                <c:pt idx="136">
                  <c:v>3</c:v>
                </c:pt>
                <c:pt idx="137">
                  <c:v>2.71</c:v>
                </c:pt>
                <c:pt idx="138">
                  <c:v>3.54</c:v>
                </c:pt>
                <c:pt idx="139">
                  <c:v>4.12</c:v>
                </c:pt>
                <c:pt idx="140">
                  <c:v>1.46</c:v>
                </c:pt>
                <c:pt idx="141">
                  <c:v>2.54</c:v>
                </c:pt>
                <c:pt idx="142">
                  <c:v>2.29</c:v>
                </c:pt>
                <c:pt idx="143">
                  <c:v>2.17</c:v>
                </c:pt>
                <c:pt idx="144">
                  <c:v>3.29</c:v>
                </c:pt>
                <c:pt idx="145">
                  <c:v>3.22</c:v>
                </c:pt>
                <c:pt idx="146">
                  <c:v>3.34</c:v>
                </c:pt>
                <c:pt idx="147">
                  <c:v>3.38</c:v>
                </c:pt>
                <c:pt idx="148">
                  <c:v>3.13</c:v>
                </c:pt>
                <c:pt idx="149">
                  <c:v>3.42</c:v>
                </c:pt>
                <c:pt idx="150">
                  <c:v>3.5</c:v>
                </c:pt>
                <c:pt idx="151">
                  <c:v>3.46</c:v>
                </c:pt>
                <c:pt idx="152">
                  <c:v>2.96</c:v>
                </c:pt>
                <c:pt idx="153">
                  <c:v>4.67</c:v>
                </c:pt>
                <c:pt idx="154">
                  <c:v>3.77</c:v>
                </c:pt>
                <c:pt idx="155">
                  <c:v>1.62</c:v>
                </c:pt>
                <c:pt idx="156">
                  <c:v>2.58</c:v>
                </c:pt>
                <c:pt idx="157">
                  <c:v>2.21</c:v>
                </c:pt>
                <c:pt idx="158">
                  <c:v>2.68</c:v>
                </c:pt>
                <c:pt idx="159">
                  <c:v>2.5499999999999998</c:v>
                </c:pt>
                <c:pt idx="160">
                  <c:v>3.19</c:v>
                </c:pt>
                <c:pt idx="161">
                  <c:v>2.91</c:v>
                </c:pt>
                <c:pt idx="162">
                  <c:v>2.71</c:v>
                </c:pt>
                <c:pt idx="163">
                  <c:v>2.63</c:v>
                </c:pt>
                <c:pt idx="164">
                  <c:v>3.05</c:v>
                </c:pt>
                <c:pt idx="165">
                  <c:v>3.38</c:v>
                </c:pt>
                <c:pt idx="166">
                  <c:v>3.63</c:v>
                </c:pt>
                <c:pt idx="167">
                  <c:v>4.05</c:v>
                </c:pt>
                <c:pt idx="168">
                  <c:v>4.09</c:v>
                </c:pt>
                <c:pt idx="169">
                  <c:v>4.5999999999999996</c:v>
                </c:pt>
                <c:pt idx="170">
                  <c:v>1.04</c:v>
                </c:pt>
                <c:pt idx="171">
                  <c:v>3.16</c:v>
                </c:pt>
                <c:pt idx="172">
                  <c:v>2.4700000000000002</c:v>
                </c:pt>
                <c:pt idx="173">
                  <c:v>3.51</c:v>
                </c:pt>
                <c:pt idx="174">
                  <c:v>3.71</c:v>
                </c:pt>
                <c:pt idx="175">
                  <c:v>3.51</c:v>
                </c:pt>
                <c:pt idx="176">
                  <c:v>4.3899999999999997</c:v>
                </c:pt>
                <c:pt idx="177">
                  <c:v>4.0599999999999996</c:v>
                </c:pt>
                <c:pt idx="178">
                  <c:v>4</c:v>
                </c:pt>
                <c:pt idx="179">
                  <c:v>4.3</c:v>
                </c:pt>
                <c:pt idx="180">
                  <c:v>4.18</c:v>
                </c:pt>
                <c:pt idx="181">
                  <c:v>4.13</c:v>
                </c:pt>
                <c:pt idx="182">
                  <c:v>4.09</c:v>
                </c:pt>
                <c:pt idx="183">
                  <c:v>4.16</c:v>
                </c:pt>
                <c:pt idx="184">
                  <c:v>4.3</c:v>
                </c:pt>
                <c:pt idx="185">
                  <c:v>2.96</c:v>
                </c:pt>
                <c:pt idx="186">
                  <c:v>0.84</c:v>
                </c:pt>
                <c:pt idx="187">
                  <c:v>5.29</c:v>
                </c:pt>
                <c:pt idx="188">
                  <c:v>2.42</c:v>
                </c:pt>
                <c:pt idx="189">
                  <c:v>4.26</c:v>
                </c:pt>
                <c:pt idx="190">
                  <c:v>4.3</c:v>
                </c:pt>
                <c:pt idx="191">
                  <c:v>4.38</c:v>
                </c:pt>
                <c:pt idx="192">
                  <c:v>4.17</c:v>
                </c:pt>
                <c:pt idx="193">
                  <c:v>4.13</c:v>
                </c:pt>
                <c:pt idx="194">
                  <c:v>4.2</c:v>
                </c:pt>
                <c:pt idx="195">
                  <c:v>3.38</c:v>
                </c:pt>
                <c:pt idx="196">
                  <c:v>3</c:v>
                </c:pt>
                <c:pt idx="197">
                  <c:v>2.67</c:v>
                </c:pt>
                <c:pt idx="198">
                  <c:v>3.09</c:v>
                </c:pt>
                <c:pt idx="199">
                  <c:v>3.94</c:v>
                </c:pt>
                <c:pt idx="200">
                  <c:v>2.17</c:v>
                </c:pt>
                <c:pt idx="201">
                  <c:v>1.25</c:v>
                </c:pt>
                <c:pt idx="202">
                  <c:v>3.21</c:v>
                </c:pt>
                <c:pt idx="203">
                  <c:v>2.21</c:v>
                </c:pt>
                <c:pt idx="204">
                  <c:v>2.84</c:v>
                </c:pt>
                <c:pt idx="205">
                  <c:v>3.12</c:v>
                </c:pt>
                <c:pt idx="206">
                  <c:v>3.01</c:v>
                </c:pt>
                <c:pt idx="207">
                  <c:v>2.8</c:v>
                </c:pt>
                <c:pt idx="208">
                  <c:v>2.92</c:v>
                </c:pt>
                <c:pt idx="209">
                  <c:v>2.8</c:v>
                </c:pt>
                <c:pt idx="210">
                  <c:v>2.8</c:v>
                </c:pt>
                <c:pt idx="211">
                  <c:v>2.84</c:v>
                </c:pt>
                <c:pt idx="212">
                  <c:v>2.8</c:v>
                </c:pt>
                <c:pt idx="213">
                  <c:v>3.71</c:v>
                </c:pt>
                <c:pt idx="214">
                  <c:v>4.1399999999999997</c:v>
                </c:pt>
                <c:pt idx="215">
                  <c:v>3.71</c:v>
                </c:pt>
                <c:pt idx="216">
                  <c:v>0.87</c:v>
                </c:pt>
                <c:pt idx="217">
                  <c:v>3.25</c:v>
                </c:pt>
                <c:pt idx="218">
                  <c:v>1.83</c:v>
                </c:pt>
                <c:pt idx="219">
                  <c:v>3.22</c:v>
                </c:pt>
                <c:pt idx="220">
                  <c:v>3.55</c:v>
                </c:pt>
                <c:pt idx="221">
                  <c:v>3.38</c:v>
                </c:pt>
                <c:pt idx="222">
                  <c:v>3.38</c:v>
                </c:pt>
                <c:pt idx="223">
                  <c:v>3.59</c:v>
                </c:pt>
                <c:pt idx="224">
                  <c:v>3.34</c:v>
                </c:pt>
                <c:pt idx="225">
                  <c:v>3.54</c:v>
                </c:pt>
                <c:pt idx="226">
                  <c:v>3.63</c:v>
                </c:pt>
                <c:pt idx="227">
                  <c:v>3.54</c:v>
                </c:pt>
                <c:pt idx="228">
                  <c:v>4.34</c:v>
                </c:pt>
                <c:pt idx="229">
                  <c:v>4.84</c:v>
                </c:pt>
                <c:pt idx="230">
                  <c:v>5.08</c:v>
                </c:pt>
                <c:pt idx="231">
                  <c:v>1.84</c:v>
                </c:pt>
                <c:pt idx="232">
                  <c:v>2.42</c:v>
                </c:pt>
                <c:pt idx="233">
                  <c:v>4.3</c:v>
                </c:pt>
                <c:pt idx="234">
                  <c:v>3.5</c:v>
                </c:pt>
                <c:pt idx="235">
                  <c:v>4.24</c:v>
                </c:pt>
                <c:pt idx="236">
                  <c:v>3.26</c:v>
                </c:pt>
                <c:pt idx="237">
                  <c:v>3.3</c:v>
                </c:pt>
                <c:pt idx="238">
                  <c:v>3.5</c:v>
                </c:pt>
                <c:pt idx="239">
                  <c:v>3.58</c:v>
                </c:pt>
                <c:pt idx="240">
                  <c:v>3.34</c:v>
                </c:pt>
                <c:pt idx="241">
                  <c:v>2.88</c:v>
                </c:pt>
                <c:pt idx="242">
                  <c:v>2.72</c:v>
                </c:pt>
                <c:pt idx="243">
                  <c:v>3.04</c:v>
                </c:pt>
                <c:pt idx="244">
                  <c:v>3.95</c:v>
                </c:pt>
                <c:pt idx="245">
                  <c:v>3.73</c:v>
                </c:pt>
                <c:pt idx="246">
                  <c:v>1</c:v>
                </c:pt>
                <c:pt idx="247">
                  <c:v>3.04</c:v>
                </c:pt>
                <c:pt idx="248">
                  <c:v>1.71</c:v>
                </c:pt>
                <c:pt idx="249">
                  <c:v>3.49</c:v>
                </c:pt>
                <c:pt idx="250">
                  <c:v>3.93</c:v>
                </c:pt>
                <c:pt idx="251">
                  <c:v>4</c:v>
                </c:pt>
                <c:pt idx="252">
                  <c:v>3.93</c:v>
                </c:pt>
                <c:pt idx="253">
                  <c:v>4.25</c:v>
                </c:pt>
                <c:pt idx="254">
                  <c:v>4.04</c:v>
                </c:pt>
                <c:pt idx="255">
                  <c:v>3.83</c:v>
                </c:pt>
                <c:pt idx="256">
                  <c:v>3.62</c:v>
                </c:pt>
                <c:pt idx="257">
                  <c:v>3.5</c:v>
                </c:pt>
                <c:pt idx="258">
                  <c:v>3.01</c:v>
                </c:pt>
                <c:pt idx="259">
                  <c:v>4.63</c:v>
                </c:pt>
                <c:pt idx="260">
                  <c:v>4.04</c:v>
                </c:pt>
                <c:pt idx="261">
                  <c:v>0.63</c:v>
                </c:pt>
                <c:pt idx="262">
                  <c:v>3.04</c:v>
                </c:pt>
                <c:pt idx="263">
                  <c:v>1.58</c:v>
                </c:pt>
                <c:pt idx="264">
                  <c:v>2.5099999999999998</c:v>
                </c:pt>
                <c:pt idx="265">
                  <c:v>3.16</c:v>
                </c:pt>
                <c:pt idx="266">
                  <c:v>3.38</c:v>
                </c:pt>
                <c:pt idx="267">
                  <c:v>3.42</c:v>
                </c:pt>
                <c:pt idx="268">
                  <c:v>3.5</c:v>
                </c:pt>
                <c:pt idx="269">
                  <c:v>4.13</c:v>
                </c:pt>
                <c:pt idx="270">
                  <c:v>4.58</c:v>
                </c:pt>
                <c:pt idx="271">
                  <c:v>4.67</c:v>
                </c:pt>
                <c:pt idx="272">
                  <c:v>4.76</c:v>
                </c:pt>
                <c:pt idx="273">
                  <c:v>4.78</c:v>
                </c:pt>
                <c:pt idx="274">
                  <c:v>4.75</c:v>
                </c:pt>
                <c:pt idx="275">
                  <c:v>4.9400000000000004</c:v>
                </c:pt>
                <c:pt idx="276">
                  <c:v>4.6900000000000004</c:v>
                </c:pt>
                <c:pt idx="277">
                  <c:v>4.54</c:v>
                </c:pt>
                <c:pt idx="278">
                  <c:v>5.0199999999999996</c:v>
                </c:pt>
                <c:pt idx="279">
                  <c:v>5.05</c:v>
                </c:pt>
                <c:pt idx="280">
                  <c:v>4.9000000000000004</c:v>
                </c:pt>
                <c:pt idx="281">
                  <c:v>4.82</c:v>
                </c:pt>
                <c:pt idx="282">
                  <c:v>0.79</c:v>
                </c:pt>
                <c:pt idx="283">
                  <c:v>3.41</c:v>
                </c:pt>
                <c:pt idx="284">
                  <c:v>3.3</c:v>
                </c:pt>
                <c:pt idx="285">
                  <c:v>4.57</c:v>
                </c:pt>
                <c:pt idx="286">
                  <c:v>4.72</c:v>
                </c:pt>
                <c:pt idx="287">
                  <c:v>4.4800000000000004</c:v>
                </c:pt>
                <c:pt idx="288">
                  <c:v>4.5599999999999996</c:v>
                </c:pt>
                <c:pt idx="289">
                  <c:v>4.5199999999999996</c:v>
                </c:pt>
                <c:pt idx="290">
                  <c:v>4.3</c:v>
                </c:pt>
                <c:pt idx="291">
                  <c:v>4.24</c:v>
                </c:pt>
                <c:pt idx="292">
                  <c:v>3.97</c:v>
                </c:pt>
                <c:pt idx="293">
                  <c:v>4.13</c:v>
                </c:pt>
                <c:pt idx="294">
                  <c:v>3.81</c:v>
                </c:pt>
                <c:pt idx="295">
                  <c:v>4.09</c:v>
                </c:pt>
                <c:pt idx="296">
                  <c:v>3.89</c:v>
                </c:pt>
                <c:pt idx="297">
                  <c:v>3.51</c:v>
                </c:pt>
                <c:pt idx="298">
                  <c:v>4.4000000000000004</c:v>
                </c:pt>
                <c:pt idx="299">
                  <c:v>5.29</c:v>
                </c:pt>
                <c:pt idx="300">
                  <c:v>5.12</c:v>
                </c:pt>
                <c:pt idx="301">
                  <c:v>0.63</c:v>
                </c:pt>
                <c:pt idx="302">
                  <c:v>3.46</c:v>
                </c:pt>
                <c:pt idx="303">
                  <c:v>3.41</c:v>
                </c:pt>
                <c:pt idx="304">
                  <c:v>3.76</c:v>
                </c:pt>
                <c:pt idx="305">
                  <c:v>3.62</c:v>
                </c:pt>
                <c:pt idx="306">
                  <c:v>4.09</c:v>
                </c:pt>
                <c:pt idx="307">
                  <c:v>4.13</c:v>
                </c:pt>
                <c:pt idx="308">
                  <c:v>3.93</c:v>
                </c:pt>
                <c:pt idx="309">
                  <c:v>4.05</c:v>
                </c:pt>
                <c:pt idx="310">
                  <c:v>3.67</c:v>
                </c:pt>
                <c:pt idx="311">
                  <c:v>3.04</c:v>
                </c:pt>
                <c:pt idx="312">
                  <c:v>2.96</c:v>
                </c:pt>
                <c:pt idx="313">
                  <c:v>3.27</c:v>
                </c:pt>
                <c:pt idx="314">
                  <c:v>3.85</c:v>
                </c:pt>
                <c:pt idx="315">
                  <c:v>2.5499999999999998</c:v>
                </c:pt>
                <c:pt idx="316">
                  <c:v>0.96</c:v>
                </c:pt>
                <c:pt idx="317">
                  <c:v>3.62</c:v>
                </c:pt>
                <c:pt idx="318">
                  <c:v>2.29</c:v>
                </c:pt>
                <c:pt idx="319">
                  <c:v>2.8</c:v>
                </c:pt>
                <c:pt idx="320">
                  <c:v>2.84</c:v>
                </c:pt>
                <c:pt idx="321">
                  <c:v>2.66</c:v>
                </c:pt>
                <c:pt idx="322">
                  <c:v>2.5099999999999998</c:v>
                </c:pt>
                <c:pt idx="323">
                  <c:v>3</c:v>
                </c:pt>
                <c:pt idx="324">
                  <c:v>4.09</c:v>
                </c:pt>
                <c:pt idx="325">
                  <c:v>4.25</c:v>
                </c:pt>
                <c:pt idx="326">
                  <c:v>4.58</c:v>
                </c:pt>
                <c:pt idx="327">
                  <c:v>4.26</c:v>
                </c:pt>
                <c:pt idx="328">
                  <c:v>4.17</c:v>
                </c:pt>
                <c:pt idx="329">
                  <c:v>5</c:v>
                </c:pt>
                <c:pt idx="330">
                  <c:v>4.5599999999999996</c:v>
                </c:pt>
                <c:pt idx="331">
                  <c:v>0.88</c:v>
                </c:pt>
                <c:pt idx="332">
                  <c:v>3.25</c:v>
                </c:pt>
                <c:pt idx="333">
                  <c:v>3.05</c:v>
                </c:pt>
                <c:pt idx="334">
                  <c:v>3.7</c:v>
                </c:pt>
                <c:pt idx="335">
                  <c:v>2.56</c:v>
                </c:pt>
                <c:pt idx="336">
                  <c:v>2.59</c:v>
                </c:pt>
                <c:pt idx="337">
                  <c:v>2.79</c:v>
                </c:pt>
                <c:pt idx="338">
                  <c:v>3.13</c:v>
                </c:pt>
                <c:pt idx="339">
                  <c:v>3.47</c:v>
                </c:pt>
                <c:pt idx="340">
                  <c:v>3.67</c:v>
                </c:pt>
                <c:pt idx="341">
                  <c:v>3.46</c:v>
                </c:pt>
                <c:pt idx="342">
                  <c:v>3.71</c:v>
                </c:pt>
                <c:pt idx="343">
                  <c:v>3.97</c:v>
                </c:pt>
                <c:pt idx="344">
                  <c:v>4.09</c:v>
                </c:pt>
                <c:pt idx="345">
                  <c:v>2.21</c:v>
                </c:pt>
                <c:pt idx="346">
                  <c:v>1.84</c:v>
                </c:pt>
                <c:pt idx="347">
                  <c:v>3.09</c:v>
                </c:pt>
                <c:pt idx="348">
                  <c:v>2.71</c:v>
                </c:pt>
                <c:pt idx="349">
                  <c:v>4.18</c:v>
                </c:pt>
                <c:pt idx="350">
                  <c:v>4.38</c:v>
                </c:pt>
                <c:pt idx="351">
                  <c:v>4.55</c:v>
                </c:pt>
                <c:pt idx="352">
                  <c:v>4.5199999999999996</c:v>
                </c:pt>
                <c:pt idx="353">
                  <c:v>4.59</c:v>
                </c:pt>
                <c:pt idx="354">
                  <c:v>4.4400000000000004</c:v>
                </c:pt>
                <c:pt idx="355">
                  <c:v>3.94</c:v>
                </c:pt>
                <c:pt idx="356">
                  <c:v>3.71</c:v>
                </c:pt>
                <c:pt idx="357">
                  <c:v>3.68</c:v>
                </c:pt>
                <c:pt idx="358">
                  <c:v>4.13</c:v>
                </c:pt>
                <c:pt idx="359">
                  <c:v>4.0199999999999996</c:v>
                </c:pt>
                <c:pt idx="360">
                  <c:v>4.17</c:v>
                </c:pt>
                <c:pt idx="361">
                  <c:v>4.25</c:v>
                </c:pt>
                <c:pt idx="362">
                  <c:v>4.8899999999999997</c:v>
                </c:pt>
                <c:pt idx="363">
                  <c:v>5.0199999999999996</c:v>
                </c:pt>
                <c:pt idx="364">
                  <c:v>5.12</c:v>
                </c:pt>
                <c:pt idx="365">
                  <c:v>4.8600000000000003</c:v>
                </c:pt>
                <c:pt idx="366">
                  <c:v>4.09</c:v>
                </c:pt>
                <c:pt idx="367">
                  <c:v>1.37</c:v>
                </c:pt>
                <c:pt idx="368">
                  <c:v>4.54</c:v>
                </c:pt>
                <c:pt idx="369">
                  <c:v>4.25</c:v>
                </c:pt>
                <c:pt idx="370">
                  <c:v>4.18</c:v>
                </c:pt>
                <c:pt idx="371">
                  <c:v>4.7699999999999996</c:v>
                </c:pt>
                <c:pt idx="372">
                  <c:v>4.79</c:v>
                </c:pt>
                <c:pt idx="373">
                  <c:v>4.84</c:v>
                </c:pt>
                <c:pt idx="374">
                  <c:v>4.33</c:v>
                </c:pt>
                <c:pt idx="375">
                  <c:v>3.17</c:v>
                </c:pt>
                <c:pt idx="376">
                  <c:v>3.29</c:v>
                </c:pt>
                <c:pt idx="377">
                  <c:v>3.38</c:v>
                </c:pt>
                <c:pt idx="378">
                  <c:v>3.55</c:v>
                </c:pt>
                <c:pt idx="379">
                  <c:v>3.83</c:v>
                </c:pt>
                <c:pt idx="380">
                  <c:v>3.5</c:v>
                </c:pt>
                <c:pt idx="381">
                  <c:v>3.64</c:v>
                </c:pt>
                <c:pt idx="382">
                  <c:v>4.29</c:v>
                </c:pt>
                <c:pt idx="383">
                  <c:v>2.54</c:v>
                </c:pt>
                <c:pt idx="384">
                  <c:v>1</c:v>
                </c:pt>
                <c:pt idx="385">
                  <c:v>3.58</c:v>
                </c:pt>
                <c:pt idx="386">
                  <c:v>2.34</c:v>
                </c:pt>
                <c:pt idx="387">
                  <c:v>3.8</c:v>
                </c:pt>
                <c:pt idx="388">
                  <c:v>4.3</c:v>
                </c:pt>
                <c:pt idx="389">
                  <c:v>4.25</c:v>
                </c:pt>
                <c:pt idx="390">
                  <c:v>4.09</c:v>
                </c:pt>
                <c:pt idx="391">
                  <c:v>4.01</c:v>
                </c:pt>
                <c:pt idx="392">
                  <c:v>4.04</c:v>
                </c:pt>
                <c:pt idx="393">
                  <c:v>4.01</c:v>
                </c:pt>
                <c:pt idx="394">
                  <c:v>4.09</c:v>
                </c:pt>
                <c:pt idx="395">
                  <c:v>5.05</c:v>
                </c:pt>
                <c:pt idx="396">
                  <c:v>3.93</c:v>
                </c:pt>
                <c:pt idx="397">
                  <c:v>5.23</c:v>
                </c:pt>
                <c:pt idx="398">
                  <c:v>4.68</c:v>
                </c:pt>
                <c:pt idx="399">
                  <c:v>2.2999999999999998</c:v>
                </c:pt>
                <c:pt idx="400">
                  <c:v>1.42</c:v>
                </c:pt>
                <c:pt idx="401">
                  <c:v>4.83</c:v>
                </c:pt>
                <c:pt idx="402">
                  <c:v>2.91</c:v>
                </c:pt>
                <c:pt idx="403">
                  <c:v>4.1399999999999997</c:v>
                </c:pt>
                <c:pt idx="404">
                  <c:v>4.25</c:v>
                </c:pt>
                <c:pt idx="405">
                  <c:v>4.04</c:v>
                </c:pt>
                <c:pt idx="406">
                  <c:v>4.17</c:v>
                </c:pt>
                <c:pt idx="407">
                  <c:v>4.21</c:v>
                </c:pt>
                <c:pt idx="408">
                  <c:v>4.33</c:v>
                </c:pt>
                <c:pt idx="409">
                  <c:v>4.09</c:v>
                </c:pt>
                <c:pt idx="410">
                  <c:v>3.34</c:v>
                </c:pt>
                <c:pt idx="411">
                  <c:v>3.43</c:v>
                </c:pt>
                <c:pt idx="412">
                  <c:v>4.38</c:v>
                </c:pt>
                <c:pt idx="413">
                  <c:v>4.53</c:v>
                </c:pt>
                <c:pt idx="414">
                  <c:v>2.71</c:v>
                </c:pt>
                <c:pt idx="415">
                  <c:v>2.21</c:v>
                </c:pt>
                <c:pt idx="416">
                  <c:v>2.75</c:v>
                </c:pt>
                <c:pt idx="417">
                  <c:v>4.09</c:v>
                </c:pt>
                <c:pt idx="418">
                  <c:v>3.68</c:v>
                </c:pt>
                <c:pt idx="419">
                  <c:v>4.3</c:v>
                </c:pt>
                <c:pt idx="420">
                  <c:v>4.51</c:v>
                </c:pt>
                <c:pt idx="421">
                  <c:v>4.68</c:v>
                </c:pt>
                <c:pt idx="422">
                  <c:v>4.55</c:v>
                </c:pt>
                <c:pt idx="423">
                  <c:v>4.43</c:v>
                </c:pt>
                <c:pt idx="424">
                  <c:v>3.59</c:v>
                </c:pt>
                <c:pt idx="425">
                  <c:v>3.59</c:v>
                </c:pt>
                <c:pt idx="426">
                  <c:v>3.71</c:v>
                </c:pt>
                <c:pt idx="427">
                  <c:v>3.79</c:v>
                </c:pt>
                <c:pt idx="428">
                  <c:v>3.71</c:v>
                </c:pt>
                <c:pt idx="429">
                  <c:v>3.43</c:v>
                </c:pt>
                <c:pt idx="430">
                  <c:v>4.72</c:v>
                </c:pt>
                <c:pt idx="431">
                  <c:v>3.5</c:v>
                </c:pt>
                <c:pt idx="432">
                  <c:v>1.54</c:v>
                </c:pt>
                <c:pt idx="433">
                  <c:v>2.75</c:v>
                </c:pt>
                <c:pt idx="434">
                  <c:v>3.38</c:v>
                </c:pt>
                <c:pt idx="435">
                  <c:v>3.55</c:v>
                </c:pt>
                <c:pt idx="436">
                  <c:v>3.47</c:v>
                </c:pt>
                <c:pt idx="437">
                  <c:v>3.63</c:v>
                </c:pt>
                <c:pt idx="438">
                  <c:v>4.01</c:v>
                </c:pt>
                <c:pt idx="439">
                  <c:v>4.29</c:v>
                </c:pt>
                <c:pt idx="440">
                  <c:v>4.1399999999999997</c:v>
                </c:pt>
                <c:pt idx="441">
                  <c:v>4.01</c:v>
                </c:pt>
                <c:pt idx="442">
                  <c:v>4.29</c:v>
                </c:pt>
                <c:pt idx="443">
                  <c:v>3.68</c:v>
                </c:pt>
                <c:pt idx="444">
                  <c:v>3.73</c:v>
                </c:pt>
                <c:pt idx="445">
                  <c:v>4.09</c:v>
                </c:pt>
                <c:pt idx="446">
                  <c:v>2</c:v>
                </c:pt>
                <c:pt idx="447">
                  <c:v>1.79</c:v>
                </c:pt>
                <c:pt idx="448">
                  <c:v>4.21</c:v>
                </c:pt>
                <c:pt idx="449">
                  <c:v>2.96</c:v>
                </c:pt>
                <c:pt idx="450">
                  <c:v>3.62</c:v>
                </c:pt>
                <c:pt idx="451">
                  <c:v>3.5</c:v>
                </c:pt>
                <c:pt idx="452">
                  <c:v>3.29</c:v>
                </c:pt>
                <c:pt idx="453">
                  <c:v>3.38</c:v>
                </c:pt>
                <c:pt idx="454">
                  <c:v>3.1</c:v>
                </c:pt>
                <c:pt idx="455">
                  <c:v>3.42</c:v>
                </c:pt>
                <c:pt idx="456">
                  <c:v>3.55</c:v>
                </c:pt>
                <c:pt idx="457">
                  <c:v>4.21</c:v>
                </c:pt>
                <c:pt idx="458">
                  <c:v>3.46</c:v>
                </c:pt>
                <c:pt idx="459">
                  <c:v>4.08</c:v>
                </c:pt>
                <c:pt idx="460">
                  <c:v>4.0599999999999996</c:v>
                </c:pt>
                <c:pt idx="461">
                  <c:v>1.29</c:v>
                </c:pt>
                <c:pt idx="462">
                  <c:v>3.08</c:v>
                </c:pt>
                <c:pt idx="463">
                  <c:v>1.75</c:v>
                </c:pt>
                <c:pt idx="464">
                  <c:v>3.17</c:v>
                </c:pt>
                <c:pt idx="465">
                  <c:v>3.33</c:v>
                </c:pt>
                <c:pt idx="466">
                  <c:v>3.21</c:v>
                </c:pt>
                <c:pt idx="467">
                  <c:v>3.83</c:v>
                </c:pt>
                <c:pt idx="468">
                  <c:v>3.62</c:v>
                </c:pt>
                <c:pt idx="469">
                  <c:v>3.54</c:v>
                </c:pt>
                <c:pt idx="470">
                  <c:v>3.59</c:v>
                </c:pt>
                <c:pt idx="471">
                  <c:v>3.21</c:v>
                </c:pt>
                <c:pt idx="472">
                  <c:v>3.67</c:v>
                </c:pt>
                <c:pt idx="473">
                  <c:v>3.47</c:v>
                </c:pt>
                <c:pt idx="474">
                  <c:v>4.0999999999999996</c:v>
                </c:pt>
                <c:pt idx="475">
                  <c:v>4.21</c:v>
                </c:pt>
                <c:pt idx="476">
                  <c:v>0.75</c:v>
                </c:pt>
                <c:pt idx="477">
                  <c:v>3.5</c:v>
                </c:pt>
                <c:pt idx="478">
                  <c:v>2.17</c:v>
                </c:pt>
                <c:pt idx="479">
                  <c:v>2.79</c:v>
                </c:pt>
                <c:pt idx="480">
                  <c:v>3</c:v>
                </c:pt>
                <c:pt idx="481">
                  <c:v>2.97</c:v>
                </c:pt>
                <c:pt idx="482">
                  <c:v>3.39</c:v>
                </c:pt>
                <c:pt idx="483">
                  <c:v>3.46</c:v>
                </c:pt>
                <c:pt idx="484">
                  <c:v>3.51</c:v>
                </c:pt>
                <c:pt idx="485">
                  <c:v>3.33</c:v>
                </c:pt>
                <c:pt idx="486">
                  <c:v>3.38</c:v>
                </c:pt>
                <c:pt idx="487">
                  <c:v>3.34</c:v>
                </c:pt>
                <c:pt idx="488">
                  <c:v>3.05</c:v>
                </c:pt>
                <c:pt idx="489">
                  <c:v>4.3499999999999996</c:v>
                </c:pt>
                <c:pt idx="490">
                  <c:v>4.3499999999999996</c:v>
                </c:pt>
                <c:pt idx="491">
                  <c:v>1.1299999999999999</c:v>
                </c:pt>
                <c:pt idx="492">
                  <c:v>2.88</c:v>
                </c:pt>
                <c:pt idx="493">
                  <c:v>3.5</c:v>
                </c:pt>
                <c:pt idx="494">
                  <c:v>4.22</c:v>
                </c:pt>
                <c:pt idx="495">
                  <c:v>4.72</c:v>
                </c:pt>
                <c:pt idx="496">
                  <c:v>4.5199999999999996</c:v>
                </c:pt>
                <c:pt idx="497">
                  <c:v>4.67</c:v>
                </c:pt>
                <c:pt idx="498">
                  <c:v>4.2300000000000004</c:v>
                </c:pt>
                <c:pt idx="499">
                  <c:v>3.97</c:v>
                </c:pt>
                <c:pt idx="500">
                  <c:v>4.41</c:v>
                </c:pt>
                <c:pt idx="501">
                  <c:v>4.26</c:v>
                </c:pt>
                <c:pt idx="502">
                  <c:v>4.26</c:v>
                </c:pt>
                <c:pt idx="503">
                  <c:v>4.16</c:v>
                </c:pt>
                <c:pt idx="504">
                  <c:v>3.94</c:v>
                </c:pt>
                <c:pt idx="505">
                  <c:v>3.88</c:v>
                </c:pt>
                <c:pt idx="506">
                  <c:v>2.67</c:v>
                </c:pt>
                <c:pt idx="507">
                  <c:v>4.24</c:v>
                </c:pt>
                <c:pt idx="508">
                  <c:v>3.5</c:v>
                </c:pt>
                <c:pt idx="509">
                  <c:v>0.67</c:v>
                </c:pt>
                <c:pt idx="510">
                  <c:v>3.54</c:v>
                </c:pt>
                <c:pt idx="511">
                  <c:v>1.58</c:v>
                </c:pt>
                <c:pt idx="512">
                  <c:v>2.92</c:v>
                </c:pt>
                <c:pt idx="513">
                  <c:v>3.62</c:v>
                </c:pt>
                <c:pt idx="514">
                  <c:v>3.46</c:v>
                </c:pt>
                <c:pt idx="515">
                  <c:v>4.25</c:v>
                </c:pt>
                <c:pt idx="516">
                  <c:v>4.17</c:v>
                </c:pt>
                <c:pt idx="517">
                  <c:v>4.38</c:v>
                </c:pt>
                <c:pt idx="518">
                  <c:v>4.01</c:v>
                </c:pt>
                <c:pt idx="519">
                  <c:v>4.2</c:v>
                </c:pt>
                <c:pt idx="520">
                  <c:v>4</c:v>
                </c:pt>
                <c:pt idx="521">
                  <c:v>3.34</c:v>
                </c:pt>
                <c:pt idx="522">
                  <c:v>4.93</c:v>
                </c:pt>
                <c:pt idx="523">
                  <c:v>4.63</c:v>
                </c:pt>
                <c:pt idx="524">
                  <c:v>2.13</c:v>
                </c:pt>
                <c:pt idx="525">
                  <c:v>1.83</c:v>
                </c:pt>
                <c:pt idx="526">
                  <c:v>4.67</c:v>
                </c:pt>
                <c:pt idx="527">
                  <c:v>2.71</c:v>
                </c:pt>
                <c:pt idx="528">
                  <c:v>3.93</c:v>
                </c:pt>
                <c:pt idx="529">
                  <c:v>4.21</c:v>
                </c:pt>
                <c:pt idx="530">
                  <c:v>3.88</c:v>
                </c:pt>
                <c:pt idx="531">
                  <c:v>3.96</c:v>
                </c:pt>
                <c:pt idx="532">
                  <c:v>4.05</c:v>
                </c:pt>
                <c:pt idx="533">
                  <c:v>4.25</c:v>
                </c:pt>
                <c:pt idx="534">
                  <c:v>3.88</c:v>
                </c:pt>
                <c:pt idx="535">
                  <c:v>4.04</c:v>
                </c:pt>
                <c:pt idx="536">
                  <c:v>4.05</c:v>
                </c:pt>
                <c:pt idx="537">
                  <c:v>4.17</c:v>
                </c:pt>
                <c:pt idx="538">
                  <c:v>4.0199999999999996</c:v>
                </c:pt>
                <c:pt idx="539">
                  <c:v>2.5499999999999998</c:v>
                </c:pt>
                <c:pt idx="540">
                  <c:v>1.1299999999999999</c:v>
                </c:pt>
                <c:pt idx="541">
                  <c:v>5.17</c:v>
                </c:pt>
                <c:pt idx="542">
                  <c:v>2.5</c:v>
                </c:pt>
                <c:pt idx="543">
                  <c:v>3.97</c:v>
                </c:pt>
                <c:pt idx="544">
                  <c:v>4.25</c:v>
                </c:pt>
                <c:pt idx="545">
                  <c:v>4.17</c:v>
                </c:pt>
                <c:pt idx="546">
                  <c:v>4.41</c:v>
                </c:pt>
                <c:pt idx="547">
                  <c:v>4.13</c:v>
                </c:pt>
                <c:pt idx="548">
                  <c:v>4.17</c:v>
                </c:pt>
                <c:pt idx="549">
                  <c:v>4.12</c:v>
                </c:pt>
                <c:pt idx="550">
                  <c:v>3.26</c:v>
                </c:pt>
                <c:pt idx="551">
                  <c:v>2.5099999999999998</c:v>
                </c:pt>
                <c:pt idx="552">
                  <c:v>3.29</c:v>
                </c:pt>
                <c:pt idx="553">
                  <c:v>4.51</c:v>
                </c:pt>
                <c:pt idx="554">
                  <c:v>2.64</c:v>
                </c:pt>
                <c:pt idx="555">
                  <c:v>1.84</c:v>
                </c:pt>
                <c:pt idx="556">
                  <c:v>2.46</c:v>
                </c:pt>
                <c:pt idx="557">
                  <c:v>3.88</c:v>
                </c:pt>
                <c:pt idx="558">
                  <c:v>4.09</c:v>
                </c:pt>
                <c:pt idx="559">
                  <c:v>3.83</c:v>
                </c:pt>
                <c:pt idx="560">
                  <c:v>3.96</c:v>
                </c:pt>
                <c:pt idx="561">
                  <c:v>3.97</c:v>
                </c:pt>
                <c:pt idx="562">
                  <c:v>3.88</c:v>
                </c:pt>
                <c:pt idx="563">
                  <c:v>4.59</c:v>
                </c:pt>
                <c:pt idx="564">
                  <c:v>4.63</c:v>
                </c:pt>
                <c:pt idx="565">
                  <c:v>4.42</c:v>
                </c:pt>
                <c:pt idx="566">
                  <c:v>4.18</c:v>
                </c:pt>
                <c:pt idx="567">
                  <c:v>4.26</c:v>
                </c:pt>
                <c:pt idx="568">
                  <c:v>3.89</c:v>
                </c:pt>
                <c:pt idx="569">
                  <c:v>4.08</c:v>
                </c:pt>
                <c:pt idx="570">
                  <c:v>4.0999999999999996</c:v>
                </c:pt>
                <c:pt idx="571">
                  <c:v>0.92</c:v>
                </c:pt>
                <c:pt idx="572">
                  <c:v>3.33</c:v>
                </c:pt>
                <c:pt idx="573">
                  <c:v>1.71</c:v>
                </c:pt>
                <c:pt idx="574">
                  <c:v>2.99</c:v>
                </c:pt>
                <c:pt idx="575">
                  <c:v>3.33</c:v>
                </c:pt>
                <c:pt idx="576">
                  <c:v>3.3</c:v>
                </c:pt>
                <c:pt idx="577">
                  <c:v>3.46</c:v>
                </c:pt>
                <c:pt idx="578">
                  <c:v>3.53</c:v>
                </c:pt>
                <c:pt idx="579">
                  <c:v>3.38</c:v>
                </c:pt>
                <c:pt idx="580">
                  <c:v>3.62</c:v>
                </c:pt>
                <c:pt idx="581">
                  <c:v>3.3</c:v>
                </c:pt>
                <c:pt idx="582">
                  <c:v>3.3</c:v>
                </c:pt>
                <c:pt idx="583">
                  <c:v>3.72</c:v>
                </c:pt>
                <c:pt idx="584">
                  <c:v>4.3</c:v>
                </c:pt>
                <c:pt idx="585">
                  <c:v>3.64</c:v>
                </c:pt>
                <c:pt idx="586">
                  <c:v>0.67</c:v>
                </c:pt>
                <c:pt idx="587">
                  <c:v>3.13</c:v>
                </c:pt>
                <c:pt idx="588">
                  <c:v>2.09</c:v>
                </c:pt>
                <c:pt idx="589">
                  <c:v>3.37</c:v>
                </c:pt>
                <c:pt idx="590">
                  <c:v>3.42</c:v>
                </c:pt>
                <c:pt idx="591">
                  <c:v>3.26</c:v>
                </c:pt>
                <c:pt idx="592">
                  <c:v>3.46</c:v>
                </c:pt>
                <c:pt idx="593">
                  <c:v>3.96</c:v>
                </c:pt>
                <c:pt idx="594">
                  <c:v>4.43</c:v>
                </c:pt>
                <c:pt idx="595">
                  <c:v>4.38</c:v>
                </c:pt>
                <c:pt idx="596">
                  <c:v>4.25</c:v>
                </c:pt>
                <c:pt idx="597">
                  <c:v>3.84</c:v>
                </c:pt>
                <c:pt idx="598">
                  <c:v>4.34</c:v>
                </c:pt>
                <c:pt idx="599">
                  <c:v>4.78</c:v>
                </c:pt>
                <c:pt idx="600">
                  <c:v>5.26</c:v>
                </c:pt>
                <c:pt idx="601">
                  <c:v>5.14</c:v>
                </c:pt>
                <c:pt idx="602">
                  <c:v>5.3</c:v>
                </c:pt>
                <c:pt idx="603">
                  <c:v>5.3</c:v>
                </c:pt>
                <c:pt idx="604">
                  <c:v>0.83</c:v>
                </c:pt>
                <c:pt idx="605">
                  <c:v>5.13</c:v>
                </c:pt>
                <c:pt idx="606">
                  <c:v>3.45</c:v>
                </c:pt>
                <c:pt idx="607">
                  <c:v>4.26</c:v>
                </c:pt>
                <c:pt idx="608">
                  <c:v>4.13</c:v>
                </c:pt>
                <c:pt idx="609">
                  <c:v>4.12</c:v>
                </c:pt>
                <c:pt idx="610">
                  <c:v>4.22</c:v>
                </c:pt>
                <c:pt idx="611">
                  <c:v>4.87</c:v>
                </c:pt>
                <c:pt idx="612">
                  <c:v>4.6399999999999997</c:v>
                </c:pt>
                <c:pt idx="613">
                  <c:v>4.3499999999999996</c:v>
                </c:pt>
                <c:pt idx="614">
                  <c:v>4.5599999999999996</c:v>
                </c:pt>
                <c:pt idx="615">
                  <c:v>4.4800000000000004</c:v>
                </c:pt>
                <c:pt idx="616">
                  <c:v>4.75</c:v>
                </c:pt>
                <c:pt idx="617">
                  <c:v>4.3899999999999997</c:v>
                </c:pt>
                <c:pt idx="618">
                  <c:v>4.34</c:v>
                </c:pt>
                <c:pt idx="619">
                  <c:v>4.72</c:v>
                </c:pt>
                <c:pt idx="620">
                  <c:v>4.68</c:v>
                </c:pt>
                <c:pt idx="621">
                  <c:v>3.45</c:v>
                </c:pt>
                <c:pt idx="622">
                  <c:v>3.8</c:v>
                </c:pt>
                <c:pt idx="623">
                  <c:v>4.25</c:v>
                </c:pt>
                <c:pt idx="624">
                  <c:v>5.0599999999999996</c:v>
                </c:pt>
                <c:pt idx="625">
                  <c:v>0.67</c:v>
                </c:pt>
                <c:pt idx="626">
                  <c:v>3.21</c:v>
                </c:pt>
                <c:pt idx="627">
                  <c:v>1.88</c:v>
                </c:pt>
                <c:pt idx="628">
                  <c:v>2.95</c:v>
                </c:pt>
                <c:pt idx="629">
                  <c:v>2.71</c:v>
                </c:pt>
                <c:pt idx="630">
                  <c:v>3.08</c:v>
                </c:pt>
                <c:pt idx="631">
                  <c:v>2.72</c:v>
                </c:pt>
                <c:pt idx="632">
                  <c:v>3.58</c:v>
                </c:pt>
                <c:pt idx="633">
                  <c:v>3.42</c:v>
                </c:pt>
                <c:pt idx="634">
                  <c:v>3.46</c:v>
                </c:pt>
                <c:pt idx="635">
                  <c:v>3.63</c:v>
                </c:pt>
                <c:pt idx="636">
                  <c:v>3.43</c:v>
                </c:pt>
                <c:pt idx="637">
                  <c:v>3.38</c:v>
                </c:pt>
                <c:pt idx="638">
                  <c:v>4.2699999999999996</c:v>
                </c:pt>
                <c:pt idx="639">
                  <c:v>4.05</c:v>
                </c:pt>
                <c:pt idx="640">
                  <c:v>0.79</c:v>
                </c:pt>
                <c:pt idx="641">
                  <c:v>3.5</c:v>
                </c:pt>
                <c:pt idx="642">
                  <c:v>3.29</c:v>
                </c:pt>
                <c:pt idx="643">
                  <c:v>3.21</c:v>
                </c:pt>
                <c:pt idx="644">
                  <c:v>3.58</c:v>
                </c:pt>
                <c:pt idx="645">
                  <c:v>3.46</c:v>
                </c:pt>
                <c:pt idx="646">
                  <c:v>3.58</c:v>
                </c:pt>
                <c:pt idx="647">
                  <c:v>3.42</c:v>
                </c:pt>
                <c:pt idx="648">
                  <c:v>3.5</c:v>
                </c:pt>
                <c:pt idx="649">
                  <c:v>3.46</c:v>
                </c:pt>
                <c:pt idx="650">
                  <c:v>3.54</c:v>
                </c:pt>
                <c:pt idx="651">
                  <c:v>3.27</c:v>
                </c:pt>
                <c:pt idx="652">
                  <c:v>2.89</c:v>
                </c:pt>
                <c:pt idx="653">
                  <c:v>4.68</c:v>
                </c:pt>
                <c:pt idx="654">
                  <c:v>4.38</c:v>
                </c:pt>
                <c:pt idx="655">
                  <c:v>0.87</c:v>
                </c:pt>
                <c:pt idx="656">
                  <c:v>3.42</c:v>
                </c:pt>
                <c:pt idx="657">
                  <c:v>3.34</c:v>
                </c:pt>
                <c:pt idx="658">
                  <c:v>3.21</c:v>
                </c:pt>
                <c:pt idx="659">
                  <c:v>3.3</c:v>
                </c:pt>
                <c:pt idx="660">
                  <c:v>2.72</c:v>
                </c:pt>
                <c:pt idx="661">
                  <c:v>2.63</c:v>
                </c:pt>
                <c:pt idx="662">
                  <c:v>3.87</c:v>
                </c:pt>
                <c:pt idx="663">
                  <c:v>3.6</c:v>
                </c:pt>
                <c:pt idx="664">
                  <c:v>3.79</c:v>
                </c:pt>
                <c:pt idx="665">
                  <c:v>4.05</c:v>
                </c:pt>
                <c:pt idx="666">
                  <c:v>4.24</c:v>
                </c:pt>
                <c:pt idx="667">
                  <c:v>4.05</c:v>
                </c:pt>
                <c:pt idx="668">
                  <c:v>4.51</c:v>
                </c:pt>
                <c:pt idx="669">
                  <c:v>4.5599999999999996</c:v>
                </c:pt>
                <c:pt idx="670">
                  <c:v>4.5999999999999996</c:v>
                </c:pt>
                <c:pt idx="671">
                  <c:v>1.34</c:v>
                </c:pt>
                <c:pt idx="672">
                  <c:v>3.12</c:v>
                </c:pt>
                <c:pt idx="673">
                  <c:v>2.75</c:v>
                </c:pt>
                <c:pt idx="674">
                  <c:v>3.67</c:v>
                </c:pt>
                <c:pt idx="675">
                  <c:v>3.67</c:v>
                </c:pt>
                <c:pt idx="676">
                  <c:v>3.59</c:v>
                </c:pt>
                <c:pt idx="677">
                  <c:v>3.51</c:v>
                </c:pt>
                <c:pt idx="678">
                  <c:v>3.67</c:v>
                </c:pt>
                <c:pt idx="679">
                  <c:v>3.27</c:v>
                </c:pt>
                <c:pt idx="680">
                  <c:v>3.64</c:v>
                </c:pt>
                <c:pt idx="681">
                  <c:v>4.08</c:v>
                </c:pt>
                <c:pt idx="682">
                  <c:v>4.05</c:v>
                </c:pt>
                <c:pt idx="683">
                  <c:v>4.55</c:v>
                </c:pt>
                <c:pt idx="684">
                  <c:v>4.7300000000000004</c:v>
                </c:pt>
                <c:pt idx="685">
                  <c:v>4.76</c:v>
                </c:pt>
                <c:pt idx="686">
                  <c:v>5.21</c:v>
                </c:pt>
                <c:pt idx="687">
                  <c:v>4.9400000000000004</c:v>
                </c:pt>
                <c:pt idx="688">
                  <c:v>1.92</c:v>
                </c:pt>
                <c:pt idx="689">
                  <c:v>3.08</c:v>
                </c:pt>
                <c:pt idx="690">
                  <c:v>2.79</c:v>
                </c:pt>
                <c:pt idx="691">
                  <c:v>4.26</c:v>
                </c:pt>
                <c:pt idx="692">
                  <c:v>4.01</c:v>
                </c:pt>
                <c:pt idx="693">
                  <c:v>4.29</c:v>
                </c:pt>
                <c:pt idx="694">
                  <c:v>3.55</c:v>
                </c:pt>
                <c:pt idx="695">
                  <c:v>3.82</c:v>
                </c:pt>
                <c:pt idx="696">
                  <c:v>4.3</c:v>
                </c:pt>
                <c:pt idx="697">
                  <c:v>4.09</c:v>
                </c:pt>
                <c:pt idx="698">
                  <c:v>4.62</c:v>
                </c:pt>
                <c:pt idx="699">
                  <c:v>4.68</c:v>
                </c:pt>
                <c:pt idx="700">
                  <c:v>4.75</c:v>
                </c:pt>
                <c:pt idx="701">
                  <c:v>4.3099999999999996</c:v>
                </c:pt>
                <c:pt idx="702">
                  <c:v>4.01</c:v>
                </c:pt>
                <c:pt idx="703">
                  <c:v>4.34</c:v>
                </c:pt>
                <c:pt idx="704">
                  <c:v>4.95</c:v>
                </c:pt>
                <c:pt idx="705">
                  <c:v>4.63</c:v>
                </c:pt>
                <c:pt idx="706">
                  <c:v>1.17</c:v>
                </c:pt>
                <c:pt idx="707">
                  <c:v>3.38</c:v>
                </c:pt>
                <c:pt idx="708">
                  <c:v>3.5</c:v>
                </c:pt>
                <c:pt idx="709">
                  <c:v>3.42</c:v>
                </c:pt>
                <c:pt idx="710">
                  <c:v>4.12</c:v>
                </c:pt>
                <c:pt idx="711">
                  <c:v>4.21</c:v>
                </c:pt>
                <c:pt idx="712">
                  <c:v>3.26</c:v>
                </c:pt>
                <c:pt idx="713">
                  <c:v>3.33</c:v>
                </c:pt>
                <c:pt idx="714">
                  <c:v>3.54</c:v>
                </c:pt>
                <c:pt idx="715">
                  <c:v>3.3</c:v>
                </c:pt>
                <c:pt idx="716">
                  <c:v>3.29</c:v>
                </c:pt>
                <c:pt idx="717">
                  <c:v>3.34</c:v>
                </c:pt>
                <c:pt idx="718">
                  <c:v>3.04</c:v>
                </c:pt>
                <c:pt idx="719">
                  <c:v>3.6</c:v>
                </c:pt>
                <c:pt idx="720">
                  <c:v>4.05</c:v>
                </c:pt>
                <c:pt idx="721">
                  <c:v>0.57999999999999996</c:v>
                </c:pt>
                <c:pt idx="722">
                  <c:v>3.29</c:v>
                </c:pt>
                <c:pt idx="723">
                  <c:v>1.79</c:v>
                </c:pt>
                <c:pt idx="724">
                  <c:v>2.5099999999999998</c:v>
                </c:pt>
                <c:pt idx="725">
                  <c:v>2.88</c:v>
                </c:pt>
                <c:pt idx="726">
                  <c:v>2.64</c:v>
                </c:pt>
                <c:pt idx="727">
                  <c:v>2.63</c:v>
                </c:pt>
                <c:pt idx="728">
                  <c:v>3.33</c:v>
                </c:pt>
                <c:pt idx="729">
                  <c:v>3.31</c:v>
                </c:pt>
                <c:pt idx="730">
                  <c:v>3.58</c:v>
                </c:pt>
                <c:pt idx="731">
                  <c:v>3.33</c:v>
                </c:pt>
                <c:pt idx="732">
                  <c:v>3.22</c:v>
                </c:pt>
                <c:pt idx="733">
                  <c:v>3.42</c:v>
                </c:pt>
                <c:pt idx="734">
                  <c:v>4.8499999999999996</c:v>
                </c:pt>
                <c:pt idx="735">
                  <c:v>4.8499999999999996</c:v>
                </c:pt>
                <c:pt idx="736">
                  <c:v>4.8099999999999996</c:v>
                </c:pt>
                <c:pt idx="737">
                  <c:v>2.96</c:v>
                </c:pt>
                <c:pt idx="738">
                  <c:v>0.83</c:v>
                </c:pt>
                <c:pt idx="739">
                  <c:v>3.41</c:v>
                </c:pt>
                <c:pt idx="740">
                  <c:v>2.38</c:v>
                </c:pt>
                <c:pt idx="741">
                  <c:v>3.55</c:v>
                </c:pt>
                <c:pt idx="742">
                  <c:v>3.46</c:v>
                </c:pt>
                <c:pt idx="743">
                  <c:v>3.54</c:v>
                </c:pt>
                <c:pt idx="744">
                  <c:v>3.43</c:v>
                </c:pt>
                <c:pt idx="745">
                  <c:v>3.58</c:v>
                </c:pt>
                <c:pt idx="746">
                  <c:v>3.49</c:v>
                </c:pt>
                <c:pt idx="747">
                  <c:v>3.58</c:v>
                </c:pt>
                <c:pt idx="748">
                  <c:v>3.18</c:v>
                </c:pt>
                <c:pt idx="749">
                  <c:v>3.92</c:v>
                </c:pt>
                <c:pt idx="750">
                  <c:v>4.09</c:v>
                </c:pt>
                <c:pt idx="751">
                  <c:v>4.55</c:v>
                </c:pt>
                <c:pt idx="752">
                  <c:v>3.79</c:v>
                </c:pt>
                <c:pt idx="753">
                  <c:v>0.88</c:v>
                </c:pt>
                <c:pt idx="754">
                  <c:v>4.59</c:v>
                </c:pt>
                <c:pt idx="755">
                  <c:v>2.38</c:v>
                </c:pt>
                <c:pt idx="756">
                  <c:v>3.92</c:v>
                </c:pt>
                <c:pt idx="757">
                  <c:v>3.89</c:v>
                </c:pt>
                <c:pt idx="758">
                  <c:v>3.97</c:v>
                </c:pt>
                <c:pt idx="759">
                  <c:v>4.26</c:v>
                </c:pt>
                <c:pt idx="760">
                  <c:v>4.05</c:v>
                </c:pt>
                <c:pt idx="761">
                  <c:v>4.08</c:v>
                </c:pt>
                <c:pt idx="762">
                  <c:v>4.17</c:v>
                </c:pt>
                <c:pt idx="763">
                  <c:v>4.16</c:v>
                </c:pt>
                <c:pt idx="764">
                  <c:v>4.24</c:v>
                </c:pt>
                <c:pt idx="765">
                  <c:v>3.59</c:v>
                </c:pt>
                <c:pt idx="766">
                  <c:v>5</c:v>
                </c:pt>
                <c:pt idx="767">
                  <c:v>4.75</c:v>
                </c:pt>
                <c:pt idx="768">
                  <c:v>2.42</c:v>
                </c:pt>
                <c:pt idx="769">
                  <c:v>1.1200000000000001</c:v>
                </c:pt>
                <c:pt idx="770">
                  <c:v>3.13</c:v>
                </c:pt>
                <c:pt idx="771">
                  <c:v>2.2200000000000002</c:v>
                </c:pt>
                <c:pt idx="772">
                  <c:v>3.25</c:v>
                </c:pt>
                <c:pt idx="773">
                  <c:v>3.33</c:v>
                </c:pt>
                <c:pt idx="774">
                  <c:v>3.63</c:v>
                </c:pt>
                <c:pt idx="775">
                  <c:v>4.12</c:v>
                </c:pt>
                <c:pt idx="776">
                  <c:v>4.29</c:v>
                </c:pt>
                <c:pt idx="777">
                  <c:v>4.05</c:v>
                </c:pt>
                <c:pt idx="778">
                  <c:v>4.38</c:v>
                </c:pt>
                <c:pt idx="779">
                  <c:v>4.38</c:v>
                </c:pt>
                <c:pt idx="780">
                  <c:v>4.55</c:v>
                </c:pt>
                <c:pt idx="781">
                  <c:v>4.75</c:v>
                </c:pt>
                <c:pt idx="782">
                  <c:v>4.6399999999999997</c:v>
                </c:pt>
                <c:pt idx="783">
                  <c:v>5.04</c:v>
                </c:pt>
                <c:pt idx="784">
                  <c:v>4.82</c:v>
                </c:pt>
                <c:pt idx="785">
                  <c:v>4.38</c:v>
                </c:pt>
                <c:pt idx="786">
                  <c:v>0.79</c:v>
                </c:pt>
                <c:pt idx="787">
                  <c:v>3.17</c:v>
                </c:pt>
                <c:pt idx="788">
                  <c:v>2.72</c:v>
                </c:pt>
                <c:pt idx="789">
                  <c:v>3.84</c:v>
                </c:pt>
                <c:pt idx="790">
                  <c:v>4.0999999999999996</c:v>
                </c:pt>
                <c:pt idx="791">
                  <c:v>4.3</c:v>
                </c:pt>
                <c:pt idx="792">
                  <c:v>3.97</c:v>
                </c:pt>
                <c:pt idx="793">
                  <c:v>4.21</c:v>
                </c:pt>
                <c:pt idx="794">
                  <c:v>4.09</c:v>
                </c:pt>
                <c:pt idx="795">
                  <c:v>4.17</c:v>
                </c:pt>
                <c:pt idx="796">
                  <c:v>4.12</c:v>
                </c:pt>
                <c:pt idx="797">
                  <c:v>3.97</c:v>
                </c:pt>
                <c:pt idx="798">
                  <c:v>3.96</c:v>
                </c:pt>
                <c:pt idx="799">
                  <c:v>4.42</c:v>
                </c:pt>
                <c:pt idx="800">
                  <c:v>5.14</c:v>
                </c:pt>
                <c:pt idx="801">
                  <c:v>5.14</c:v>
                </c:pt>
                <c:pt idx="802">
                  <c:v>5.05</c:v>
                </c:pt>
                <c:pt idx="803">
                  <c:v>5.26</c:v>
                </c:pt>
                <c:pt idx="804">
                  <c:v>0.63</c:v>
                </c:pt>
                <c:pt idx="805">
                  <c:v>4.92</c:v>
                </c:pt>
                <c:pt idx="806">
                  <c:v>3.34</c:v>
                </c:pt>
                <c:pt idx="807">
                  <c:v>3.42</c:v>
                </c:pt>
                <c:pt idx="808">
                  <c:v>3.27</c:v>
                </c:pt>
                <c:pt idx="809">
                  <c:v>3.75</c:v>
                </c:pt>
                <c:pt idx="810">
                  <c:v>3.79</c:v>
                </c:pt>
                <c:pt idx="811">
                  <c:v>3.98</c:v>
                </c:pt>
                <c:pt idx="812">
                  <c:v>4.3600000000000003</c:v>
                </c:pt>
                <c:pt idx="813">
                  <c:v>4.42</c:v>
                </c:pt>
                <c:pt idx="814">
                  <c:v>4.37</c:v>
                </c:pt>
                <c:pt idx="815">
                  <c:v>4.62</c:v>
                </c:pt>
                <c:pt idx="816">
                  <c:v>4.01</c:v>
                </c:pt>
                <c:pt idx="817">
                  <c:v>4.0599999999999996</c:v>
                </c:pt>
                <c:pt idx="818">
                  <c:v>3.42</c:v>
                </c:pt>
                <c:pt idx="819">
                  <c:v>1.84</c:v>
                </c:pt>
                <c:pt idx="820">
                  <c:v>2.91</c:v>
                </c:pt>
                <c:pt idx="821">
                  <c:v>3.8</c:v>
                </c:pt>
                <c:pt idx="822">
                  <c:v>4.34</c:v>
                </c:pt>
                <c:pt idx="823">
                  <c:v>3.42</c:v>
                </c:pt>
                <c:pt idx="824">
                  <c:v>4.3</c:v>
                </c:pt>
                <c:pt idx="825">
                  <c:v>4.42</c:v>
                </c:pt>
                <c:pt idx="826">
                  <c:v>4.33</c:v>
                </c:pt>
                <c:pt idx="827">
                  <c:v>4.22</c:v>
                </c:pt>
                <c:pt idx="828">
                  <c:v>4.6500000000000004</c:v>
                </c:pt>
                <c:pt idx="829">
                  <c:v>4.3</c:v>
                </c:pt>
                <c:pt idx="830">
                  <c:v>4.59</c:v>
                </c:pt>
                <c:pt idx="831">
                  <c:v>4.63</c:v>
                </c:pt>
                <c:pt idx="832">
                  <c:v>4.4800000000000004</c:v>
                </c:pt>
                <c:pt idx="833">
                  <c:v>5.05</c:v>
                </c:pt>
                <c:pt idx="834">
                  <c:v>4.84</c:v>
                </c:pt>
                <c:pt idx="835">
                  <c:v>1.42</c:v>
                </c:pt>
                <c:pt idx="836">
                  <c:v>2.92</c:v>
                </c:pt>
                <c:pt idx="837">
                  <c:v>3.92</c:v>
                </c:pt>
                <c:pt idx="838">
                  <c:v>3.41</c:v>
                </c:pt>
                <c:pt idx="839">
                  <c:v>3.84</c:v>
                </c:pt>
                <c:pt idx="840">
                  <c:v>4.05</c:v>
                </c:pt>
                <c:pt idx="841">
                  <c:v>4.09</c:v>
                </c:pt>
                <c:pt idx="842">
                  <c:v>4.09</c:v>
                </c:pt>
                <c:pt idx="843">
                  <c:v>4.49</c:v>
                </c:pt>
                <c:pt idx="844">
                  <c:v>4.2</c:v>
                </c:pt>
                <c:pt idx="845">
                  <c:v>4.17</c:v>
                </c:pt>
                <c:pt idx="846">
                  <c:v>4.3</c:v>
                </c:pt>
                <c:pt idx="847">
                  <c:v>4.5599999999999996</c:v>
                </c:pt>
                <c:pt idx="848">
                  <c:v>4.22</c:v>
                </c:pt>
                <c:pt idx="849">
                  <c:v>3.5</c:v>
                </c:pt>
                <c:pt idx="850">
                  <c:v>5.18</c:v>
                </c:pt>
                <c:pt idx="851">
                  <c:v>4.76</c:v>
                </c:pt>
                <c:pt idx="852">
                  <c:v>1.88</c:v>
                </c:pt>
                <c:pt idx="853">
                  <c:v>1.54</c:v>
                </c:pt>
                <c:pt idx="854">
                  <c:v>4.42</c:v>
                </c:pt>
                <c:pt idx="855">
                  <c:v>2.54</c:v>
                </c:pt>
                <c:pt idx="856">
                  <c:v>3.17</c:v>
                </c:pt>
                <c:pt idx="857">
                  <c:v>3.42</c:v>
                </c:pt>
                <c:pt idx="858">
                  <c:v>3.58</c:v>
                </c:pt>
                <c:pt idx="859">
                  <c:v>3.3</c:v>
                </c:pt>
                <c:pt idx="860">
                  <c:v>4.01</c:v>
                </c:pt>
                <c:pt idx="861">
                  <c:v>3.93</c:v>
                </c:pt>
                <c:pt idx="862">
                  <c:v>4.63</c:v>
                </c:pt>
                <c:pt idx="863">
                  <c:v>4.88</c:v>
                </c:pt>
                <c:pt idx="864">
                  <c:v>3.87</c:v>
                </c:pt>
                <c:pt idx="865">
                  <c:v>3.18</c:v>
                </c:pt>
                <c:pt idx="866">
                  <c:v>3.59</c:v>
                </c:pt>
                <c:pt idx="867">
                  <c:v>4.93</c:v>
                </c:pt>
                <c:pt idx="868">
                  <c:v>4.72</c:v>
                </c:pt>
                <c:pt idx="869">
                  <c:v>3.95</c:v>
                </c:pt>
                <c:pt idx="870">
                  <c:v>0.71</c:v>
                </c:pt>
                <c:pt idx="871">
                  <c:v>3.46</c:v>
                </c:pt>
                <c:pt idx="872">
                  <c:v>1.67</c:v>
                </c:pt>
                <c:pt idx="873">
                  <c:v>3.51</c:v>
                </c:pt>
                <c:pt idx="874">
                  <c:v>3.34</c:v>
                </c:pt>
                <c:pt idx="875">
                  <c:v>3.38</c:v>
                </c:pt>
                <c:pt idx="876">
                  <c:v>3.46</c:v>
                </c:pt>
                <c:pt idx="877">
                  <c:v>3.58</c:v>
                </c:pt>
                <c:pt idx="878">
                  <c:v>3.3</c:v>
                </c:pt>
                <c:pt idx="879">
                  <c:v>3.38</c:v>
                </c:pt>
                <c:pt idx="880">
                  <c:v>3.26</c:v>
                </c:pt>
                <c:pt idx="881">
                  <c:v>3.2</c:v>
                </c:pt>
                <c:pt idx="882">
                  <c:v>2.92</c:v>
                </c:pt>
                <c:pt idx="883">
                  <c:v>3.65</c:v>
                </c:pt>
                <c:pt idx="884">
                  <c:v>3.33</c:v>
                </c:pt>
                <c:pt idx="885">
                  <c:v>0.87</c:v>
                </c:pt>
                <c:pt idx="886">
                  <c:v>3.71</c:v>
                </c:pt>
                <c:pt idx="887">
                  <c:v>2.13</c:v>
                </c:pt>
                <c:pt idx="888">
                  <c:v>2.88</c:v>
                </c:pt>
                <c:pt idx="889">
                  <c:v>3.13</c:v>
                </c:pt>
                <c:pt idx="890">
                  <c:v>2.59</c:v>
                </c:pt>
                <c:pt idx="891">
                  <c:v>2.75</c:v>
                </c:pt>
                <c:pt idx="892">
                  <c:v>2.67</c:v>
                </c:pt>
                <c:pt idx="893">
                  <c:v>2.71</c:v>
                </c:pt>
                <c:pt idx="894">
                  <c:v>2.88</c:v>
                </c:pt>
                <c:pt idx="895">
                  <c:v>2.89</c:v>
                </c:pt>
                <c:pt idx="896">
                  <c:v>3.29</c:v>
                </c:pt>
                <c:pt idx="897">
                  <c:v>4.49</c:v>
                </c:pt>
                <c:pt idx="898">
                  <c:v>5.09</c:v>
                </c:pt>
                <c:pt idx="899">
                  <c:v>4.9800000000000004</c:v>
                </c:pt>
                <c:pt idx="900">
                  <c:v>5.0199999999999996</c:v>
                </c:pt>
                <c:pt idx="901">
                  <c:v>4.7300000000000004</c:v>
                </c:pt>
                <c:pt idx="902">
                  <c:v>2.88</c:v>
                </c:pt>
                <c:pt idx="903">
                  <c:v>2.46</c:v>
                </c:pt>
                <c:pt idx="904">
                  <c:v>2.66</c:v>
                </c:pt>
                <c:pt idx="905">
                  <c:v>3.86</c:v>
                </c:pt>
                <c:pt idx="906">
                  <c:v>4.1399999999999997</c:v>
                </c:pt>
                <c:pt idx="907">
                  <c:v>4.0999999999999996</c:v>
                </c:pt>
                <c:pt idx="908">
                  <c:v>4.17</c:v>
                </c:pt>
                <c:pt idx="909">
                  <c:v>4.7300000000000004</c:v>
                </c:pt>
                <c:pt idx="910">
                  <c:v>4.75</c:v>
                </c:pt>
                <c:pt idx="911">
                  <c:v>4.8099999999999996</c:v>
                </c:pt>
                <c:pt idx="912">
                  <c:v>4.75</c:v>
                </c:pt>
                <c:pt idx="913">
                  <c:v>4.92</c:v>
                </c:pt>
                <c:pt idx="914">
                  <c:v>4.0599999999999996</c:v>
                </c:pt>
                <c:pt idx="915">
                  <c:v>4.25</c:v>
                </c:pt>
                <c:pt idx="916">
                  <c:v>4.16</c:v>
                </c:pt>
                <c:pt idx="917">
                  <c:v>3.73</c:v>
                </c:pt>
                <c:pt idx="918">
                  <c:v>4.8899999999999997</c:v>
                </c:pt>
                <c:pt idx="919">
                  <c:v>5.22</c:v>
                </c:pt>
                <c:pt idx="920">
                  <c:v>5.14</c:v>
                </c:pt>
                <c:pt idx="921">
                  <c:v>2.76</c:v>
                </c:pt>
                <c:pt idx="922">
                  <c:v>2.33</c:v>
                </c:pt>
                <c:pt idx="923">
                  <c:v>2.42</c:v>
                </c:pt>
                <c:pt idx="924">
                  <c:v>3.71</c:v>
                </c:pt>
                <c:pt idx="925">
                  <c:v>3.13</c:v>
                </c:pt>
                <c:pt idx="926">
                  <c:v>3.04</c:v>
                </c:pt>
                <c:pt idx="927">
                  <c:v>2.76</c:v>
                </c:pt>
                <c:pt idx="928">
                  <c:v>2.88</c:v>
                </c:pt>
                <c:pt idx="929">
                  <c:v>2.96</c:v>
                </c:pt>
                <c:pt idx="930">
                  <c:v>3.17</c:v>
                </c:pt>
                <c:pt idx="931">
                  <c:v>3</c:v>
                </c:pt>
                <c:pt idx="932">
                  <c:v>2.97</c:v>
                </c:pt>
                <c:pt idx="933">
                  <c:v>3.78</c:v>
                </c:pt>
                <c:pt idx="934">
                  <c:v>4.13</c:v>
                </c:pt>
                <c:pt idx="935">
                  <c:v>1.79</c:v>
                </c:pt>
                <c:pt idx="936">
                  <c:v>1.71</c:v>
                </c:pt>
                <c:pt idx="937">
                  <c:v>2.54</c:v>
                </c:pt>
                <c:pt idx="938">
                  <c:v>2.54</c:v>
                </c:pt>
                <c:pt idx="939">
                  <c:v>2.71</c:v>
                </c:pt>
                <c:pt idx="940">
                  <c:v>3</c:v>
                </c:pt>
                <c:pt idx="941">
                  <c:v>2.88</c:v>
                </c:pt>
                <c:pt idx="942">
                  <c:v>2.88</c:v>
                </c:pt>
                <c:pt idx="943">
                  <c:v>2.76</c:v>
                </c:pt>
                <c:pt idx="944">
                  <c:v>3</c:v>
                </c:pt>
                <c:pt idx="945">
                  <c:v>3.04</c:v>
                </c:pt>
                <c:pt idx="946">
                  <c:v>3.17</c:v>
                </c:pt>
                <c:pt idx="947">
                  <c:v>3.26</c:v>
                </c:pt>
                <c:pt idx="948">
                  <c:v>4.26</c:v>
                </c:pt>
                <c:pt idx="949">
                  <c:v>4.57</c:v>
                </c:pt>
                <c:pt idx="950">
                  <c:v>1.71</c:v>
                </c:pt>
                <c:pt idx="951">
                  <c:v>2.46</c:v>
                </c:pt>
                <c:pt idx="952">
                  <c:v>2.38</c:v>
                </c:pt>
                <c:pt idx="953">
                  <c:v>2.38</c:v>
                </c:pt>
                <c:pt idx="954">
                  <c:v>3.45</c:v>
                </c:pt>
                <c:pt idx="955">
                  <c:v>2.96</c:v>
                </c:pt>
                <c:pt idx="956">
                  <c:v>2.79</c:v>
                </c:pt>
                <c:pt idx="957">
                  <c:v>2.5099999999999998</c:v>
                </c:pt>
                <c:pt idx="958">
                  <c:v>2.63</c:v>
                </c:pt>
                <c:pt idx="959">
                  <c:v>2.8</c:v>
                </c:pt>
                <c:pt idx="960">
                  <c:v>2.59</c:v>
                </c:pt>
                <c:pt idx="961">
                  <c:v>2.67</c:v>
                </c:pt>
                <c:pt idx="962">
                  <c:v>2.59</c:v>
                </c:pt>
                <c:pt idx="963">
                  <c:v>3.67</c:v>
                </c:pt>
                <c:pt idx="964">
                  <c:v>4.09</c:v>
                </c:pt>
                <c:pt idx="965">
                  <c:v>1.1200000000000001</c:v>
                </c:pt>
                <c:pt idx="966">
                  <c:v>3.2</c:v>
                </c:pt>
                <c:pt idx="967">
                  <c:v>1.75</c:v>
                </c:pt>
                <c:pt idx="968">
                  <c:v>2.79</c:v>
                </c:pt>
                <c:pt idx="969">
                  <c:v>2.93</c:v>
                </c:pt>
                <c:pt idx="970">
                  <c:v>3.16</c:v>
                </c:pt>
                <c:pt idx="971">
                  <c:v>2.59</c:v>
                </c:pt>
                <c:pt idx="972">
                  <c:v>2.88</c:v>
                </c:pt>
                <c:pt idx="973">
                  <c:v>2.84</c:v>
                </c:pt>
                <c:pt idx="974">
                  <c:v>2.67</c:v>
                </c:pt>
                <c:pt idx="975">
                  <c:v>3.04</c:v>
                </c:pt>
                <c:pt idx="976">
                  <c:v>2.72</c:v>
                </c:pt>
                <c:pt idx="977">
                  <c:v>2.79</c:v>
                </c:pt>
                <c:pt idx="978">
                  <c:v>3.76</c:v>
                </c:pt>
                <c:pt idx="979">
                  <c:v>3.76</c:v>
                </c:pt>
                <c:pt idx="980">
                  <c:v>0.71</c:v>
                </c:pt>
                <c:pt idx="981">
                  <c:v>3.2</c:v>
                </c:pt>
                <c:pt idx="982">
                  <c:v>1.55</c:v>
                </c:pt>
                <c:pt idx="983">
                  <c:v>2.75</c:v>
                </c:pt>
                <c:pt idx="984">
                  <c:v>2.92</c:v>
                </c:pt>
                <c:pt idx="985">
                  <c:v>2.92</c:v>
                </c:pt>
                <c:pt idx="986">
                  <c:v>2.76</c:v>
                </c:pt>
                <c:pt idx="987">
                  <c:v>3.03</c:v>
                </c:pt>
                <c:pt idx="988">
                  <c:v>2.72</c:v>
                </c:pt>
                <c:pt idx="989">
                  <c:v>3.09</c:v>
                </c:pt>
                <c:pt idx="990">
                  <c:v>2.84</c:v>
                </c:pt>
                <c:pt idx="991">
                  <c:v>2.8</c:v>
                </c:pt>
                <c:pt idx="992">
                  <c:v>3.01</c:v>
                </c:pt>
                <c:pt idx="993">
                  <c:v>3.8</c:v>
                </c:pt>
                <c:pt idx="994">
                  <c:v>1.8</c:v>
                </c:pt>
                <c:pt idx="995">
                  <c:v>0.83</c:v>
                </c:pt>
                <c:pt idx="996">
                  <c:v>3.5</c:v>
                </c:pt>
                <c:pt idx="997">
                  <c:v>2.54</c:v>
                </c:pt>
                <c:pt idx="998">
                  <c:v>2.95</c:v>
                </c:pt>
                <c:pt idx="999">
                  <c:v>2.88</c:v>
                </c:pt>
                <c:pt idx="1000">
                  <c:v>2.92</c:v>
                </c:pt>
                <c:pt idx="1001">
                  <c:v>3.09</c:v>
                </c:pt>
                <c:pt idx="1002">
                  <c:v>3.25</c:v>
                </c:pt>
                <c:pt idx="1003">
                  <c:v>3.3</c:v>
                </c:pt>
                <c:pt idx="1004">
                  <c:v>3.01</c:v>
                </c:pt>
                <c:pt idx="1005">
                  <c:v>3.54</c:v>
                </c:pt>
                <c:pt idx="1006">
                  <c:v>3.22</c:v>
                </c:pt>
                <c:pt idx="1007">
                  <c:v>3.6</c:v>
                </c:pt>
                <c:pt idx="1008">
                  <c:v>4.29</c:v>
                </c:pt>
                <c:pt idx="1009">
                  <c:v>2.46</c:v>
                </c:pt>
                <c:pt idx="1010">
                  <c:v>1</c:v>
                </c:pt>
                <c:pt idx="1011">
                  <c:v>3.5</c:v>
                </c:pt>
                <c:pt idx="1012">
                  <c:v>2.2999999999999998</c:v>
                </c:pt>
                <c:pt idx="1013">
                  <c:v>3.92</c:v>
                </c:pt>
                <c:pt idx="1014">
                  <c:v>4.17</c:v>
                </c:pt>
                <c:pt idx="1015">
                  <c:v>4.22</c:v>
                </c:pt>
                <c:pt idx="1016">
                  <c:v>4.63</c:v>
                </c:pt>
                <c:pt idx="1017">
                  <c:v>4.5999999999999996</c:v>
                </c:pt>
                <c:pt idx="1018">
                  <c:v>4.75</c:v>
                </c:pt>
                <c:pt idx="1019">
                  <c:v>4.09</c:v>
                </c:pt>
                <c:pt idx="1020">
                  <c:v>3.68</c:v>
                </c:pt>
                <c:pt idx="1021">
                  <c:v>3.88</c:v>
                </c:pt>
                <c:pt idx="1022">
                  <c:v>3.97</c:v>
                </c:pt>
                <c:pt idx="1023">
                  <c:v>3.88</c:v>
                </c:pt>
                <c:pt idx="1024">
                  <c:v>4.01</c:v>
                </c:pt>
                <c:pt idx="1025">
                  <c:v>4.7</c:v>
                </c:pt>
                <c:pt idx="1026">
                  <c:v>4.49</c:v>
                </c:pt>
                <c:pt idx="1027">
                  <c:v>5.16</c:v>
                </c:pt>
                <c:pt idx="1028">
                  <c:v>4.1399999999999997</c:v>
                </c:pt>
                <c:pt idx="1029">
                  <c:v>1.21</c:v>
                </c:pt>
                <c:pt idx="1030">
                  <c:v>4.54</c:v>
                </c:pt>
                <c:pt idx="1031">
                  <c:v>4.33</c:v>
                </c:pt>
                <c:pt idx="1032">
                  <c:v>4.16</c:v>
                </c:pt>
                <c:pt idx="1033">
                  <c:v>4.0999999999999996</c:v>
                </c:pt>
                <c:pt idx="1034">
                  <c:v>4.28</c:v>
                </c:pt>
                <c:pt idx="1035">
                  <c:v>4.18</c:v>
                </c:pt>
                <c:pt idx="1036">
                  <c:v>4.01</c:v>
                </c:pt>
                <c:pt idx="1037">
                  <c:v>3.97</c:v>
                </c:pt>
                <c:pt idx="1038">
                  <c:v>4.01</c:v>
                </c:pt>
                <c:pt idx="1039">
                  <c:v>4.3</c:v>
                </c:pt>
                <c:pt idx="1040">
                  <c:v>4.05</c:v>
                </c:pt>
                <c:pt idx="1041">
                  <c:v>4.13</c:v>
                </c:pt>
                <c:pt idx="1042">
                  <c:v>4.72</c:v>
                </c:pt>
                <c:pt idx="1043">
                  <c:v>4.7300000000000004</c:v>
                </c:pt>
                <c:pt idx="1044">
                  <c:v>5.21</c:v>
                </c:pt>
                <c:pt idx="1045">
                  <c:v>2.84</c:v>
                </c:pt>
                <c:pt idx="1046">
                  <c:v>2.08</c:v>
                </c:pt>
                <c:pt idx="1047">
                  <c:v>2.46</c:v>
                </c:pt>
                <c:pt idx="1048">
                  <c:v>3.67</c:v>
                </c:pt>
                <c:pt idx="1049">
                  <c:v>3.63</c:v>
                </c:pt>
                <c:pt idx="1050">
                  <c:v>3.75</c:v>
                </c:pt>
                <c:pt idx="1051">
                  <c:v>3.83</c:v>
                </c:pt>
                <c:pt idx="1052">
                  <c:v>3.51</c:v>
                </c:pt>
                <c:pt idx="1053">
                  <c:v>3.63</c:v>
                </c:pt>
                <c:pt idx="1054">
                  <c:v>3.72</c:v>
                </c:pt>
                <c:pt idx="1055">
                  <c:v>3.67</c:v>
                </c:pt>
                <c:pt idx="1056">
                  <c:v>3.38</c:v>
                </c:pt>
                <c:pt idx="1057">
                  <c:v>2.88</c:v>
                </c:pt>
                <c:pt idx="1058">
                  <c:v>4.63</c:v>
                </c:pt>
                <c:pt idx="1059">
                  <c:v>4.37</c:v>
                </c:pt>
                <c:pt idx="1060">
                  <c:v>1.29</c:v>
                </c:pt>
                <c:pt idx="1061">
                  <c:v>3.42</c:v>
                </c:pt>
                <c:pt idx="1062">
                  <c:v>3.5</c:v>
                </c:pt>
                <c:pt idx="1063">
                  <c:v>2.71</c:v>
                </c:pt>
                <c:pt idx="1064">
                  <c:v>3.26</c:v>
                </c:pt>
                <c:pt idx="1065">
                  <c:v>3.17</c:v>
                </c:pt>
                <c:pt idx="1066">
                  <c:v>3.26</c:v>
                </c:pt>
                <c:pt idx="1067">
                  <c:v>3.26</c:v>
                </c:pt>
                <c:pt idx="1068">
                  <c:v>3.35</c:v>
                </c:pt>
                <c:pt idx="1069">
                  <c:v>3.93</c:v>
                </c:pt>
                <c:pt idx="1070">
                  <c:v>4.09</c:v>
                </c:pt>
                <c:pt idx="1071">
                  <c:v>3.58</c:v>
                </c:pt>
                <c:pt idx="1072">
                  <c:v>3.45</c:v>
                </c:pt>
                <c:pt idx="1073">
                  <c:v>3.88</c:v>
                </c:pt>
                <c:pt idx="1074">
                  <c:v>4.1399999999999997</c:v>
                </c:pt>
                <c:pt idx="1075">
                  <c:v>2.8</c:v>
                </c:pt>
                <c:pt idx="1076">
                  <c:v>0.57999999999999996</c:v>
                </c:pt>
                <c:pt idx="1077">
                  <c:v>5.34</c:v>
                </c:pt>
                <c:pt idx="1078">
                  <c:v>2.42</c:v>
                </c:pt>
                <c:pt idx="1079">
                  <c:v>4.05</c:v>
                </c:pt>
                <c:pt idx="1080">
                  <c:v>4.4400000000000004</c:v>
                </c:pt>
                <c:pt idx="1081">
                  <c:v>4.49</c:v>
                </c:pt>
                <c:pt idx="1082">
                  <c:v>4.04</c:v>
                </c:pt>
                <c:pt idx="1083">
                  <c:v>4.21</c:v>
                </c:pt>
                <c:pt idx="1084">
                  <c:v>3.84</c:v>
                </c:pt>
                <c:pt idx="1085">
                  <c:v>3.05</c:v>
                </c:pt>
                <c:pt idx="1086">
                  <c:v>3.04</c:v>
                </c:pt>
                <c:pt idx="1087">
                  <c:v>3.26</c:v>
                </c:pt>
                <c:pt idx="1088">
                  <c:v>3.53</c:v>
                </c:pt>
                <c:pt idx="1089">
                  <c:v>3.55</c:v>
                </c:pt>
                <c:pt idx="1090">
                  <c:v>4.09</c:v>
                </c:pt>
                <c:pt idx="1091">
                  <c:v>1.71</c:v>
                </c:pt>
                <c:pt idx="1092">
                  <c:v>1.67</c:v>
                </c:pt>
                <c:pt idx="1093">
                  <c:v>2.54</c:v>
                </c:pt>
                <c:pt idx="1094">
                  <c:v>2.0099999999999998</c:v>
                </c:pt>
                <c:pt idx="1095">
                  <c:v>2.87</c:v>
                </c:pt>
                <c:pt idx="1096">
                  <c:v>3.25</c:v>
                </c:pt>
                <c:pt idx="1097">
                  <c:v>3.75</c:v>
                </c:pt>
                <c:pt idx="1098">
                  <c:v>3.5</c:v>
                </c:pt>
                <c:pt idx="1099">
                  <c:v>3.62</c:v>
                </c:pt>
                <c:pt idx="1100">
                  <c:v>3.31</c:v>
                </c:pt>
                <c:pt idx="1101">
                  <c:v>3.42</c:v>
                </c:pt>
                <c:pt idx="1102">
                  <c:v>3.34</c:v>
                </c:pt>
                <c:pt idx="1103">
                  <c:v>3.58</c:v>
                </c:pt>
                <c:pt idx="1104">
                  <c:v>3.84</c:v>
                </c:pt>
                <c:pt idx="1105">
                  <c:v>4.17</c:v>
                </c:pt>
                <c:pt idx="1106">
                  <c:v>2</c:v>
                </c:pt>
                <c:pt idx="1107">
                  <c:v>1.5</c:v>
                </c:pt>
                <c:pt idx="1108">
                  <c:v>3.04</c:v>
                </c:pt>
                <c:pt idx="1109">
                  <c:v>2.96</c:v>
                </c:pt>
                <c:pt idx="1110">
                  <c:v>3.92</c:v>
                </c:pt>
                <c:pt idx="1111">
                  <c:v>4.13</c:v>
                </c:pt>
                <c:pt idx="1112">
                  <c:v>4.05</c:v>
                </c:pt>
                <c:pt idx="1113">
                  <c:v>4.22</c:v>
                </c:pt>
                <c:pt idx="1114">
                  <c:v>4.46</c:v>
                </c:pt>
                <c:pt idx="1115">
                  <c:v>4.71</c:v>
                </c:pt>
                <c:pt idx="1116">
                  <c:v>4.2300000000000004</c:v>
                </c:pt>
                <c:pt idx="1117">
                  <c:v>4.45</c:v>
                </c:pt>
                <c:pt idx="1118">
                  <c:v>3.89</c:v>
                </c:pt>
                <c:pt idx="1119">
                  <c:v>3.87</c:v>
                </c:pt>
                <c:pt idx="1120">
                  <c:v>3.62</c:v>
                </c:pt>
                <c:pt idx="1121">
                  <c:v>4.38</c:v>
                </c:pt>
                <c:pt idx="1122">
                  <c:v>4.46</c:v>
                </c:pt>
                <c:pt idx="1123">
                  <c:v>0.62</c:v>
                </c:pt>
                <c:pt idx="1124">
                  <c:v>3.21</c:v>
                </c:pt>
                <c:pt idx="1125">
                  <c:v>3.38</c:v>
                </c:pt>
                <c:pt idx="1126">
                  <c:v>3.72</c:v>
                </c:pt>
                <c:pt idx="1127">
                  <c:v>3.76</c:v>
                </c:pt>
                <c:pt idx="1128">
                  <c:v>3.63</c:v>
                </c:pt>
                <c:pt idx="1129">
                  <c:v>3.64</c:v>
                </c:pt>
                <c:pt idx="1130">
                  <c:v>3.63</c:v>
                </c:pt>
                <c:pt idx="1131">
                  <c:v>2.93</c:v>
                </c:pt>
                <c:pt idx="1132">
                  <c:v>3.38</c:v>
                </c:pt>
                <c:pt idx="1133">
                  <c:v>3.25</c:v>
                </c:pt>
                <c:pt idx="1134">
                  <c:v>2.92</c:v>
                </c:pt>
                <c:pt idx="1135">
                  <c:v>3.83</c:v>
                </c:pt>
                <c:pt idx="1136">
                  <c:v>3.96</c:v>
                </c:pt>
                <c:pt idx="1137">
                  <c:v>0.96</c:v>
                </c:pt>
                <c:pt idx="1138">
                  <c:v>2.96</c:v>
                </c:pt>
                <c:pt idx="1139">
                  <c:v>1.96</c:v>
                </c:pt>
                <c:pt idx="1140">
                  <c:v>2.58</c:v>
                </c:pt>
                <c:pt idx="1141">
                  <c:v>2.88</c:v>
                </c:pt>
                <c:pt idx="1142">
                  <c:v>2.67</c:v>
                </c:pt>
                <c:pt idx="1143">
                  <c:v>2.67</c:v>
                </c:pt>
                <c:pt idx="1144">
                  <c:v>3</c:v>
                </c:pt>
                <c:pt idx="1145">
                  <c:v>2.79</c:v>
                </c:pt>
                <c:pt idx="1146">
                  <c:v>3.13</c:v>
                </c:pt>
                <c:pt idx="1147">
                  <c:v>3.54</c:v>
                </c:pt>
                <c:pt idx="1148">
                  <c:v>3.5</c:v>
                </c:pt>
                <c:pt idx="1149">
                  <c:v>3.09</c:v>
                </c:pt>
                <c:pt idx="1150">
                  <c:v>4.34</c:v>
                </c:pt>
                <c:pt idx="1151">
                  <c:v>4.6399999999999997</c:v>
                </c:pt>
                <c:pt idx="1152">
                  <c:v>1.5</c:v>
                </c:pt>
                <c:pt idx="1153">
                  <c:v>2.42</c:v>
                </c:pt>
                <c:pt idx="1154">
                  <c:v>3.92</c:v>
                </c:pt>
                <c:pt idx="1155">
                  <c:v>3.26</c:v>
                </c:pt>
                <c:pt idx="1156">
                  <c:v>4.13</c:v>
                </c:pt>
                <c:pt idx="1157">
                  <c:v>4.16</c:v>
                </c:pt>
                <c:pt idx="1158">
                  <c:v>4.2</c:v>
                </c:pt>
                <c:pt idx="1159">
                  <c:v>4</c:v>
                </c:pt>
                <c:pt idx="1160">
                  <c:v>4.12</c:v>
                </c:pt>
                <c:pt idx="1161">
                  <c:v>4</c:v>
                </c:pt>
                <c:pt idx="1162">
                  <c:v>3.46</c:v>
                </c:pt>
                <c:pt idx="1163">
                  <c:v>3.42</c:v>
                </c:pt>
                <c:pt idx="1164">
                  <c:v>3.13</c:v>
                </c:pt>
                <c:pt idx="1165">
                  <c:v>4.9400000000000004</c:v>
                </c:pt>
                <c:pt idx="1166">
                  <c:v>4.97</c:v>
                </c:pt>
                <c:pt idx="1167">
                  <c:v>4.22</c:v>
                </c:pt>
                <c:pt idx="1168">
                  <c:v>0.57999999999999996</c:v>
                </c:pt>
                <c:pt idx="1169">
                  <c:v>3.17</c:v>
                </c:pt>
                <c:pt idx="1170">
                  <c:v>3.42</c:v>
                </c:pt>
                <c:pt idx="1171">
                  <c:v>3.04</c:v>
                </c:pt>
                <c:pt idx="1172">
                  <c:v>2.5499999999999998</c:v>
                </c:pt>
                <c:pt idx="1173">
                  <c:v>3</c:v>
                </c:pt>
                <c:pt idx="1174">
                  <c:v>2.75</c:v>
                </c:pt>
                <c:pt idx="1175">
                  <c:v>3</c:v>
                </c:pt>
                <c:pt idx="1176">
                  <c:v>2.75</c:v>
                </c:pt>
                <c:pt idx="1177">
                  <c:v>2.96</c:v>
                </c:pt>
                <c:pt idx="1178">
                  <c:v>3.13</c:v>
                </c:pt>
                <c:pt idx="1179">
                  <c:v>3.51</c:v>
                </c:pt>
                <c:pt idx="1180">
                  <c:v>4.08</c:v>
                </c:pt>
                <c:pt idx="1181">
                  <c:v>3.09</c:v>
                </c:pt>
                <c:pt idx="1182">
                  <c:v>0.67</c:v>
                </c:pt>
                <c:pt idx="1183">
                  <c:v>3.46</c:v>
                </c:pt>
                <c:pt idx="1184">
                  <c:v>1.96</c:v>
                </c:pt>
                <c:pt idx="1185">
                  <c:v>2.88</c:v>
                </c:pt>
                <c:pt idx="1186">
                  <c:v>2.87</c:v>
                </c:pt>
                <c:pt idx="1187">
                  <c:v>2.92</c:v>
                </c:pt>
                <c:pt idx="1188">
                  <c:v>2.88</c:v>
                </c:pt>
                <c:pt idx="1189">
                  <c:v>2.8</c:v>
                </c:pt>
                <c:pt idx="1190">
                  <c:v>3</c:v>
                </c:pt>
                <c:pt idx="1191">
                  <c:v>2.96</c:v>
                </c:pt>
                <c:pt idx="1192">
                  <c:v>2.92</c:v>
                </c:pt>
                <c:pt idx="1193">
                  <c:v>3.12</c:v>
                </c:pt>
                <c:pt idx="1194">
                  <c:v>3.33</c:v>
                </c:pt>
                <c:pt idx="1195">
                  <c:v>4.01</c:v>
                </c:pt>
                <c:pt idx="1196">
                  <c:v>2.46</c:v>
                </c:pt>
                <c:pt idx="1197">
                  <c:v>1</c:v>
                </c:pt>
                <c:pt idx="1198">
                  <c:v>3.38</c:v>
                </c:pt>
                <c:pt idx="1199">
                  <c:v>2.17</c:v>
                </c:pt>
                <c:pt idx="1200">
                  <c:v>2.96</c:v>
                </c:pt>
                <c:pt idx="1201">
                  <c:v>2.83</c:v>
                </c:pt>
                <c:pt idx="1202">
                  <c:v>2.88</c:v>
                </c:pt>
                <c:pt idx="1203">
                  <c:v>2.92</c:v>
                </c:pt>
                <c:pt idx="1204">
                  <c:v>3.12</c:v>
                </c:pt>
                <c:pt idx="1205">
                  <c:v>3.12</c:v>
                </c:pt>
                <c:pt idx="1206">
                  <c:v>2.5499999999999998</c:v>
                </c:pt>
                <c:pt idx="1207">
                  <c:v>2.83</c:v>
                </c:pt>
                <c:pt idx="1208">
                  <c:v>2.92</c:v>
                </c:pt>
                <c:pt idx="1209">
                  <c:v>3.06</c:v>
                </c:pt>
                <c:pt idx="1210">
                  <c:v>3.64</c:v>
                </c:pt>
                <c:pt idx="1211">
                  <c:v>1.29</c:v>
                </c:pt>
                <c:pt idx="1212">
                  <c:v>2.33</c:v>
                </c:pt>
                <c:pt idx="1213">
                  <c:v>2.09</c:v>
                </c:pt>
                <c:pt idx="1214">
                  <c:v>2.21</c:v>
                </c:pt>
                <c:pt idx="1215">
                  <c:v>3.21</c:v>
                </c:pt>
                <c:pt idx="1216">
                  <c:v>3.54</c:v>
                </c:pt>
                <c:pt idx="1217">
                  <c:v>3.42</c:v>
                </c:pt>
                <c:pt idx="1218">
                  <c:v>3.5</c:v>
                </c:pt>
                <c:pt idx="1219">
                  <c:v>3.38</c:v>
                </c:pt>
                <c:pt idx="1220">
                  <c:v>3.66</c:v>
                </c:pt>
                <c:pt idx="1221">
                  <c:v>3.54</c:v>
                </c:pt>
                <c:pt idx="1222">
                  <c:v>3.55</c:v>
                </c:pt>
                <c:pt idx="1223">
                  <c:v>3.13</c:v>
                </c:pt>
                <c:pt idx="1224">
                  <c:v>4.62</c:v>
                </c:pt>
                <c:pt idx="1225">
                  <c:v>4.29</c:v>
                </c:pt>
                <c:pt idx="1226">
                  <c:v>1.46</c:v>
                </c:pt>
                <c:pt idx="1227">
                  <c:v>2.38</c:v>
                </c:pt>
                <c:pt idx="1228">
                  <c:v>2.12</c:v>
                </c:pt>
                <c:pt idx="1229">
                  <c:v>3.07</c:v>
                </c:pt>
                <c:pt idx="1230">
                  <c:v>3.83</c:v>
                </c:pt>
                <c:pt idx="1231">
                  <c:v>4.25</c:v>
                </c:pt>
                <c:pt idx="1232">
                  <c:v>4.09</c:v>
                </c:pt>
                <c:pt idx="1233">
                  <c:v>4.09</c:v>
                </c:pt>
                <c:pt idx="1234">
                  <c:v>3.96</c:v>
                </c:pt>
                <c:pt idx="1235">
                  <c:v>3.79</c:v>
                </c:pt>
                <c:pt idx="1236">
                  <c:v>3.83</c:v>
                </c:pt>
                <c:pt idx="1237">
                  <c:v>4</c:v>
                </c:pt>
                <c:pt idx="1238">
                  <c:v>3.42</c:v>
                </c:pt>
                <c:pt idx="1239">
                  <c:v>4.95</c:v>
                </c:pt>
                <c:pt idx="1240">
                  <c:v>4.09</c:v>
                </c:pt>
                <c:pt idx="1241">
                  <c:v>1.46</c:v>
                </c:pt>
                <c:pt idx="1242">
                  <c:v>2.5</c:v>
                </c:pt>
                <c:pt idx="1243">
                  <c:v>1.96</c:v>
                </c:pt>
                <c:pt idx="1244">
                  <c:v>3.25</c:v>
                </c:pt>
                <c:pt idx="1245">
                  <c:v>3.38</c:v>
                </c:pt>
                <c:pt idx="1246">
                  <c:v>3.46</c:v>
                </c:pt>
                <c:pt idx="1247">
                  <c:v>3.45</c:v>
                </c:pt>
                <c:pt idx="1248">
                  <c:v>2.79</c:v>
                </c:pt>
                <c:pt idx="1249">
                  <c:v>2.99</c:v>
                </c:pt>
                <c:pt idx="1250">
                  <c:v>2.95</c:v>
                </c:pt>
                <c:pt idx="1251">
                  <c:v>2.5099999999999998</c:v>
                </c:pt>
                <c:pt idx="1252">
                  <c:v>3.19</c:v>
                </c:pt>
                <c:pt idx="1253">
                  <c:v>2.6</c:v>
                </c:pt>
                <c:pt idx="1254">
                  <c:v>4.16</c:v>
                </c:pt>
                <c:pt idx="1255">
                  <c:v>3.01</c:v>
                </c:pt>
                <c:pt idx="1256">
                  <c:v>0.67</c:v>
                </c:pt>
                <c:pt idx="1257">
                  <c:v>5.42</c:v>
                </c:pt>
                <c:pt idx="1258">
                  <c:v>2.62</c:v>
                </c:pt>
                <c:pt idx="1259">
                  <c:v>3.26</c:v>
                </c:pt>
                <c:pt idx="1260">
                  <c:v>3.06</c:v>
                </c:pt>
                <c:pt idx="1261">
                  <c:v>3.25</c:v>
                </c:pt>
                <c:pt idx="1262">
                  <c:v>3.59</c:v>
                </c:pt>
                <c:pt idx="1263">
                  <c:v>3.63</c:v>
                </c:pt>
                <c:pt idx="1264">
                  <c:v>3.38</c:v>
                </c:pt>
                <c:pt idx="1265">
                  <c:v>3.63</c:v>
                </c:pt>
                <c:pt idx="1266">
                  <c:v>3.59</c:v>
                </c:pt>
                <c:pt idx="1267">
                  <c:v>3.38</c:v>
                </c:pt>
                <c:pt idx="1268">
                  <c:v>3.42</c:v>
                </c:pt>
                <c:pt idx="1269">
                  <c:v>4.21</c:v>
                </c:pt>
                <c:pt idx="1270">
                  <c:v>2.71</c:v>
                </c:pt>
                <c:pt idx="1271">
                  <c:v>0.57999999999999996</c:v>
                </c:pt>
                <c:pt idx="1272">
                  <c:v>3.75</c:v>
                </c:pt>
                <c:pt idx="1273">
                  <c:v>2.67</c:v>
                </c:pt>
                <c:pt idx="1274">
                  <c:v>4.24</c:v>
                </c:pt>
                <c:pt idx="1275">
                  <c:v>3.89</c:v>
                </c:pt>
                <c:pt idx="1276">
                  <c:v>4.42</c:v>
                </c:pt>
                <c:pt idx="1277">
                  <c:v>4.3</c:v>
                </c:pt>
                <c:pt idx="1278">
                  <c:v>4.21</c:v>
                </c:pt>
                <c:pt idx="1279">
                  <c:v>4.09</c:v>
                </c:pt>
                <c:pt idx="1280">
                  <c:v>4.51</c:v>
                </c:pt>
                <c:pt idx="1281">
                  <c:v>4.38</c:v>
                </c:pt>
                <c:pt idx="1282">
                  <c:v>3.63</c:v>
                </c:pt>
                <c:pt idx="1283">
                  <c:v>3.96</c:v>
                </c:pt>
                <c:pt idx="1284">
                  <c:v>3.64</c:v>
                </c:pt>
                <c:pt idx="1285">
                  <c:v>4.51</c:v>
                </c:pt>
                <c:pt idx="1286">
                  <c:v>3.37</c:v>
                </c:pt>
                <c:pt idx="1287">
                  <c:v>0.79</c:v>
                </c:pt>
                <c:pt idx="1288">
                  <c:v>3.71</c:v>
                </c:pt>
                <c:pt idx="1289">
                  <c:v>1.75</c:v>
                </c:pt>
                <c:pt idx="1290">
                  <c:v>3.04</c:v>
                </c:pt>
                <c:pt idx="1291">
                  <c:v>3.05</c:v>
                </c:pt>
                <c:pt idx="1292">
                  <c:v>3.63</c:v>
                </c:pt>
                <c:pt idx="1293">
                  <c:v>3.62</c:v>
                </c:pt>
                <c:pt idx="1294">
                  <c:v>3.14</c:v>
                </c:pt>
                <c:pt idx="1295">
                  <c:v>3.3</c:v>
                </c:pt>
                <c:pt idx="1296">
                  <c:v>3.49</c:v>
                </c:pt>
                <c:pt idx="1297">
                  <c:v>3.42</c:v>
                </c:pt>
                <c:pt idx="1298">
                  <c:v>3.46</c:v>
                </c:pt>
                <c:pt idx="1299">
                  <c:v>3.54</c:v>
                </c:pt>
                <c:pt idx="1300">
                  <c:v>4.3</c:v>
                </c:pt>
                <c:pt idx="1301">
                  <c:v>3.42</c:v>
                </c:pt>
                <c:pt idx="1302">
                  <c:v>0.83</c:v>
                </c:pt>
                <c:pt idx="1303">
                  <c:v>3.5</c:v>
                </c:pt>
                <c:pt idx="1304">
                  <c:v>1.96</c:v>
                </c:pt>
                <c:pt idx="1305">
                  <c:v>3.22</c:v>
                </c:pt>
                <c:pt idx="1306">
                  <c:v>2.75</c:v>
                </c:pt>
                <c:pt idx="1307">
                  <c:v>2.96</c:v>
                </c:pt>
                <c:pt idx="1308">
                  <c:v>2.64</c:v>
                </c:pt>
                <c:pt idx="1309">
                  <c:v>2.75</c:v>
                </c:pt>
                <c:pt idx="1310">
                  <c:v>2.5499999999999998</c:v>
                </c:pt>
                <c:pt idx="1311">
                  <c:v>2.4700000000000002</c:v>
                </c:pt>
                <c:pt idx="1312">
                  <c:v>2.95</c:v>
                </c:pt>
                <c:pt idx="1313">
                  <c:v>2.75</c:v>
                </c:pt>
                <c:pt idx="1314">
                  <c:v>3.96</c:v>
                </c:pt>
                <c:pt idx="1315">
                  <c:v>4</c:v>
                </c:pt>
                <c:pt idx="1316">
                  <c:v>1.25</c:v>
                </c:pt>
                <c:pt idx="1317">
                  <c:v>2.42</c:v>
                </c:pt>
                <c:pt idx="1318">
                  <c:v>2.08</c:v>
                </c:pt>
                <c:pt idx="1319">
                  <c:v>2.66</c:v>
                </c:pt>
                <c:pt idx="1320">
                  <c:v>2.8</c:v>
                </c:pt>
                <c:pt idx="1321">
                  <c:v>2.92</c:v>
                </c:pt>
                <c:pt idx="1322">
                  <c:v>2.71</c:v>
                </c:pt>
                <c:pt idx="1323">
                  <c:v>2.93</c:v>
                </c:pt>
                <c:pt idx="1324">
                  <c:v>2.95</c:v>
                </c:pt>
                <c:pt idx="1325">
                  <c:v>3.05</c:v>
                </c:pt>
                <c:pt idx="1326">
                  <c:v>3.92</c:v>
                </c:pt>
                <c:pt idx="1327">
                  <c:v>3.84</c:v>
                </c:pt>
                <c:pt idx="1328">
                  <c:v>4.34</c:v>
                </c:pt>
                <c:pt idx="1329">
                  <c:v>4.1399999999999997</c:v>
                </c:pt>
                <c:pt idx="1330">
                  <c:v>5.52</c:v>
                </c:pt>
                <c:pt idx="1331">
                  <c:v>5.33</c:v>
                </c:pt>
                <c:pt idx="1332">
                  <c:v>4.9400000000000004</c:v>
                </c:pt>
                <c:pt idx="1333">
                  <c:v>5.22</c:v>
                </c:pt>
                <c:pt idx="1334">
                  <c:v>5.13</c:v>
                </c:pt>
                <c:pt idx="1335">
                  <c:v>1.75</c:v>
                </c:pt>
                <c:pt idx="1336">
                  <c:v>3.67</c:v>
                </c:pt>
                <c:pt idx="1337">
                  <c:v>3.39</c:v>
                </c:pt>
                <c:pt idx="1338">
                  <c:v>3.81</c:v>
                </c:pt>
                <c:pt idx="1339">
                  <c:v>4.47</c:v>
                </c:pt>
                <c:pt idx="1340">
                  <c:v>3.92</c:v>
                </c:pt>
                <c:pt idx="1341">
                  <c:v>4.66</c:v>
                </c:pt>
                <c:pt idx="1342">
                  <c:v>4.45</c:v>
                </c:pt>
                <c:pt idx="1343">
                  <c:v>4.7</c:v>
                </c:pt>
                <c:pt idx="1344">
                  <c:v>4.6900000000000004</c:v>
                </c:pt>
                <c:pt idx="1345">
                  <c:v>4.75</c:v>
                </c:pt>
                <c:pt idx="1346">
                  <c:v>4.67</c:v>
                </c:pt>
                <c:pt idx="1347">
                  <c:v>4.1399999999999997</c:v>
                </c:pt>
                <c:pt idx="1348">
                  <c:v>4.25</c:v>
                </c:pt>
                <c:pt idx="1349">
                  <c:v>4.38</c:v>
                </c:pt>
                <c:pt idx="1350">
                  <c:v>3.89</c:v>
                </c:pt>
                <c:pt idx="1351">
                  <c:v>3.86</c:v>
                </c:pt>
                <c:pt idx="1352">
                  <c:v>4.62</c:v>
                </c:pt>
                <c:pt idx="1353">
                  <c:v>2.93</c:v>
                </c:pt>
                <c:pt idx="1354">
                  <c:v>0.75</c:v>
                </c:pt>
                <c:pt idx="1355">
                  <c:v>3.25</c:v>
                </c:pt>
                <c:pt idx="1356">
                  <c:v>2.16</c:v>
                </c:pt>
                <c:pt idx="1357">
                  <c:v>2.63</c:v>
                </c:pt>
                <c:pt idx="1358">
                  <c:v>2.67</c:v>
                </c:pt>
                <c:pt idx="1359">
                  <c:v>3.32</c:v>
                </c:pt>
                <c:pt idx="1360">
                  <c:v>2.79</c:v>
                </c:pt>
                <c:pt idx="1361">
                  <c:v>2.75</c:v>
                </c:pt>
                <c:pt idx="1362">
                  <c:v>2.67</c:v>
                </c:pt>
                <c:pt idx="1363">
                  <c:v>3.01</c:v>
                </c:pt>
                <c:pt idx="1364">
                  <c:v>3.38</c:v>
                </c:pt>
                <c:pt idx="1365">
                  <c:v>3.22</c:v>
                </c:pt>
                <c:pt idx="1366">
                  <c:v>3.47</c:v>
                </c:pt>
                <c:pt idx="1367">
                  <c:v>3.81</c:v>
                </c:pt>
                <c:pt idx="1368">
                  <c:v>1.33</c:v>
                </c:pt>
                <c:pt idx="1369">
                  <c:v>3</c:v>
                </c:pt>
                <c:pt idx="1370">
                  <c:v>3.67</c:v>
                </c:pt>
                <c:pt idx="1371">
                  <c:v>3.04</c:v>
                </c:pt>
                <c:pt idx="1372">
                  <c:v>3.3</c:v>
                </c:pt>
                <c:pt idx="1373">
                  <c:v>3.66</c:v>
                </c:pt>
                <c:pt idx="1374">
                  <c:v>3.62</c:v>
                </c:pt>
                <c:pt idx="1375">
                  <c:v>3.67</c:v>
                </c:pt>
                <c:pt idx="1376">
                  <c:v>3.62</c:v>
                </c:pt>
                <c:pt idx="1377">
                  <c:v>3.31</c:v>
                </c:pt>
                <c:pt idx="1378">
                  <c:v>3.62</c:v>
                </c:pt>
                <c:pt idx="1379">
                  <c:v>3.67</c:v>
                </c:pt>
                <c:pt idx="1380">
                  <c:v>3.96</c:v>
                </c:pt>
                <c:pt idx="1381">
                  <c:v>4.3</c:v>
                </c:pt>
                <c:pt idx="1382">
                  <c:v>4.62</c:v>
                </c:pt>
                <c:pt idx="1383">
                  <c:v>1.71</c:v>
                </c:pt>
                <c:pt idx="1384">
                  <c:v>2.92</c:v>
                </c:pt>
                <c:pt idx="1385">
                  <c:v>2.79</c:v>
                </c:pt>
                <c:pt idx="1386">
                  <c:v>3.67</c:v>
                </c:pt>
                <c:pt idx="1387">
                  <c:v>3.58</c:v>
                </c:pt>
                <c:pt idx="1388">
                  <c:v>3.5</c:v>
                </c:pt>
                <c:pt idx="1389">
                  <c:v>3.55</c:v>
                </c:pt>
                <c:pt idx="1390">
                  <c:v>3.7</c:v>
                </c:pt>
                <c:pt idx="1391">
                  <c:v>3.31</c:v>
                </c:pt>
                <c:pt idx="1392">
                  <c:v>3.08</c:v>
                </c:pt>
                <c:pt idx="1393">
                  <c:v>2.96</c:v>
                </c:pt>
                <c:pt idx="1394">
                  <c:v>2.95</c:v>
                </c:pt>
                <c:pt idx="1395">
                  <c:v>3.42</c:v>
                </c:pt>
                <c:pt idx="1396">
                  <c:v>3.52</c:v>
                </c:pt>
                <c:pt idx="1397">
                  <c:v>1.17</c:v>
                </c:pt>
                <c:pt idx="1398">
                  <c:v>2.54</c:v>
                </c:pt>
                <c:pt idx="1399">
                  <c:v>1.84</c:v>
                </c:pt>
                <c:pt idx="1400">
                  <c:v>2.75</c:v>
                </c:pt>
                <c:pt idx="1401">
                  <c:v>2.8</c:v>
                </c:pt>
                <c:pt idx="1402">
                  <c:v>3.58</c:v>
                </c:pt>
                <c:pt idx="1403">
                  <c:v>3.55</c:v>
                </c:pt>
                <c:pt idx="1404">
                  <c:v>3.84</c:v>
                </c:pt>
                <c:pt idx="1405">
                  <c:v>3.79</c:v>
                </c:pt>
                <c:pt idx="1406">
                  <c:v>3.38</c:v>
                </c:pt>
                <c:pt idx="1407">
                  <c:v>3.81</c:v>
                </c:pt>
                <c:pt idx="1408">
                  <c:v>3.93</c:v>
                </c:pt>
                <c:pt idx="1409">
                  <c:v>4.08</c:v>
                </c:pt>
                <c:pt idx="1410">
                  <c:v>4.18</c:v>
                </c:pt>
                <c:pt idx="1411">
                  <c:v>3.99</c:v>
                </c:pt>
                <c:pt idx="1412">
                  <c:v>3.76</c:v>
                </c:pt>
                <c:pt idx="1413">
                  <c:v>1.08</c:v>
                </c:pt>
                <c:pt idx="1414">
                  <c:v>2.92</c:v>
                </c:pt>
                <c:pt idx="1415">
                  <c:v>4.05</c:v>
                </c:pt>
                <c:pt idx="1416">
                  <c:v>3.92</c:v>
                </c:pt>
                <c:pt idx="1417">
                  <c:v>3.93</c:v>
                </c:pt>
                <c:pt idx="1418">
                  <c:v>3.97</c:v>
                </c:pt>
                <c:pt idx="1419">
                  <c:v>3.72</c:v>
                </c:pt>
                <c:pt idx="1420">
                  <c:v>3.92</c:v>
                </c:pt>
                <c:pt idx="1421">
                  <c:v>3.72</c:v>
                </c:pt>
                <c:pt idx="1422">
                  <c:v>3.42</c:v>
                </c:pt>
                <c:pt idx="1423">
                  <c:v>3.8</c:v>
                </c:pt>
                <c:pt idx="1424">
                  <c:v>3.8</c:v>
                </c:pt>
                <c:pt idx="1425">
                  <c:v>4.17</c:v>
                </c:pt>
                <c:pt idx="1426">
                  <c:v>4.66</c:v>
                </c:pt>
                <c:pt idx="1427">
                  <c:v>3.22</c:v>
                </c:pt>
                <c:pt idx="1428">
                  <c:v>1.83</c:v>
                </c:pt>
                <c:pt idx="1429">
                  <c:v>2.54</c:v>
                </c:pt>
                <c:pt idx="1430">
                  <c:v>3.51</c:v>
                </c:pt>
                <c:pt idx="1431">
                  <c:v>3.79</c:v>
                </c:pt>
                <c:pt idx="1432">
                  <c:v>4.16</c:v>
                </c:pt>
                <c:pt idx="1433">
                  <c:v>3.72</c:v>
                </c:pt>
                <c:pt idx="1434">
                  <c:v>3.68</c:v>
                </c:pt>
                <c:pt idx="1435">
                  <c:v>4.01</c:v>
                </c:pt>
                <c:pt idx="1436">
                  <c:v>4.55</c:v>
                </c:pt>
                <c:pt idx="1437">
                  <c:v>4.92</c:v>
                </c:pt>
                <c:pt idx="1438">
                  <c:v>4.5999999999999996</c:v>
                </c:pt>
                <c:pt idx="1439">
                  <c:v>4.63</c:v>
                </c:pt>
                <c:pt idx="1440">
                  <c:v>4.01</c:v>
                </c:pt>
                <c:pt idx="1441">
                  <c:v>3.97</c:v>
                </c:pt>
                <c:pt idx="1442">
                  <c:v>4.62</c:v>
                </c:pt>
                <c:pt idx="1443">
                  <c:v>2.93</c:v>
                </c:pt>
                <c:pt idx="1444">
                  <c:v>0.92</c:v>
                </c:pt>
                <c:pt idx="1445">
                  <c:v>2.88</c:v>
                </c:pt>
                <c:pt idx="1446">
                  <c:v>3.22</c:v>
                </c:pt>
                <c:pt idx="1447">
                  <c:v>4.2</c:v>
                </c:pt>
                <c:pt idx="1448">
                  <c:v>4.12</c:v>
                </c:pt>
                <c:pt idx="1449">
                  <c:v>3.84</c:v>
                </c:pt>
                <c:pt idx="1450">
                  <c:v>3.59</c:v>
                </c:pt>
                <c:pt idx="1451">
                  <c:v>2.88</c:v>
                </c:pt>
                <c:pt idx="1452">
                  <c:v>2.99</c:v>
                </c:pt>
                <c:pt idx="1453">
                  <c:v>2.72</c:v>
                </c:pt>
                <c:pt idx="1454">
                  <c:v>3.61</c:v>
                </c:pt>
                <c:pt idx="1455">
                  <c:v>4.01</c:v>
                </c:pt>
                <c:pt idx="1456">
                  <c:v>4.78</c:v>
                </c:pt>
                <c:pt idx="1457">
                  <c:v>4.22</c:v>
                </c:pt>
                <c:pt idx="1458">
                  <c:v>1.25</c:v>
                </c:pt>
                <c:pt idx="1459">
                  <c:v>3.04</c:v>
                </c:pt>
                <c:pt idx="1460">
                  <c:v>1.71</c:v>
                </c:pt>
                <c:pt idx="1461">
                  <c:v>2.87</c:v>
                </c:pt>
                <c:pt idx="1462">
                  <c:v>2.83</c:v>
                </c:pt>
                <c:pt idx="1463">
                  <c:v>2.83</c:v>
                </c:pt>
                <c:pt idx="1464">
                  <c:v>3.08</c:v>
                </c:pt>
                <c:pt idx="1465">
                  <c:v>2.87</c:v>
                </c:pt>
                <c:pt idx="1466">
                  <c:v>2.8</c:v>
                </c:pt>
                <c:pt idx="1467">
                  <c:v>2.4700000000000002</c:v>
                </c:pt>
                <c:pt idx="1468">
                  <c:v>2.63</c:v>
                </c:pt>
                <c:pt idx="1469">
                  <c:v>2.5099999999999998</c:v>
                </c:pt>
                <c:pt idx="1470">
                  <c:v>2.8</c:v>
                </c:pt>
                <c:pt idx="1471">
                  <c:v>3.8</c:v>
                </c:pt>
                <c:pt idx="1472">
                  <c:v>3.2</c:v>
                </c:pt>
                <c:pt idx="1473">
                  <c:v>0.83</c:v>
                </c:pt>
                <c:pt idx="1474">
                  <c:v>3.33</c:v>
                </c:pt>
                <c:pt idx="1475">
                  <c:v>1.88</c:v>
                </c:pt>
                <c:pt idx="1476">
                  <c:v>2.71</c:v>
                </c:pt>
                <c:pt idx="1477">
                  <c:v>2.87</c:v>
                </c:pt>
                <c:pt idx="1478">
                  <c:v>3.49</c:v>
                </c:pt>
                <c:pt idx="1479">
                  <c:v>3.37</c:v>
                </c:pt>
                <c:pt idx="1480">
                  <c:v>3.51</c:v>
                </c:pt>
                <c:pt idx="1481">
                  <c:v>4.6399999999999997</c:v>
                </c:pt>
                <c:pt idx="1482">
                  <c:v>4.51</c:v>
                </c:pt>
                <c:pt idx="1483">
                  <c:v>4.05</c:v>
                </c:pt>
                <c:pt idx="1484">
                  <c:v>3.93</c:v>
                </c:pt>
                <c:pt idx="1485">
                  <c:v>3.97</c:v>
                </c:pt>
                <c:pt idx="1486">
                  <c:v>4.42</c:v>
                </c:pt>
                <c:pt idx="1487">
                  <c:v>5.45</c:v>
                </c:pt>
                <c:pt idx="1488">
                  <c:v>4.97</c:v>
                </c:pt>
                <c:pt idx="1489">
                  <c:v>4.9400000000000004</c:v>
                </c:pt>
                <c:pt idx="1490">
                  <c:v>5.0999999999999996</c:v>
                </c:pt>
                <c:pt idx="1491">
                  <c:v>1.42</c:v>
                </c:pt>
                <c:pt idx="1492">
                  <c:v>3.13</c:v>
                </c:pt>
                <c:pt idx="1493">
                  <c:v>2.67</c:v>
                </c:pt>
                <c:pt idx="1494">
                  <c:v>3.63</c:v>
                </c:pt>
                <c:pt idx="1495">
                  <c:v>3.75</c:v>
                </c:pt>
                <c:pt idx="1496">
                  <c:v>3.47</c:v>
                </c:pt>
                <c:pt idx="1497">
                  <c:v>2.59</c:v>
                </c:pt>
                <c:pt idx="1498">
                  <c:v>3.28</c:v>
                </c:pt>
                <c:pt idx="1499">
                  <c:v>2.4700000000000002</c:v>
                </c:pt>
                <c:pt idx="1500">
                  <c:v>2.59</c:v>
                </c:pt>
                <c:pt idx="1501">
                  <c:v>2.5499999999999998</c:v>
                </c:pt>
                <c:pt idx="1502">
                  <c:v>2.5</c:v>
                </c:pt>
                <c:pt idx="1503">
                  <c:v>4.1399999999999997</c:v>
                </c:pt>
                <c:pt idx="1504">
                  <c:v>3.83</c:v>
                </c:pt>
                <c:pt idx="1505">
                  <c:v>0.71</c:v>
                </c:pt>
                <c:pt idx="1506">
                  <c:v>4.43</c:v>
                </c:pt>
                <c:pt idx="1507">
                  <c:v>2.54</c:v>
                </c:pt>
                <c:pt idx="1508">
                  <c:v>3.21</c:v>
                </c:pt>
                <c:pt idx="1509">
                  <c:v>3.54</c:v>
                </c:pt>
                <c:pt idx="1510">
                  <c:v>3.54</c:v>
                </c:pt>
                <c:pt idx="1511">
                  <c:v>3.27</c:v>
                </c:pt>
                <c:pt idx="1512">
                  <c:v>3.5</c:v>
                </c:pt>
                <c:pt idx="1513">
                  <c:v>3.7</c:v>
                </c:pt>
                <c:pt idx="1514">
                  <c:v>3.3</c:v>
                </c:pt>
                <c:pt idx="1515">
                  <c:v>3.09</c:v>
                </c:pt>
                <c:pt idx="1516">
                  <c:v>3.29</c:v>
                </c:pt>
                <c:pt idx="1517">
                  <c:v>3.13</c:v>
                </c:pt>
                <c:pt idx="1518">
                  <c:v>4.18</c:v>
                </c:pt>
                <c:pt idx="1519">
                  <c:v>3.63</c:v>
                </c:pt>
                <c:pt idx="1520">
                  <c:v>0.46</c:v>
                </c:pt>
                <c:pt idx="1521">
                  <c:v>3.13</c:v>
                </c:pt>
                <c:pt idx="1522">
                  <c:v>1.5</c:v>
                </c:pt>
                <c:pt idx="1523">
                  <c:v>3.74</c:v>
                </c:pt>
                <c:pt idx="1524">
                  <c:v>4.05</c:v>
                </c:pt>
                <c:pt idx="1525">
                  <c:v>4.13</c:v>
                </c:pt>
                <c:pt idx="1526">
                  <c:v>4.4800000000000004</c:v>
                </c:pt>
                <c:pt idx="1527">
                  <c:v>4.59</c:v>
                </c:pt>
                <c:pt idx="1528">
                  <c:v>4.55</c:v>
                </c:pt>
                <c:pt idx="1529">
                  <c:v>4.8</c:v>
                </c:pt>
                <c:pt idx="1530">
                  <c:v>4.13</c:v>
                </c:pt>
                <c:pt idx="1531">
                  <c:v>3.93</c:v>
                </c:pt>
                <c:pt idx="1532">
                  <c:v>4.12</c:v>
                </c:pt>
                <c:pt idx="1533">
                  <c:v>3.84</c:v>
                </c:pt>
                <c:pt idx="1534">
                  <c:v>3.92</c:v>
                </c:pt>
                <c:pt idx="1535">
                  <c:v>4.93</c:v>
                </c:pt>
                <c:pt idx="1536">
                  <c:v>4.88</c:v>
                </c:pt>
                <c:pt idx="1537">
                  <c:v>4.93</c:v>
                </c:pt>
                <c:pt idx="1538">
                  <c:v>4.4400000000000004</c:v>
                </c:pt>
                <c:pt idx="1539">
                  <c:v>1.83</c:v>
                </c:pt>
                <c:pt idx="1540">
                  <c:v>1.92</c:v>
                </c:pt>
                <c:pt idx="1541">
                  <c:v>2.33</c:v>
                </c:pt>
                <c:pt idx="1542">
                  <c:v>2.75</c:v>
                </c:pt>
                <c:pt idx="1543">
                  <c:v>3.18</c:v>
                </c:pt>
                <c:pt idx="1544">
                  <c:v>3.5</c:v>
                </c:pt>
                <c:pt idx="1545">
                  <c:v>3.29</c:v>
                </c:pt>
                <c:pt idx="1546">
                  <c:v>3.5</c:v>
                </c:pt>
                <c:pt idx="1547">
                  <c:v>3.29</c:v>
                </c:pt>
                <c:pt idx="1548">
                  <c:v>2.79</c:v>
                </c:pt>
                <c:pt idx="1549">
                  <c:v>2.5499999999999998</c:v>
                </c:pt>
                <c:pt idx="1550">
                  <c:v>3.16</c:v>
                </c:pt>
                <c:pt idx="1551">
                  <c:v>3.04</c:v>
                </c:pt>
                <c:pt idx="1552">
                  <c:v>4.43</c:v>
                </c:pt>
                <c:pt idx="1553">
                  <c:v>4.17</c:v>
                </c:pt>
                <c:pt idx="1554">
                  <c:v>1.04</c:v>
                </c:pt>
                <c:pt idx="1555">
                  <c:v>2.67</c:v>
                </c:pt>
                <c:pt idx="1556">
                  <c:v>3.62</c:v>
                </c:pt>
                <c:pt idx="1557">
                  <c:v>2.96</c:v>
                </c:pt>
                <c:pt idx="1558">
                  <c:v>3.34</c:v>
                </c:pt>
                <c:pt idx="1559">
                  <c:v>3.45</c:v>
                </c:pt>
                <c:pt idx="1560">
                  <c:v>3.17</c:v>
                </c:pt>
                <c:pt idx="1561">
                  <c:v>3.17</c:v>
                </c:pt>
                <c:pt idx="1562">
                  <c:v>3</c:v>
                </c:pt>
                <c:pt idx="1563">
                  <c:v>2.5499999999999998</c:v>
                </c:pt>
                <c:pt idx="1564">
                  <c:v>2.5499999999999998</c:v>
                </c:pt>
                <c:pt idx="1565">
                  <c:v>3.12</c:v>
                </c:pt>
                <c:pt idx="1566">
                  <c:v>3.5</c:v>
                </c:pt>
                <c:pt idx="1567">
                  <c:v>4.05</c:v>
                </c:pt>
                <c:pt idx="1568">
                  <c:v>2.84</c:v>
                </c:pt>
                <c:pt idx="1569">
                  <c:v>0.71</c:v>
                </c:pt>
                <c:pt idx="1570">
                  <c:v>3.5</c:v>
                </c:pt>
                <c:pt idx="1571">
                  <c:v>2.21</c:v>
                </c:pt>
                <c:pt idx="1572">
                  <c:v>2.91</c:v>
                </c:pt>
                <c:pt idx="1573">
                  <c:v>2.76</c:v>
                </c:pt>
                <c:pt idx="1574">
                  <c:v>2.83</c:v>
                </c:pt>
                <c:pt idx="1575">
                  <c:v>2.99</c:v>
                </c:pt>
                <c:pt idx="1576">
                  <c:v>3.09</c:v>
                </c:pt>
                <c:pt idx="1577">
                  <c:v>2.67</c:v>
                </c:pt>
                <c:pt idx="1578">
                  <c:v>2.8</c:v>
                </c:pt>
                <c:pt idx="1579">
                  <c:v>3.01</c:v>
                </c:pt>
                <c:pt idx="1580">
                  <c:v>3.47</c:v>
                </c:pt>
                <c:pt idx="1581">
                  <c:v>3.89</c:v>
                </c:pt>
                <c:pt idx="1582">
                  <c:v>5.26</c:v>
                </c:pt>
                <c:pt idx="1583">
                  <c:v>4.6500000000000004</c:v>
                </c:pt>
                <c:pt idx="1584">
                  <c:v>5.37</c:v>
                </c:pt>
                <c:pt idx="1585">
                  <c:v>1.34</c:v>
                </c:pt>
                <c:pt idx="1586">
                  <c:v>3.38</c:v>
                </c:pt>
                <c:pt idx="1587">
                  <c:v>3.09</c:v>
                </c:pt>
                <c:pt idx="1588">
                  <c:v>4.09</c:v>
                </c:pt>
                <c:pt idx="1589">
                  <c:v>4.05</c:v>
                </c:pt>
                <c:pt idx="1590">
                  <c:v>4.22</c:v>
                </c:pt>
                <c:pt idx="1591">
                  <c:v>3.93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F4E-4CA9-9B74-7623D7EECB8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890029216"/>
        <c:axId val="890014240"/>
      </c:barChart>
      <c:catAx>
        <c:axId val="89002921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1" i="0" u="none" strike="noStrik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US" altLang="ko-KR"/>
                  <a:t>Elapsed</a:t>
                </a:r>
                <a:r>
                  <a:rPr lang="en-US" altLang="ko-KR" baseline="0"/>
                  <a:t> time(sec.)</a:t>
                </a:r>
                <a:endParaRPr lang="ko-KR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1" i="0" u="none" strike="noStrike" kern="1200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ko-KR"/>
            </a:p>
          </c:txPr>
        </c:title>
        <c:majorTickMark val="none"/>
        <c:minorTickMark val="none"/>
        <c:tickLblPos val="nextTo"/>
        <c:spPr>
          <a:noFill/>
          <a:ln w="1905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ko-KR"/>
          </a:p>
        </c:txPr>
        <c:crossAx val="890014240"/>
        <c:crosses val="autoZero"/>
        <c:auto val="1"/>
        <c:lblAlgn val="ctr"/>
        <c:lblOffset val="100"/>
        <c:noMultiLvlLbl val="0"/>
      </c:catAx>
      <c:valAx>
        <c:axId val="890014240"/>
        <c:scaling>
          <c:orientation val="minMax"/>
          <c:max val="100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1" i="0" u="none" strike="noStrik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US" altLang="ko-KR"/>
                  <a:t>CPU</a:t>
                </a:r>
                <a:r>
                  <a:rPr lang="en-US" altLang="ko-KR" baseline="0"/>
                  <a:t> utilization(%)</a:t>
                </a:r>
              </a:p>
            </c:rich>
          </c:tx>
          <c:layout>
            <c:manualLayout>
              <c:xMode val="edge"/>
              <c:yMode val="edge"/>
              <c:x val="3.7991452991452991E-2"/>
              <c:y val="0.1546608024691358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1" i="0" u="none" strike="noStrike" kern="1200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ko-KR"/>
          </a:p>
        </c:txPr>
        <c:crossAx val="890029216"/>
        <c:crosses val="autoZero"/>
        <c:crossBetween val="between"/>
        <c:majorUnit val="20"/>
      </c:valAx>
      <c:spPr>
        <a:noFill/>
        <a:ln w="19050">
          <a:solidFill>
            <a:schemeClr val="tx1"/>
          </a:solidFill>
        </a:ln>
        <a:effectLst/>
      </c:spPr>
    </c:plotArea>
    <c:plotVisOnly val="1"/>
    <c:dispBlanksAs val="gap"/>
    <c:showDLblsOverMax val="0"/>
    <c:extLst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1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ko-KR"/>
    </a:p>
  </c:txPr>
  <c:externalData r:id="rId4">
    <c:autoUpdate val="0"/>
  </c:externalData>
</c:chartSpace>
</file>

<file path=ppt/charts/chart5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20180470085470084"/>
          <c:y val="5.4631481481481482E-2"/>
          <c:w val="0.77603183760683758"/>
          <c:h val="0.66457112860892398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ysClr val="windowText" lastClr="000000"/>
            </a:solidFill>
            <a:ln>
              <a:noFill/>
            </a:ln>
            <a:effectLst/>
          </c:spPr>
          <c:invertIfNegative val="0"/>
          <c:val>
            <c:numRef>
              <c:f>'Elapsed time(tcmalloc)'!$X$374:$X$1583</c:f>
              <c:numCache>
                <c:formatCode>General</c:formatCode>
                <c:ptCount val="1210"/>
                <c:pt idx="0">
                  <c:v>5.83</c:v>
                </c:pt>
                <c:pt idx="1">
                  <c:v>3.88</c:v>
                </c:pt>
                <c:pt idx="2">
                  <c:v>3.79</c:v>
                </c:pt>
                <c:pt idx="3">
                  <c:v>3.92</c:v>
                </c:pt>
                <c:pt idx="4">
                  <c:v>3.79</c:v>
                </c:pt>
                <c:pt idx="5">
                  <c:v>3.83</c:v>
                </c:pt>
                <c:pt idx="6">
                  <c:v>3.75</c:v>
                </c:pt>
                <c:pt idx="7">
                  <c:v>3.88</c:v>
                </c:pt>
                <c:pt idx="8">
                  <c:v>3.79</c:v>
                </c:pt>
                <c:pt idx="9">
                  <c:v>3.71</c:v>
                </c:pt>
                <c:pt idx="10">
                  <c:v>1.79</c:v>
                </c:pt>
                <c:pt idx="11">
                  <c:v>2.75</c:v>
                </c:pt>
                <c:pt idx="12">
                  <c:v>3.88</c:v>
                </c:pt>
                <c:pt idx="13">
                  <c:v>2.29</c:v>
                </c:pt>
                <c:pt idx="14">
                  <c:v>2.71</c:v>
                </c:pt>
                <c:pt idx="15">
                  <c:v>2.67</c:v>
                </c:pt>
                <c:pt idx="16">
                  <c:v>1.25</c:v>
                </c:pt>
                <c:pt idx="17">
                  <c:v>3.25</c:v>
                </c:pt>
                <c:pt idx="18">
                  <c:v>2.37</c:v>
                </c:pt>
                <c:pt idx="19">
                  <c:v>1.83</c:v>
                </c:pt>
                <c:pt idx="20">
                  <c:v>3.36</c:v>
                </c:pt>
                <c:pt idx="21">
                  <c:v>3.12</c:v>
                </c:pt>
                <c:pt idx="22">
                  <c:v>3.45</c:v>
                </c:pt>
                <c:pt idx="23">
                  <c:v>3.56</c:v>
                </c:pt>
                <c:pt idx="24">
                  <c:v>2.88</c:v>
                </c:pt>
                <c:pt idx="25">
                  <c:v>2.59</c:v>
                </c:pt>
                <c:pt idx="26">
                  <c:v>2.72</c:v>
                </c:pt>
                <c:pt idx="27">
                  <c:v>3.01</c:v>
                </c:pt>
                <c:pt idx="28">
                  <c:v>3.47</c:v>
                </c:pt>
                <c:pt idx="29">
                  <c:v>14.43</c:v>
                </c:pt>
                <c:pt idx="30">
                  <c:v>9.68</c:v>
                </c:pt>
                <c:pt idx="31">
                  <c:v>5.28</c:v>
                </c:pt>
                <c:pt idx="32">
                  <c:v>4.22</c:v>
                </c:pt>
                <c:pt idx="33">
                  <c:v>4.71</c:v>
                </c:pt>
                <c:pt idx="34">
                  <c:v>4.62</c:v>
                </c:pt>
                <c:pt idx="35">
                  <c:v>4.05</c:v>
                </c:pt>
                <c:pt idx="36">
                  <c:v>4.3</c:v>
                </c:pt>
                <c:pt idx="37">
                  <c:v>4.21</c:v>
                </c:pt>
                <c:pt idx="38">
                  <c:v>4.25</c:v>
                </c:pt>
                <c:pt idx="39">
                  <c:v>4.09</c:v>
                </c:pt>
                <c:pt idx="40">
                  <c:v>3.9</c:v>
                </c:pt>
                <c:pt idx="41">
                  <c:v>13.45</c:v>
                </c:pt>
                <c:pt idx="42">
                  <c:v>15.64</c:v>
                </c:pt>
                <c:pt idx="43">
                  <c:v>7.69</c:v>
                </c:pt>
                <c:pt idx="44">
                  <c:v>2.63</c:v>
                </c:pt>
                <c:pt idx="45">
                  <c:v>2.71</c:v>
                </c:pt>
                <c:pt idx="46">
                  <c:v>2.39</c:v>
                </c:pt>
                <c:pt idx="47">
                  <c:v>3.11</c:v>
                </c:pt>
                <c:pt idx="48">
                  <c:v>2.83</c:v>
                </c:pt>
                <c:pt idx="49">
                  <c:v>2.67</c:v>
                </c:pt>
                <c:pt idx="50">
                  <c:v>2.93</c:v>
                </c:pt>
                <c:pt idx="51">
                  <c:v>3.54</c:v>
                </c:pt>
                <c:pt idx="52">
                  <c:v>7.91</c:v>
                </c:pt>
                <c:pt idx="53">
                  <c:v>24.01</c:v>
                </c:pt>
                <c:pt idx="54">
                  <c:v>6.93</c:v>
                </c:pt>
                <c:pt idx="55">
                  <c:v>3.55</c:v>
                </c:pt>
                <c:pt idx="56">
                  <c:v>3.79</c:v>
                </c:pt>
                <c:pt idx="57">
                  <c:v>3.43</c:v>
                </c:pt>
                <c:pt idx="58">
                  <c:v>3.5</c:v>
                </c:pt>
                <c:pt idx="59">
                  <c:v>3.96</c:v>
                </c:pt>
                <c:pt idx="60">
                  <c:v>3.22</c:v>
                </c:pt>
                <c:pt idx="61">
                  <c:v>2.59</c:v>
                </c:pt>
                <c:pt idx="62">
                  <c:v>2.75</c:v>
                </c:pt>
                <c:pt idx="63">
                  <c:v>2.76</c:v>
                </c:pt>
                <c:pt idx="64">
                  <c:v>27.66</c:v>
                </c:pt>
                <c:pt idx="65">
                  <c:v>8.01</c:v>
                </c:pt>
                <c:pt idx="66">
                  <c:v>4.1399999999999997</c:v>
                </c:pt>
                <c:pt idx="67">
                  <c:v>4.34</c:v>
                </c:pt>
                <c:pt idx="68">
                  <c:v>4.22</c:v>
                </c:pt>
                <c:pt idx="69">
                  <c:v>4.42</c:v>
                </c:pt>
                <c:pt idx="70">
                  <c:v>3.68</c:v>
                </c:pt>
                <c:pt idx="71">
                  <c:v>3.47</c:v>
                </c:pt>
                <c:pt idx="72">
                  <c:v>3.96</c:v>
                </c:pt>
                <c:pt idx="73">
                  <c:v>3.17</c:v>
                </c:pt>
                <c:pt idx="74">
                  <c:v>3.58</c:v>
                </c:pt>
                <c:pt idx="75">
                  <c:v>3.47</c:v>
                </c:pt>
                <c:pt idx="76">
                  <c:v>27.73</c:v>
                </c:pt>
                <c:pt idx="77">
                  <c:v>9.92</c:v>
                </c:pt>
                <c:pt idx="78">
                  <c:v>3.2</c:v>
                </c:pt>
                <c:pt idx="79">
                  <c:v>3.16</c:v>
                </c:pt>
                <c:pt idx="80">
                  <c:v>3</c:v>
                </c:pt>
                <c:pt idx="81">
                  <c:v>2.83</c:v>
                </c:pt>
                <c:pt idx="82">
                  <c:v>3</c:v>
                </c:pt>
                <c:pt idx="83">
                  <c:v>3.12</c:v>
                </c:pt>
                <c:pt idx="84">
                  <c:v>3</c:v>
                </c:pt>
                <c:pt idx="85">
                  <c:v>3.04</c:v>
                </c:pt>
                <c:pt idx="86">
                  <c:v>5.09</c:v>
                </c:pt>
                <c:pt idx="87">
                  <c:v>27.17</c:v>
                </c:pt>
                <c:pt idx="88">
                  <c:v>9.42</c:v>
                </c:pt>
                <c:pt idx="89">
                  <c:v>3.46</c:v>
                </c:pt>
                <c:pt idx="90">
                  <c:v>3.72</c:v>
                </c:pt>
                <c:pt idx="91">
                  <c:v>4.18</c:v>
                </c:pt>
                <c:pt idx="92">
                  <c:v>3.8</c:v>
                </c:pt>
                <c:pt idx="93">
                  <c:v>3</c:v>
                </c:pt>
                <c:pt idx="94">
                  <c:v>3.12</c:v>
                </c:pt>
                <c:pt idx="95">
                  <c:v>2.8</c:v>
                </c:pt>
                <c:pt idx="96">
                  <c:v>2.84</c:v>
                </c:pt>
                <c:pt idx="97">
                  <c:v>3</c:v>
                </c:pt>
                <c:pt idx="98">
                  <c:v>20.68</c:v>
                </c:pt>
                <c:pt idx="99">
                  <c:v>14.49</c:v>
                </c:pt>
                <c:pt idx="100">
                  <c:v>4.54</c:v>
                </c:pt>
                <c:pt idx="101">
                  <c:v>4.38</c:v>
                </c:pt>
                <c:pt idx="102">
                  <c:v>3.92</c:v>
                </c:pt>
                <c:pt idx="103">
                  <c:v>4.1100000000000003</c:v>
                </c:pt>
                <c:pt idx="104">
                  <c:v>4.45</c:v>
                </c:pt>
                <c:pt idx="105">
                  <c:v>4.22</c:v>
                </c:pt>
                <c:pt idx="106">
                  <c:v>4.38</c:v>
                </c:pt>
                <c:pt idx="107">
                  <c:v>4.17</c:v>
                </c:pt>
                <c:pt idx="108">
                  <c:v>3.72</c:v>
                </c:pt>
                <c:pt idx="109">
                  <c:v>3.66</c:v>
                </c:pt>
                <c:pt idx="110">
                  <c:v>20.21</c:v>
                </c:pt>
                <c:pt idx="111">
                  <c:v>14.88</c:v>
                </c:pt>
                <c:pt idx="112">
                  <c:v>3.04</c:v>
                </c:pt>
                <c:pt idx="113">
                  <c:v>3.5</c:v>
                </c:pt>
                <c:pt idx="114">
                  <c:v>3.99</c:v>
                </c:pt>
                <c:pt idx="115">
                  <c:v>3.55</c:v>
                </c:pt>
                <c:pt idx="116">
                  <c:v>3.34</c:v>
                </c:pt>
                <c:pt idx="117">
                  <c:v>3.13</c:v>
                </c:pt>
                <c:pt idx="118">
                  <c:v>3.42</c:v>
                </c:pt>
                <c:pt idx="119">
                  <c:v>2.83</c:v>
                </c:pt>
                <c:pt idx="120">
                  <c:v>2.72</c:v>
                </c:pt>
                <c:pt idx="121">
                  <c:v>24.99</c:v>
                </c:pt>
                <c:pt idx="122">
                  <c:v>10.14</c:v>
                </c:pt>
                <c:pt idx="123">
                  <c:v>4.22</c:v>
                </c:pt>
                <c:pt idx="124">
                  <c:v>4.55</c:v>
                </c:pt>
                <c:pt idx="125">
                  <c:v>4.43</c:v>
                </c:pt>
                <c:pt idx="126">
                  <c:v>4.5199999999999996</c:v>
                </c:pt>
                <c:pt idx="127">
                  <c:v>4.1399999999999997</c:v>
                </c:pt>
                <c:pt idx="128">
                  <c:v>4.0199999999999996</c:v>
                </c:pt>
                <c:pt idx="129">
                  <c:v>4.55</c:v>
                </c:pt>
                <c:pt idx="130">
                  <c:v>4.8</c:v>
                </c:pt>
                <c:pt idx="131">
                  <c:v>4.33</c:v>
                </c:pt>
                <c:pt idx="132">
                  <c:v>3.46</c:v>
                </c:pt>
                <c:pt idx="133">
                  <c:v>3.38</c:v>
                </c:pt>
                <c:pt idx="134">
                  <c:v>15.12</c:v>
                </c:pt>
                <c:pt idx="135">
                  <c:v>18.68</c:v>
                </c:pt>
                <c:pt idx="136">
                  <c:v>6.28</c:v>
                </c:pt>
                <c:pt idx="137">
                  <c:v>2.75</c:v>
                </c:pt>
                <c:pt idx="138">
                  <c:v>2.99</c:v>
                </c:pt>
                <c:pt idx="139">
                  <c:v>2.87</c:v>
                </c:pt>
                <c:pt idx="140">
                  <c:v>2.76</c:v>
                </c:pt>
                <c:pt idx="141">
                  <c:v>2.63</c:v>
                </c:pt>
                <c:pt idx="142">
                  <c:v>2.95</c:v>
                </c:pt>
                <c:pt idx="143">
                  <c:v>2.38</c:v>
                </c:pt>
                <c:pt idx="144">
                  <c:v>2.5499999999999998</c:v>
                </c:pt>
                <c:pt idx="145">
                  <c:v>17.25</c:v>
                </c:pt>
                <c:pt idx="146">
                  <c:v>16.89</c:v>
                </c:pt>
                <c:pt idx="147">
                  <c:v>5.54</c:v>
                </c:pt>
                <c:pt idx="148">
                  <c:v>3.29</c:v>
                </c:pt>
                <c:pt idx="149">
                  <c:v>3.46</c:v>
                </c:pt>
                <c:pt idx="150">
                  <c:v>3.58</c:v>
                </c:pt>
                <c:pt idx="151">
                  <c:v>4.12</c:v>
                </c:pt>
                <c:pt idx="152">
                  <c:v>4.09</c:v>
                </c:pt>
                <c:pt idx="153">
                  <c:v>3.97</c:v>
                </c:pt>
                <c:pt idx="154">
                  <c:v>4.05</c:v>
                </c:pt>
                <c:pt idx="155">
                  <c:v>4.16</c:v>
                </c:pt>
                <c:pt idx="156">
                  <c:v>18.28</c:v>
                </c:pt>
                <c:pt idx="157">
                  <c:v>16.79</c:v>
                </c:pt>
                <c:pt idx="158">
                  <c:v>3.55</c:v>
                </c:pt>
                <c:pt idx="159">
                  <c:v>3.13</c:v>
                </c:pt>
                <c:pt idx="160">
                  <c:v>2.63</c:v>
                </c:pt>
                <c:pt idx="161">
                  <c:v>3.08</c:v>
                </c:pt>
                <c:pt idx="162">
                  <c:v>2.67</c:v>
                </c:pt>
                <c:pt idx="163">
                  <c:v>2.5499999999999998</c:v>
                </c:pt>
                <c:pt idx="164">
                  <c:v>3.08</c:v>
                </c:pt>
                <c:pt idx="165">
                  <c:v>3.46</c:v>
                </c:pt>
                <c:pt idx="166">
                  <c:v>3.33</c:v>
                </c:pt>
                <c:pt idx="167">
                  <c:v>20.23</c:v>
                </c:pt>
                <c:pt idx="168">
                  <c:v>15.07</c:v>
                </c:pt>
                <c:pt idx="169">
                  <c:v>4.4400000000000004</c:v>
                </c:pt>
                <c:pt idx="170">
                  <c:v>3.88</c:v>
                </c:pt>
                <c:pt idx="171">
                  <c:v>3.96</c:v>
                </c:pt>
                <c:pt idx="172">
                  <c:v>4.29</c:v>
                </c:pt>
                <c:pt idx="173">
                  <c:v>3.93</c:v>
                </c:pt>
                <c:pt idx="174">
                  <c:v>3.59</c:v>
                </c:pt>
                <c:pt idx="175">
                  <c:v>3.71</c:v>
                </c:pt>
                <c:pt idx="176">
                  <c:v>3.59</c:v>
                </c:pt>
                <c:pt idx="177">
                  <c:v>3.76</c:v>
                </c:pt>
                <c:pt idx="178">
                  <c:v>3.67</c:v>
                </c:pt>
                <c:pt idx="179">
                  <c:v>25.65</c:v>
                </c:pt>
                <c:pt idx="180">
                  <c:v>10.36</c:v>
                </c:pt>
                <c:pt idx="181">
                  <c:v>4.09</c:v>
                </c:pt>
                <c:pt idx="182">
                  <c:v>3.84</c:v>
                </c:pt>
                <c:pt idx="183">
                  <c:v>3.92</c:v>
                </c:pt>
                <c:pt idx="184">
                  <c:v>3.76</c:v>
                </c:pt>
                <c:pt idx="185">
                  <c:v>3.87</c:v>
                </c:pt>
                <c:pt idx="186">
                  <c:v>3.67</c:v>
                </c:pt>
                <c:pt idx="187">
                  <c:v>3.55</c:v>
                </c:pt>
                <c:pt idx="188">
                  <c:v>3.99</c:v>
                </c:pt>
                <c:pt idx="189">
                  <c:v>3.71</c:v>
                </c:pt>
                <c:pt idx="190">
                  <c:v>9.56</c:v>
                </c:pt>
                <c:pt idx="191">
                  <c:v>23.84</c:v>
                </c:pt>
                <c:pt idx="192">
                  <c:v>6.68</c:v>
                </c:pt>
                <c:pt idx="193">
                  <c:v>3.55</c:v>
                </c:pt>
                <c:pt idx="194">
                  <c:v>3.47</c:v>
                </c:pt>
                <c:pt idx="195">
                  <c:v>3.75</c:v>
                </c:pt>
                <c:pt idx="196">
                  <c:v>3.63</c:v>
                </c:pt>
                <c:pt idx="197">
                  <c:v>3.63</c:v>
                </c:pt>
                <c:pt idx="198">
                  <c:v>3.43</c:v>
                </c:pt>
                <c:pt idx="199">
                  <c:v>3.3</c:v>
                </c:pt>
                <c:pt idx="200">
                  <c:v>3.64</c:v>
                </c:pt>
                <c:pt idx="201">
                  <c:v>3.64</c:v>
                </c:pt>
                <c:pt idx="202">
                  <c:v>22.76</c:v>
                </c:pt>
                <c:pt idx="203">
                  <c:v>13.01</c:v>
                </c:pt>
                <c:pt idx="204">
                  <c:v>4.18</c:v>
                </c:pt>
                <c:pt idx="205">
                  <c:v>3.76</c:v>
                </c:pt>
                <c:pt idx="206">
                  <c:v>3.8</c:v>
                </c:pt>
                <c:pt idx="207">
                  <c:v>3.75</c:v>
                </c:pt>
                <c:pt idx="208">
                  <c:v>3.55</c:v>
                </c:pt>
                <c:pt idx="209">
                  <c:v>4.32</c:v>
                </c:pt>
                <c:pt idx="210">
                  <c:v>4.68</c:v>
                </c:pt>
                <c:pt idx="211">
                  <c:v>4.26</c:v>
                </c:pt>
                <c:pt idx="212">
                  <c:v>4.5199999999999996</c:v>
                </c:pt>
                <c:pt idx="213">
                  <c:v>4.8</c:v>
                </c:pt>
                <c:pt idx="214">
                  <c:v>4.83</c:v>
                </c:pt>
                <c:pt idx="215">
                  <c:v>23.51</c:v>
                </c:pt>
                <c:pt idx="216">
                  <c:v>14.67</c:v>
                </c:pt>
                <c:pt idx="217">
                  <c:v>3.85</c:v>
                </c:pt>
                <c:pt idx="218">
                  <c:v>4.09</c:v>
                </c:pt>
                <c:pt idx="219">
                  <c:v>3.63</c:v>
                </c:pt>
                <c:pt idx="220">
                  <c:v>3.88</c:v>
                </c:pt>
                <c:pt idx="221">
                  <c:v>4.17</c:v>
                </c:pt>
                <c:pt idx="222">
                  <c:v>4.09</c:v>
                </c:pt>
                <c:pt idx="223">
                  <c:v>4.1399999999999997</c:v>
                </c:pt>
                <c:pt idx="224">
                  <c:v>4.05</c:v>
                </c:pt>
                <c:pt idx="225">
                  <c:v>3.89</c:v>
                </c:pt>
                <c:pt idx="226">
                  <c:v>3.89</c:v>
                </c:pt>
                <c:pt idx="227">
                  <c:v>26.95</c:v>
                </c:pt>
                <c:pt idx="228">
                  <c:v>9.91</c:v>
                </c:pt>
                <c:pt idx="229">
                  <c:v>3.92</c:v>
                </c:pt>
                <c:pt idx="230">
                  <c:v>3.83</c:v>
                </c:pt>
                <c:pt idx="231">
                  <c:v>3.58</c:v>
                </c:pt>
                <c:pt idx="232">
                  <c:v>3.63</c:v>
                </c:pt>
                <c:pt idx="233">
                  <c:v>3.51</c:v>
                </c:pt>
                <c:pt idx="234">
                  <c:v>3.55</c:v>
                </c:pt>
                <c:pt idx="235">
                  <c:v>3.35</c:v>
                </c:pt>
                <c:pt idx="236">
                  <c:v>3.54</c:v>
                </c:pt>
                <c:pt idx="237">
                  <c:v>3.71</c:v>
                </c:pt>
                <c:pt idx="238">
                  <c:v>18.41</c:v>
                </c:pt>
                <c:pt idx="239">
                  <c:v>17.260000000000002</c:v>
                </c:pt>
                <c:pt idx="240">
                  <c:v>4.22</c:v>
                </c:pt>
                <c:pt idx="241">
                  <c:v>3.47</c:v>
                </c:pt>
                <c:pt idx="242">
                  <c:v>3.5</c:v>
                </c:pt>
                <c:pt idx="243">
                  <c:v>3.67</c:v>
                </c:pt>
                <c:pt idx="244">
                  <c:v>3.38</c:v>
                </c:pt>
                <c:pt idx="245">
                  <c:v>3.29</c:v>
                </c:pt>
                <c:pt idx="246">
                  <c:v>3.4</c:v>
                </c:pt>
                <c:pt idx="247">
                  <c:v>3.13</c:v>
                </c:pt>
                <c:pt idx="248">
                  <c:v>3.26</c:v>
                </c:pt>
                <c:pt idx="249">
                  <c:v>18.739999999999998</c:v>
                </c:pt>
                <c:pt idx="250">
                  <c:v>17.239999999999998</c:v>
                </c:pt>
                <c:pt idx="251">
                  <c:v>5.98</c:v>
                </c:pt>
                <c:pt idx="252">
                  <c:v>3.89</c:v>
                </c:pt>
                <c:pt idx="253">
                  <c:v>4.46</c:v>
                </c:pt>
                <c:pt idx="254">
                  <c:v>3.97</c:v>
                </c:pt>
                <c:pt idx="255">
                  <c:v>3.77</c:v>
                </c:pt>
                <c:pt idx="256">
                  <c:v>4.25</c:v>
                </c:pt>
                <c:pt idx="257">
                  <c:v>4.63</c:v>
                </c:pt>
                <c:pt idx="258">
                  <c:v>4.72</c:v>
                </c:pt>
                <c:pt idx="259">
                  <c:v>4.76</c:v>
                </c:pt>
                <c:pt idx="260">
                  <c:v>4.67</c:v>
                </c:pt>
                <c:pt idx="261">
                  <c:v>4.68</c:v>
                </c:pt>
                <c:pt idx="262">
                  <c:v>4.6399999999999997</c:v>
                </c:pt>
                <c:pt idx="263">
                  <c:v>4.4400000000000004</c:v>
                </c:pt>
                <c:pt idx="264">
                  <c:v>4.75</c:v>
                </c:pt>
                <c:pt idx="265">
                  <c:v>21.15</c:v>
                </c:pt>
                <c:pt idx="266">
                  <c:v>15.96</c:v>
                </c:pt>
                <c:pt idx="267">
                  <c:v>3.48</c:v>
                </c:pt>
                <c:pt idx="268">
                  <c:v>3.03</c:v>
                </c:pt>
                <c:pt idx="269">
                  <c:v>3.16</c:v>
                </c:pt>
                <c:pt idx="270">
                  <c:v>3.43</c:v>
                </c:pt>
                <c:pt idx="271">
                  <c:v>3.63</c:v>
                </c:pt>
                <c:pt idx="272">
                  <c:v>3.6</c:v>
                </c:pt>
                <c:pt idx="273">
                  <c:v>3.91</c:v>
                </c:pt>
                <c:pt idx="274">
                  <c:v>3.46</c:v>
                </c:pt>
                <c:pt idx="275">
                  <c:v>3.47</c:v>
                </c:pt>
                <c:pt idx="276">
                  <c:v>18.32</c:v>
                </c:pt>
                <c:pt idx="277">
                  <c:v>17.55</c:v>
                </c:pt>
                <c:pt idx="278">
                  <c:v>5.23</c:v>
                </c:pt>
                <c:pt idx="279">
                  <c:v>2.96</c:v>
                </c:pt>
                <c:pt idx="280">
                  <c:v>3</c:v>
                </c:pt>
                <c:pt idx="281">
                  <c:v>2.91</c:v>
                </c:pt>
                <c:pt idx="282">
                  <c:v>2.67</c:v>
                </c:pt>
                <c:pt idx="283">
                  <c:v>2.63</c:v>
                </c:pt>
                <c:pt idx="284">
                  <c:v>2.68</c:v>
                </c:pt>
                <c:pt idx="285">
                  <c:v>2.88</c:v>
                </c:pt>
                <c:pt idx="286">
                  <c:v>2.76</c:v>
                </c:pt>
                <c:pt idx="287">
                  <c:v>18.09</c:v>
                </c:pt>
                <c:pt idx="288">
                  <c:v>16.34</c:v>
                </c:pt>
                <c:pt idx="289">
                  <c:v>4.13</c:v>
                </c:pt>
                <c:pt idx="290">
                  <c:v>3.93</c:v>
                </c:pt>
                <c:pt idx="291">
                  <c:v>4.18</c:v>
                </c:pt>
                <c:pt idx="292">
                  <c:v>3.46</c:v>
                </c:pt>
                <c:pt idx="293">
                  <c:v>3.5</c:v>
                </c:pt>
                <c:pt idx="294">
                  <c:v>3.49</c:v>
                </c:pt>
                <c:pt idx="295">
                  <c:v>3.17</c:v>
                </c:pt>
                <c:pt idx="296">
                  <c:v>3.21</c:v>
                </c:pt>
                <c:pt idx="297">
                  <c:v>2.09</c:v>
                </c:pt>
                <c:pt idx="298">
                  <c:v>17.27</c:v>
                </c:pt>
                <c:pt idx="299">
                  <c:v>17.420000000000002</c:v>
                </c:pt>
                <c:pt idx="300">
                  <c:v>3.74</c:v>
                </c:pt>
                <c:pt idx="301">
                  <c:v>4.1399999999999997</c:v>
                </c:pt>
                <c:pt idx="302">
                  <c:v>3.96</c:v>
                </c:pt>
                <c:pt idx="303">
                  <c:v>3.97</c:v>
                </c:pt>
                <c:pt idx="304">
                  <c:v>4.12</c:v>
                </c:pt>
                <c:pt idx="305">
                  <c:v>4.09</c:v>
                </c:pt>
                <c:pt idx="306">
                  <c:v>3.59</c:v>
                </c:pt>
                <c:pt idx="307">
                  <c:v>3.88</c:v>
                </c:pt>
                <c:pt idx="308">
                  <c:v>3.72</c:v>
                </c:pt>
                <c:pt idx="309">
                  <c:v>3.76</c:v>
                </c:pt>
                <c:pt idx="310">
                  <c:v>24.51</c:v>
                </c:pt>
                <c:pt idx="311">
                  <c:v>13.34</c:v>
                </c:pt>
                <c:pt idx="312">
                  <c:v>2.59</c:v>
                </c:pt>
                <c:pt idx="313">
                  <c:v>2.79</c:v>
                </c:pt>
                <c:pt idx="314">
                  <c:v>2.71</c:v>
                </c:pt>
                <c:pt idx="315">
                  <c:v>2.92</c:v>
                </c:pt>
                <c:pt idx="316">
                  <c:v>3.25</c:v>
                </c:pt>
                <c:pt idx="317">
                  <c:v>3.06</c:v>
                </c:pt>
                <c:pt idx="318">
                  <c:v>2.99</c:v>
                </c:pt>
                <c:pt idx="319">
                  <c:v>2.95</c:v>
                </c:pt>
                <c:pt idx="320">
                  <c:v>3.11</c:v>
                </c:pt>
                <c:pt idx="321">
                  <c:v>25.84</c:v>
                </c:pt>
                <c:pt idx="322">
                  <c:v>10.15</c:v>
                </c:pt>
                <c:pt idx="323">
                  <c:v>4.29</c:v>
                </c:pt>
                <c:pt idx="324">
                  <c:v>4.17</c:v>
                </c:pt>
                <c:pt idx="325">
                  <c:v>3.94</c:v>
                </c:pt>
                <c:pt idx="326">
                  <c:v>3.99</c:v>
                </c:pt>
                <c:pt idx="327">
                  <c:v>3.34</c:v>
                </c:pt>
                <c:pt idx="328">
                  <c:v>3.59</c:v>
                </c:pt>
                <c:pt idx="329">
                  <c:v>3.3</c:v>
                </c:pt>
                <c:pt idx="330">
                  <c:v>3.55</c:v>
                </c:pt>
                <c:pt idx="331">
                  <c:v>3.55</c:v>
                </c:pt>
                <c:pt idx="332">
                  <c:v>6.65</c:v>
                </c:pt>
                <c:pt idx="333">
                  <c:v>24.93</c:v>
                </c:pt>
                <c:pt idx="334">
                  <c:v>8.77</c:v>
                </c:pt>
                <c:pt idx="335">
                  <c:v>2.75</c:v>
                </c:pt>
                <c:pt idx="336">
                  <c:v>2.72</c:v>
                </c:pt>
                <c:pt idx="337">
                  <c:v>2.71</c:v>
                </c:pt>
                <c:pt idx="338">
                  <c:v>2.84</c:v>
                </c:pt>
                <c:pt idx="339">
                  <c:v>3.16</c:v>
                </c:pt>
                <c:pt idx="340">
                  <c:v>3.59</c:v>
                </c:pt>
                <c:pt idx="341">
                  <c:v>3.46</c:v>
                </c:pt>
                <c:pt idx="342">
                  <c:v>3.05</c:v>
                </c:pt>
                <c:pt idx="343">
                  <c:v>3.21</c:v>
                </c:pt>
                <c:pt idx="344">
                  <c:v>25.55</c:v>
                </c:pt>
                <c:pt idx="345">
                  <c:v>11.85</c:v>
                </c:pt>
                <c:pt idx="346">
                  <c:v>3.49</c:v>
                </c:pt>
                <c:pt idx="347">
                  <c:v>2.63</c:v>
                </c:pt>
                <c:pt idx="348">
                  <c:v>2.5099999999999998</c:v>
                </c:pt>
                <c:pt idx="349">
                  <c:v>2.8</c:v>
                </c:pt>
                <c:pt idx="350">
                  <c:v>2.99</c:v>
                </c:pt>
                <c:pt idx="351">
                  <c:v>2.84</c:v>
                </c:pt>
                <c:pt idx="352">
                  <c:v>2.71</c:v>
                </c:pt>
                <c:pt idx="353">
                  <c:v>2.67</c:v>
                </c:pt>
                <c:pt idx="354">
                  <c:v>2.63</c:v>
                </c:pt>
                <c:pt idx="355">
                  <c:v>25.62</c:v>
                </c:pt>
                <c:pt idx="356">
                  <c:v>10.119999999999999</c:v>
                </c:pt>
                <c:pt idx="357">
                  <c:v>3.88</c:v>
                </c:pt>
                <c:pt idx="358">
                  <c:v>4.0599999999999996</c:v>
                </c:pt>
                <c:pt idx="359">
                  <c:v>3.72</c:v>
                </c:pt>
                <c:pt idx="360">
                  <c:v>3.88</c:v>
                </c:pt>
                <c:pt idx="361">
                  <c:v>3.75</c:v>
                </c:pt>
                <c:pt idx="362">
                  <c:v>4.41</c:v>
                </c:pt>
                <c:pt idx="363">
                  <c:v>4.47</c:v>
                </c:pt>
                <c:pt idx="364">
                  <c:v>3.72</c:v>
                </c:pt>
                <c:pt idx="365">
                  <c:v>2.96</c:v>
                </c:pt>
                <c:pt idx="366">
                  <c:v>5.2</c:v>
                </c:pt>
                <c:pt idx="367">
                  <c:v>27.33</c:v>
                </c:pt>
                <c:pt idx="368">
                  <c:v>6.69</c:v>
                </c:pt>
                <c:pt idx="369">
                  <c:v>4.1399999999999997</c:v>
                </c:pt>
                <c:pt idx="370">
                  <c:v>4.0999999999999996</c:v>
                </c:pt>
                <c:pt idx="371">
                  <c:v>3.64</c:v>
                </c:pt>
                <c:pt idx="372">
                  <c:v>3.97</c:v>
                </c:pt>
                <c:pt idx="373">
                  <c:v>3.68</c:v>
                </c:pt>
                <c:pt idx="374">
                  <c:v>3.5</c:v>
                </c:pt>
                <c:pt idx="375">
                  <c:v>3.63</c:v>
                </c:pt>
                <c:pt idx="376">
                  <c:v>3.47</c:v>
                </c:pt>
                <c:pt idx="377">
                  <c:v>3.43</c:v>
                </c:pt>
                <c:pt idx="378">
                  <c:v>17.38</c:v>
                </c:pt>
                <c:pt idx="379">
                  <c:v>18.190000000000001</c:v>
                </c:pt>
                <c:pt idx="380">
                  <c:v>4.18</c:v>
                </c:pt>
                <c:pt idx="381">
                  <c:v>3.8</c:v>
                </c:pt>
                <c:pt idx="382">
                  <c:v>3.5</c:v>
                </c:pt>
                <c:pt idx="383">
                  <c:v>3.47</c:v>
                </c:pt>
                <c:pt idx="384">
                  <c:v>3.5</c:v>
                </c:pt>
                <c:pt idx="385">
                  <c:v>3.88</c:v>
                </c:pt>
                <c:pt idx="386">
                  <c:v>4.46</c:v>
                </c:pt>
                <c:pt idx="387">
                  <c:v>3.97</c:v>
                </c:pt>
                <c:pt idx="388">
                  <c:v>4.26</c:v>
                </c:pt>
                <c:pt idx="389">
                  <c:v>3.89</c:v>
                </c:pt>
                <c:pt idx="390">
                  <c:v>17.649999999999999</c:v>
                </c:pt>
                <c:pt idx="391">
                  <c:v>16.559999999999999</c:v>
                </c:pt>
                <c:pt idx="392">
                  <c:v>6.86</c:v>
                </c:pt>
                <c:pt idx="393">
                  <c:v>3.26</c:v>
                </c:pt>
                <c:pt idx="394">
                  <c:v>3.43</c:v>
                </c:pt>
                <c:pt idx="395">
                  <c:v>3.43</c:v>
                </c:pt>
                <c:pt idx="396">
                  <c:v>3.71</c:v>
                </c:pt>
                <c:pt idx="397">
                  <c:v>4.03</c:v>
                </c:pt>
                <c:pt idx="398">
                  <c:v>3.75</c:v>
                </c:pt>
                <c:pt idx="399">
                  <c:v>3.71</c:v>
                </c:pt>
                <c:pt idx="400">
                  <c:v>3.55</c:v>
                </c:pt>
                <c:pt idx="401">
                  <c:v>3</c:v>
                </c:pt>
                <c:pt idx="402">
                  <c:v>24.97</c:v>
                </c:pt>
                <c:pt idx="403">
                  <c:v>12</c:v>
                </c:pt>
                <c:pt idx="404">
                  <c:v>3.62</c:v>
                </c:pt>
                <c:pt idx="405">
                  <c:v>3.17</c:v>
                </c:pt>
                <c:pt idx="406">
                  <c:v>3.84</c:v>
                </c:pt>
                <c:pt idx="407">
                  <c:v>4.04</c:v>
                </c:pt>
                <c:pt idx="408">
                  <c:v>4.16</c:v>
                </c:pt>
                <c:pt idx="409">
                  <c:v>4.3</c:v>
                </c:pt>
                <c:pt idx="410">
                  <c:v>4.68</c:v>
                </c:pt>
                <c:pt idx="411">
                  <c:v>4.67</c:v>
                </c:pt>
                <c:pt idx="412">
                  <c:v>4.4800000000000004</c:v>
                </c:pt>
                <c:pt idx="413">
                  <c:v>4.5599999999999996</c:v>
                </c:pt>
                <c:pt idx="414">
                  <c:v>4.6399999999999997</c:v>
                </c:pt>
                <c:pt idx="415">
                  <c:v>4.3899999999999997</c:v>
                </c:pt>
                <c:pt idx="416">
                  <c:v>4.72</c:v>
                </c:pt>
                <c:pt idx="417">
                  <c:v>4.75</c:v>
                </c:pt>
                <c:pt idx="418">
                  <c:v>4.67</c:v>
                </c:pt>
                <c:pt idx="419">
                  <c:v>4.88</c:v>
                </c:pt>
                <c:pt idx="420">
                  <c:v>26.42</c:v>
                </c:pt>
                <c:pt idx="421">
                  <c:v>10.85</c:v>
                </c:pt>
                <c:pt idx="422">
                  <c:v>4.43</c:v>
                </c:pt>
                <c:pt idx="423">
                  <c:v>4.4800000000000004</c:v>
                </c:pt>
                <c:pt idx="424">
                  <c:v>4.33</c:v>
                </c:pt>
                <c:pt idx="425">
                  <c:v>4.26</c:v>
                </c:pt>
                <c:pt idx="426">
                  <c:v>4.17</c:v>
                </c:pt>
                <c:pt idx="427">
                  <c:v>4.22</c:v>
                </c:pt>
                <c:pt idx="428">
                  <c:v>4.24</c:v>
                </c:pt>
                <c:pt idx="429">
                  <c:v>4.0599999999999996</c:v>
                </c:pt>
                <c:pt idx="430">
                  <c:v>4.76</c:v>
                </c:pt>
                <c:pt idx="431">
                  <c:v>4.84</c:v>
                </c:pt>
                <c:pt idx="432">
                  <c:v>4.66</c:v>
                </c:pt>
                <c:pt idx="433">
                  <c:v>3.84</c:v>
                </c:pt>
                <c:pt idx="434">
                  <c:v>3.62</c:v>
                </c:pt>
                <c:pt idx="435">
                  <c:v>28.4</c:v>
                </c:pt>
                <c:pt idx="436">
                  <c:v>8.8800000000000008</c:v>
                </c:pt>
                <c:pt idx="437">
                  <c:v>3.38</c:v>
                </c:pt>
                <c:pt idx="438">
                  <c:v>3.26</c:v>
                </c:pt>
                <c:pt idx="439">
                  <c:v>3.63</c:v>
                </c:pt>
                <c:pt idx="440">
                  <c:v>3.58</c:v>
                </c:pt>
                <c:pt idx="441">
                  <c:v>3.43</c:v>
                </c:pt>
                <c:pt idx="442">
                  <c:v>4.01</c:v>
                </c:pt>
                <c:pt idx="443">
                  <c:v>4</c:v>
                </c:pt>
                <c:pt idx="444">
                  <c:v>4.47</c:v>
                </c:pt>
                <c:pt idx="445">
                  <c:v>4.88</c:v>
                </c:pt>
                <c:pt idx="446">
                  <c:v>4.5199999999999996</c:v>
                </c:pt>
                <c:pt idx="447">
                  <c:v>4.63</c:v>
                </c:pt>
                <c:pt idx="448">
                  <c:v>21.01</c:v>
                </c:pt>
                <c:pt idx="449">
                  <c:v>15.63</c:v>
                </c:pt>
                <c:pt idx="450">
                  <c:v>2.85</c:v>
                </c:pt>
                <c:pt idx="451">
                  <c:v>2.56</c:v>
                </c:pt>
                <c:pt idx="452">
                  <c:v>2.84</c:v>
                </c:pt>
                <c:pt idx="453">
                  <c:v>3.15</c:v>
                </c:pt>
                <c:pt idx="454">
                  <c:v>3.16</c:v>
                </c:pt>
                <c:pt idx="455">
                  <c:v>3.08</c:v>
                </c:pt>
                <c:pt idx="456">
                  <c:v>3.13</c:v>
                </c:pt>
                <c:pt idx="457">
                  <c:v>3.22</c:v>
                </c:pt>
                <c:pt idx="458">
                  <c:v>3.37</c:v>
                </c:pt>
                <c:pt idx="459">
                  <c:v>20.260000000000002</c:v>
                </c:pt>
                <c:pt idx="460">
                  <c:v>15.07</c:v>
                </c:pt>
                <c:pt idx="461">
                  <c:v>3.96</c:v>
                </c:pt>
                <c:pt idx="462">
                  <c:v>4.0599999999999996</c:v>
                </c:pt>
                <c:pt idx="463">
                  <c:v>4.59</c:v>
                </c:pt>
                <c:pt idx="464">
                  <c:v>4.8</c:v>
                </c:pt>
                <c:pt idx="465">
                  <c:v>4.26</c:v>
                </c:pt>
                <c:pt idx="466">
                  <c:v>3.72</c:v>
                </c:pt>
                <c:pt idx="467">
                  <c:v>3.63</c:v>
                </c:pt>
                <c:pt idx="468">
                  <c:v>3.6</c:v>
                </c:pt>
                <c:pt idx="469">
                  <c:v>3.74</c:v>
                </c:pt>
                <c:pt idx="470">
                  <c:v>3.68</c:v>
                </c:pt>
                <c:pt idx="471">
                  <c:v>3.51</c:v>
                </c:pt>
                <c:pt idx="472">
                  <c:v>24.18</c:v>
                </c:pt>
                <c:pt idx="473">
                  <c:v>12.2</c:v>
                </c:pt>
                <c:pt idx="474">
                  <c:v>4.29</c:v>
                </c:pt>
                <c:pt idx="475">
                  <c:v>3.93</c:v>
                </c:pt>
                <c:pt idx="476">
                  <c:v>4.42</c:v>
                </c:pt>
                <c:pt idx="477">
                  <c:v>4.57</c:v>
                </c:pt>
                <c:pt idx="478">
                  <c:v>4.09</c:v>
                </c:pt>
                <c:pt idx="479">
                  <c:v>3.84</c:v>
                </c:pt>
                <c:pt idx="480">
                  <c:v>3.96</c:v>
                </c:pt>
                <c:pt idx="481">
                  <c:v>3.42</c:v>
                </c:pt>
                <c:pt idx="482">
                  <c:v>3.96</c:v>
                </c:pt>
                <c:pt idx="483">
                  <c:v>2.88</c:v>
                </c:pt>
                <c:pt idx="484">
                  <c:v>28.27</c:v>
                </c:pt>
                <c:pt idx="485">
                  <c:v>8.4</c:v>
                </c:pt>
                <c:pt idx="486">
                  <c:v>4.37</c:v>
                </c:pt>
                <c:pt idx="487">
                  <c:v>4.21</c:v>
                </c:pt>
                <c:pt idx="488">
                  <c:v>4.55</c:v>
                </c:pt>
                <c:pt idx="489">
                  <c:v>4.68</c:v>
                </c:pt>
                <c:pt idx="490">
                  <c:v>4.42</c:v>
                </c:pt>
                <c:pt idx="491">
                  <c:v>4.21</c:v>
                </c:pt>
                <c:pt idx="492">
                  <c:v>4.09</c:v>
                </c:pt>
                <c:pt idx="493">
                  <c:v>3.93</c:v>
                </c:pt>
                <c:pt idx="494">
                  <c:v>4.26</c:v>
                </c:pt>
                <c:pt idx="495">
                  <c:v>4.08</c:v>
                </c:pt>
                <c:pt idx="496">
                  <c:v>3.97</c:v>
                </c:pt>
                <c:pt idx="497">
                  <c:v>25.54</c:v>
                </c:pt>
                <c:pt idx="498">
                  <c:v>10.119999999999999</c:v>
                </c:pt>
                <c:pt idx="499">
                  <c:v>4.72</c:v>
                </c:pt>
                <c:pt idx="500">
                  <c:v>4.88</c:v>
                </c:pt>
                <c:pt idx="501">
                  <c:v>4.63</c:v>
                </c:pt>
                <c:pt idx="502">
                  <c:v>4.6500000000000004</c:v>
                </c:pt>
                <c:pt idx="503">
                  <c:v>4.41</c:v>
                </c:pt>
                <c:pt idx="504">
                  <c:v>3.76</c:v>
                </c:pt>
                <c:pt idx="505">
                  <c:v>3.8</c:v>
                </c:pt>
                <c:pt idx="506">
                  <c:v>3.8</c:v>
                </c:pt>
                <c:pt idx="507">
                  <c:v>3.6</c:v>
                </c:pt>
                <c:pt idx="508">
                  <c:v>3.83</c:v>
                </c:pt>
                <c:pt idx="509">
                  <c:v>3.72</c:v>
                </c:pt>
                <c:pt idx="510">
                  <c:v>15.59</c:v>
                </c:pt>
                <c:pt idx="511">
                  <c:v>19.09</c:v>
                </c:pt>
                <c:pt idx="512">
                  <c:v>6.01</c:v>
                </c:pt>
                <c:pt idx="513">
                  <c:v>3.93</c:v>
                </c:pt>
                <c:pt idx="514">
                  <c:v>4.51</c:v>
                </c:pt>
                <c:pt idx="515">
                  <c:v>4.6399999999999997</c:v>
                </c:pt>
                <c:pt idx="516">
                  <c:v>4.3499999999999996</c:v>
                </c:pt>
                <c:pt idx="517">
                  <c:v>4.59</c:v>
                </c:pt>
                <c:pt idx="518">
                  <c:v>4.84</c:v>
                </c:pt>
                <c:pt idx="519">
                  <c:v>4.8499999999999996</c:v>
                </c:pt>
                <c:pt idx="520">
                  <c:v>3.84</c:v>
                </c:pt>
                <c:pt idx="521">
                  <c:v>3.8</c:v>
                </c:pt>
                <c:pt idx="522">
                  <c:v>4.22</c:v>
                </c:pt>
                <c:pt idx="523">
                  <c:v>4.22</c:v>
                </c:pt>
                <c:pt idx="524">
                  <c:v>18.04</c:v>
                </c:pt>
                <c:pt idx="525">
                  <c:v>16.79</c:v>
                </c:pt>
                <c:pt idx="526">
                  <c:v>6.85</c:v>
                </c:pt>
                <c:pt idx="527">
                  <c:v>3.8</c:v>
                </c:pt>
                <c:pt idx="528">
                  <c:v>3.5</c:v>
                </c:pt>
                <c:pt idx="529">
                  <c:v>3.67</c:v>
                </c:pt>
                <c:pt idx="530">
                  <c:v>3.76</c:v>
                </c:pt>
                <c:pt idx="531">
                  <c:v>3.71</c:v>
                </c:pt>
                <c:pt idx="532">
                  <c:v>3.72</c:v>
                </c:pt>
                <c:pt idx="533">
                  <c:v>3.8</c:v>
                </c:pt>
                <c:pt idx="534">
                  <c:v>3.63</c:v>
                </c:pt>
                <c:pt idx="535">
                  <c:v>3.52</c:v>
                </c:pt>
                <c:pt idx="536">
                  <c:v>21.97</c:v>
                </c:pt>
                <c:pt idx="537">
                  <c:v>14.58</c:v>
                </c:pt>
                <c:pt idx="538">
                  <c:v>3.91</c:v>
                </c:pt>
                <c:pt idx="539">
                  <c:v>3.48</c:v>
                </c:pt>
                <c:pt idx="540">
                  <c:v>3.71</c:v>
                </c:pt>
                <c:pt idx="541">
                  <c:v>4.34</c:v>
                </c:pt>
                <c:pt idx="542">
                  <c:v>4.1399999999999997</c:v>
                </c:pt>
                <c:pt idx="543">
                  <c:v>3.93</c:v>
                </c:pt>
                <c:pt idx="544">
                  <c:v>4</c:v>
                </c:pt>
                <c:pt idx="545">
                  <c:v>3.79</c:v>
                </c:pt>
                <c:pt idx="546">
                  <c:v>3.45</c:v>
                </c:pt>
                <c:pt idx="547">
                  <c:v>4.66</c:v>
                </c:pt>
                <c:pt idx="548">
                  <c:v>27.43</c:v>
                </c:pt>
                <c:pt idx="549">
                  <c:v>9.94</c:v>
                </c:pt>
                <c:pt idx="550">
                  <c:v>3.62</c:v>
                </c:pt>
                <c:pt idx="551">
                  <c:v>3.54</c:v>
                </c:pt>
                <c:pt idx="552">
                  <c:v>4.24</c:v>
                </c:pt>
                <c:pt idx="553">
                  <c:v>4.21</c:v>
                </c:pt>
                <c:pt idx="554">
                  <c:v>4.33</c:v>
                </c:pt>
                <c:pt idx="555">
                  <c:v>4.41</c:v>
                </c:pt>
                <c:pt idx="556">
                  <c:v>4.05</c:v>
                </c:pt>
                <c:pt idx="557">
                  <c:v>4.05</c:v>
                </c:pt>
                <c:pt idx="558">
                  <c:v>4.12</c:v>
                </c:pt>
                <c:pt idx="559">
                  <c:v>25.4</c:v>
                </c:pt>
                <c:pt idx="560">
                  <c:v>10.46</c:v>
                </c:pt>
                <c:pt idx="561">
                  <c:v>3.76</c:v>
                </c:pt>
                <c:pt idx="562">
                  <c:v>3.62</c:v>
                </c:pt>
                <c:pt idx="563">
                  <c:v>3.55</c:v>
                </c:pt>
                <c:pt idx="564">
                  <c:v>3.59</c:v>
                </c:pt>
                <c:pt idx="565">
                  <c:v>3.75</c:v>
                </c:pt>
                <c:pt idx="566">
                  <c:v>3.71</c:v>
                </c:pt>
                <c:pt idx="567">
                  <c:v>2.96</c:v>
                </c:pt>
                <c:pt idx="568">
                  <c:v>2.87</c:v>
                </c:pt>
                <c:pt idx="569">
                  <c:v>2.5099999999999998</c:v>
                </c:pt>
                <c:pt idx="570">
                  <c:v>24.4</c:v>
                </c:pt>
                <c:pt idx="571">
                  <c:v>11.08</c:v>
                </c:pt>
                <c:pt idx="572">
                  <c:v>3.92</c:v>
                </c:pt>
                <c:pt idx="573">
                  <c:v>3.21</c:v>
                </c:pt>
                <c:pt idx="574">
                  <c:v>3.62</c:v>
                </c:pt>
                <c:pt idx="575">
                  <c:v>3.42</c:v>
                </c:pt>
                <c:pt idx="576">
                  <c:v>3.38</c:v>
                </c:pt>
                <c:pt idx="577">
                  <c:v>4</c:v>
                </c:pt>
                <c:pt idx="578">
                  <c:v>4.01</c:v>
                </c:pt>
                <c:pt idx="579">
                  <c:v>3.96</c:v>
                </c:pt>
                <c:pt idx="580">
                  <c:v>4.17</c:v>
                </c:pt>
                <c:pt idx="581">
                  <c:v>19.34</c:v>
                </c:pt>
                <c:pt idx="582">
                  <c:v>15.8</c:v>
                </c:pt>
                <c:pt idx="583">
                  <c:v>3.42</c:v>
                </c:pt>
                <c:pt idx="584">
                  <c:v>4.29</c:v>
                </c:pt>
                <c:pt idx="585">
                  <c:v>3.96</c:v>
                </c:pt>
                <c:pt idx="586">
                  <c:v>3.93</c:v>
                </c:pt>
                <c:pt idx="587">
                  <c:v>4.16</c:v>
                </c:pt>
                <c:pt idx="588">
                  <c:v>3.89</c:v>
                </c:pt>
                <c:pt idx="589">
                  <c:v>4.09</c:v>
                </c:pt>
                <c:pt idx="590">
                  <c:v>3.69</c:v>
                </c:pt>
                <c:pt idx="591">
                  <c:v>4.29</c:v>
                </c:pt>
                <c:pt idx="592">
                  <c:v>4.63</c:v>
                </c:pt>
                <c:pt idx="593">
                  <c:v>4.55</c:v>
                </c:pt>
                <c:pt idx="594">
                  <c:v>23.29</c:v>
                </c:pt>
                <c:pt idx="595">
                  <c:v>13.14</c:v>
                </c:pt>
                <c:pt idx="596">
                  <c:v>4.21</c:v>
                </c:pt>
                <c:pt idx="597">
                  <c:v>2.8</c:v>
                </c:pt>
                <c:pt idx="598">
                  <c:v>2.79</c:v>
                </c:pt>
                <c:pt idx="599">
                  <c:v>2.64</c:v>
                </c:pt>
                <c:pt idx="600">
                  <c:v>2.83</c:v>
                </c:pt>
                <c:pt idx="601">
                  <c:v>2.85</c:v>
                </c:pt>
                <c:pt idx="602">
                  <c:v>3.17</c:v>
                </c:pt>
                <c:pt idx="603">
                  <c:v>3.71</c:v>
                </c:pt>
                <c:pt idx="604">
                  <c:v>3.3</c:v>
                </c:pt>
                <c:pt idx="605">
                  <c:v>21.7</c:v>
                </c:pt>
                <c:pt idx="606">
                  <c:v>16.170000000000002</c:v>
                </c:pt>
                <c:pt idx="607">
                  <c:v>4.84</c:v>
                </c:pt>
                <c:pt idx="608">
                  <c:v>4.1500000000000004</c:v>
                </c:pt>
                <c:pt idx="609">
                  <c:v>3.6</c:v>
                </c:pt>
                <c:pt idx="610">
                  <c:v>3.75</c:v>
                </c:pt>
                <c:pt idx="611">
                  <c:v>3.55</c:v>
                </c:pt>
                <c:pt idx="612">
                  <c:v>3.79</c:v>
                </c:pt>
                <c:pt idx="613">
                  <c:v>3.54</c:v>
                </c:pt>
                <c:pt idx="614">
                  <c:v>3.01</c:v>
                </c:pt>
                <c:pt idx="615">
                  <c:v>2.76</c:v>
                </c:pt>
                <c:pt idx="616">
                  <c:v>2.67</c:v>
                </c:pt>
                <c:pt idx="617">
                  <c:v>23.85</c:v>
                </c:pt>
                <c:pt idx="618">
                  <c:v>11.34</c:v>
                </c:pt>
                <c:pt idx="619">
                  <c:v>3.3</c:v>
                </c:pt>
                <c:pt idx="620">
                  <c:v>3.57</c:v>
                </c:pt>
                <c:pt idx="621">
                  <c:v>3.22</c:v>
                </c:pt>
                <c:pt idx="622">
                  <c:v>3.37</c:v>
                </c:pt>
                <c:pt idx="623">
                  <c:v>2.88</c:v>
                </c:pt>
                <c:pt idx="624">
                  <c:v>2.91</c:v>
                </c:pt>
                <c:pt idx="625">
                  <c:v>3.25</c:v>
                </c:pt>
                <c:pt idx="626">
                  <c:v>3.62</c:v>
                </c:pt>
                <c:pt idx="627">
                  <c:v>9.81</c:v>
                </c:pt>
                <c:pt idx="628">
                  <c:v>22.91</c:v>
                </c:pt>
                <c:pt idx="629">
                  <c:v>6.38</c:v>
                </c:pt>
                <c:pt idx="630">
                  <c:v>3.5</c:v>
                </c:pt>
                <c:pt idx="631">
                  <c:v>3.54</c:v>
                </c:pt>
                <c:pt idx="632">
                  <c:v>3.46</c:v>
                </c:pt>
                <c:pt idx="633">
                  <c:v>3.38</c:v>
                </c:pt>
                <c:pt idx="634">
                  <c:v>3.18</c:v>
                </c:pt>
                <c:pt idx="635">
                  <c:v>3.17</c:v>
                </c:pt>
                <c:pt idx="636">
                  <c:v>3.51</c:v>
                </c:pt>
                <c:pt idx="637">
                  <c:v>4.59</c:v>
                </c:pt>
                <c:pt idx="638">
                  <c:v>4.3899999999999997</c:v>
                </c:pt>
                <c:pt idx="639">
                  <c:v>4.53</c:v>
                </c:pt>
                <c:pt idx="640">
                  <c:v>4.71</c:v>
                </c:pt>
                <c:pt idx="641">
                  <c:v>27.63</c:v>
                </c:pt>
                <c:pt idx="642">
                  <c:v>9.0500000000000007</c:v>
                </c:pt>
                <c:pt idx="643">
                  <c:v>4.04</c:v>
                </c:pt>
                <c:pt idx="644">
                  <c:v>3.88</c:v>
                </c:pt>
                <c:pt idx="645">
                  <c:v>4.09</c:v>
                </c:pt>
                <c:pt idx="646">
                  <c:v>4.3499999999999996</c:v>
                </c:pt>
                <c:pt idx="647">
                  <c:v>4.59</c:v>
                </c:pt>
                <c:pt idx="648">
                  <c:v>4.3</c:v>
                </c:pt>
                <c:pt idx="649">
                  <c:v>3.84</c:v>
                </c:pt>
                <c:pt idx="650">
                  <c:v>3.17</c:v>
                </c:pt>
                <c:pt idx="651">
                  <c:v>3.34</c:v>
                </c:pt>
                <c:pt idx="652">
                  <c:v>3.5</c:v>
                </c:pt>
                <c:pt idx="653">
                  <c:v>23.28</c:v>
                </c:pt>
                <c:pt idx="654">
                  <c:v>14.6</c:v>
                </c:pt>
                <c:pt idx="655">
                  <c:v>3.67</c:v>
                </c:pt>
                <c:pt idx="656">
                  <c:v>3.92</c:v>
                </c:pt>
                <c:pt idx="657">
                  <c:v>4.17</c:v>
                </c:pt>
                <c:pt idx="658">
                  <c:v>4.12</c:v>
                </c:pt>
                <c:pt idx="659">
                  <c:v>3.69</c:v>
                </c:pt>
                <c:pt idx="660">
                  <c:v>4.13</c:v>
                </c:pt>
                <c:pt idx="661">
                  <c:v>4.72</c:v>
                </c:pt>
                <c:pt idx="662">
                  <c:v>4.5599999999999996</c:v>
                </c:pt>
                <c:pt idx="663">
                  <c:v>4.67</c:v>
                </c:pt>
                <c:pt idx="664">
                  <c:v>4.3499999999999996</c:v>
                </c:pt>
                <c:pt idx="665">
                  <c:v>3.97</c:v>
                </c:pt>
                <c:pt idx="666">
                  <c:v>26.48</c:v>
                </c:pt>
                <c:pt idx="667">
                  <c:v>11.22</c:v>
                </c:pt>
                <c:pt idx="668">
                  <c:v>3.88</c:v>
                </c:pt>
                <c:pt idx="669">
                  <c:v>4.13</c:v>
                </c:pt>
                <c:pt idx="670">
                  <c:v>4.3099999999999996</c:v>
                </c:pt>
                <c:pt idx="671">
                  <c:v>4.54</c:v>
                </c:pt>
                <c:pt idx="672">
                  <c:v>4.1399999999999997</c:v>
                </c:pt>
                <c:pt idx="673">
                  <c:v>4.17</c:v>
                </c:pt>
                <c:pt idx="674">
                  <c:v>4.0999999999999996</c:v>
                </c:pt>
                <c:pt idx="675">
                  <c:v>4.26</c:v>
                </c:pt>
                <c:pt idx="676">
                  <c:v>4.09</c:v>
                </c:pt>
                <c:pt idx="677">
                  <c:v>4.01</c:v>
                </c:pt>
                <c:pt idx="678">
                  <c:v>16.809999999999999</c:v>
                </c:pt>
                <c:pt idx="679">
                  <c:v>18.23</c:v>
                </c:pt>
                <c:pt idx="680">
                  <c:v>4.17</c:v>
                </c:pt>
                <c:pt idx="681">
                  <c:v>3.97</c:v>
                </c:pt>
                <c:pt idx="682">
                  <c:v>3.8</c:v>
                </c:pt>
                <c:pt idx="683">
                  <c:v>3.89</c:v>
                </c:pt>
                <c:pt idx="684">
                  <c:v>3.93</c:v>
                </c:pt>
                <c:pt idx="685">
                  <c:v>4.17</c:v>
                </c:pt>
                <c:pt idx="686">
                  <c:v>4.26</c:v>
                </c:pt>
                <c:pt idx="687">
                  <c:v>4.3</c:v>
                </c:pt>
                <c:pt idx="688">
                  <c:v>4.26</c:v>
                </c:pt>
                <c:pt idx="689">
                  <c:v>4.13</c:v>
                </c:pt>
                <c:pt idx="690">
                  <c:v>4.13</c:v>
                </c:pt>
                <c:pt idx="691">
                  <c:v>28.46</c:v>
                </c:pt>
                <c:pt idx="692">
                  <c:v>9.35</c:v>
                </c:pt>
                <c:pt idx="693">
                  <c:v>4.25</c:v>
                </c:pt>
                <c:pt idx="694">
                  <c:v>4.34</c:v>
                </c:pt>
                <c:pt idx="695">
                  <c:v>3</c:v>
                </c:pt>
                <c:pt idx="696">
                  <c:v>2.8</c:v>
                </c:pt>
                <c:pt idx="697">
                  <c:v>2.75</c:v>
                </c:pt>
                <c:pt idx="698">
                  <c:v>3.26</c:v>
                </c:pt>
                <c:pt idx="699">
                  <c:v>3.38</c:v>
                </c:pt>
                <c:pt idx="700">
                  <c:v>3.38</c:v>
                </c:pt>
                <c:pt idx="701">
                  <c:v>3.34</c:v>
                </c:pt>
                <c:pt idx="702">
                  <c:v>19.079999999999998</c:v>
                </c:pt>
                <c:pt idx="703">
                  <c:v>16.510000000000002</c:v>
                </c:pt>
                <c:pt idx="704">
                  <c:v>3.76</c:v>
                </c:pt>
                <c:pt idx="705">
                  <c:v>3.34</c:v>
                </c:pt>
                <c:pt idx="706">
                  <c:v>3.59</c:v>
                </c:pt>
                <c:pt idx="707">
                  <c:v>4.21</c:v>
                </c:pt>
                <c:pt idx="708">
                  <c:v>3.97</c:v>
                </c:pt>
                <c:pt idx="709">
                  <c:v>4.18</c:v>
                </c:pt>
                <c:pt idx="710">
                  <c:v>4.28</c:v>
                </c:pt>
                <c:pt idx="711">
                  <c:v>4.1399999999999997</c:v>
                </c:pt>
                <c:pt idx="712">
                  <c:v>4</c:v>
                </c:pt>
                <c:pt idx="713">
                  <c:v>6.12</c:v>
                </c:pt>
                <c:pt idx="714">
                  <c:v>25.92</c:v>
                </c:pt>
                <c:pt idx="715">
                  <c:v>8.8699999999999992</c:v>
                </c:pt>
                <c:pt idx="716">
                  <c:v>4.2699999999999996</c:v>
                </c:pt>
                <c:pt idx="717">
                  <c:v>4.21</c:v>
                </c:pt>
                <c:pt idx="718">
                  <c:v>2.8</c:v>
                </c:pt>
                <c:pt idx="719">
                  <c:v>2.72</c:v>
                </c:pt>
                <c:pt idx="720">
                  <c:v>3.34</c:v>
                </c:pt>
                <c:pt idx="721">
                  <c:v>3.53</c:v>
                </c:pt>
                <c:pt idx="722">
                  <c:v>3.25</c:v>
                </c:pt>
                <c:pt idx="723">
                  <c:v>3.34</c:v>
                </c:pt>
                <c:pt idx="724">
                  <c:v>3.95</c:v>
                </c:pt>
                <c:pt idx="725">
                  <c:v>14.83</c:v>
                </c:pt>
                <c:pt idx="726">
                  <c:v>20.68</c:v>
                </c:pt>
                <c:pt idx="727">
                  <c:v>5.54</c:v>
                </c:pt>
                <c:pt idx="728">
                  <c:v>3.89</c:v>
                </c:pt>
                <c:pt idx="729">
                  <c:v>4.29</c:v>
                </c:pt>
                <c:pt idx="730">
                  <c:v>3.82</c:v>
                </c:pt>
                <c:pt idx="731">
                  <c:v>5.09</c:v>
                </c:pt>
                <c:pt idx="732">
                  <c:v>3.63</c:v>
                </c:pt>
                <c:pt idx="733">
                  <c:v>3.55</c:v>
                </c:pt>
                <c:pt idx="734">
                  <c:v>3.66</c:v>
                </c:pt>
                <c:pt idx="735">
                  <c:v>3.33</c:v>
                </c:pt>
                <c:pt idx="736">
                  <c:v>2.72</c:v>
                </c:pt>
                <c:pt idx="737">
                  <c:v>25.7</c:v>
                </c:pt>
                <c:pt idx="738">
                  <c:v>9.76</c:v>
                </c:pt>
                <c:pt idx="739">
                  <c:v>3.75</c:v>
                </c:pt>
                <c:pt idx="740">
                  <c:v>4</c:v>
                </c:pt>
                <c:pt idx="741">
                  <c:v>3.73</c:v>
                </c:pt>
                <c:pt idx="742">
                  <c:v>3.76</c:v>
                </c:pt>
                <c:pt idx="743">
                  <c:v>4.05</c:v>
                </c:pt>
                <c:pt idx="744">
                  <c:v>3.97</c:v>
                </c:pt>
                <c:pt idx="745">
                  <c:v>4.41</c:v>
                </c:pt>
                <c:pt idx="746">
                  <c:v>4.3</c:v>
                </c:pt>
                <c:pt idx="747">
                  <c:v>4.3</c:v>
                </c:pt>
                <c:pt idx="748">
                  <c:v>4.26</c:v>
                </c:pt>
                <c:pt idx="749">
                  <c:v>25.61</c:v>
                </c:pt>
                <c:pt idx="750">
                  <c:v>9.02</c:v>
                </c:pt>
                <c:pt idx="751">
                  <c:v>2.88</c:v>
                </c:pt>
                <c:pt idx="752">
                  <c:v>3.56</c:v>
                </c:pt>
                <c:pt idx="753">
                  <c:v>3.29</c:v>
                </c:pt>
                <c:pt idx="754">
                  <c:v>3.38</c:v>
                </c:pt>
                <c:pt idx="755">
                  <c:v>3.42</c:v>
                </c:pt>
                <c:pt idx="756">
                  <c:v>3.58</c:v>
                </c:pt>
                <c:pt idx="757">
                  <c:v>3.17</c:v>
                </c:pt>
                <c:pt idx="758">
                  <c:v>2.7</c:v>
                </c:pt>
                <c:pt idx="759">
                  <c:v>13.28</c:v>
                </c:pt>
                <c:pt idx="760">
                  <c:v>19.71</c:v>
                </c:pt>
                <c:pt idx="761">
                  <c:v>5.22</c:v>
                </c:pt>
                <c:pt idx="762">
                  <c:v>3.73</c:v>
                </c:pt>
                <c:pt idx="763">
                  <c:v>3.75</c:v>
                </c:pt>
                <c:pt idx="764">
                  <c:v>3.83</c:v>
                </c:pt>
                <c:pt idx="765">
                  <c:v>3.92</c:v>
                </c:pt>
                <c:pt idx="766">
                  <c:v>3.64</c:v>
                </c:pt>
                <c:pt idx="767">
                  <c:v>3.51</c:v>
                </c:pt>
                <c:pt idx="768">
                  <c:v>3.51</c:v>
                </c:pt>
                <c:pt idx="769">
                  <c:v>3.67</c:v>
                </c:pt>
                <c:pt idx="770">
                  <c:v>3.96</c:v>
                </c:pt>
                <c:pt idx="771">
                  <c:v>24.08</c:v>
                </c:pt>
                <c:pt idx="772">
                  <c:v>11.63</c:v>
                </c:pt>
                <c:pt idx="773">
                  <c:v>4.2699999999999996</c:v>
                </c:pt>
                <c:pt idx="774">
                  <c:v>4.34</c:v>
                </c:pt>
                <c:pt idx="775">
                  <c:v>4.33</c:v>
                </c:pt>
                <c:pt idx="776">
                  <c:v>4.3499999999999996</c:v>
                </c:pt>
                <c:pt idx="777">
                  <c:v>4.1900000000000004</c:v>
                </c:pt>
                <c:pt idx="778">
                  <c:v>4.25</c:v>
                </c:pt>
                <c:pt idx="779">
                  <c:v>4.3</c:v>
                </c:pt>
                <c:pt idx="780">
                  <c:v>4.49</c:v>
                </c:pt>
                <c:pt idx="781">
                  <c:v>3.93</c:v>
                </c:pt>
                <c:pt idx="782">
                  <c:v>4.22</c:v>
                </c:pt>
                <c:pt idx="783">
                  <c:v>4.3</c:v>
                </c:pt>
                <c:pt idx="784">
                  <c:v>27.96</c:v>
                </c:pt>
                <c:pt idx="785">
                  <c:v>8.0299999999999994</c:v>
                </c:pt>
                <c:pt idx="786">
                  <c:v>2.63</c:v>
                </c:pt>
                <c:pt idx="787">
                  <c:v>3</c:v>
                </c:pt>
                <c:pt idx="788">
                  <c:v>3.5</c:v>
                </c:pt>
                <c:pt idx="789">
                  <c:v>3.38</c:v>
                </c:pt>
                <c:pt idx="790">
                  <c:v>3.3</c:v>
                </c:pt>
                <c:pt idx="791">
                  <c:v>3.34</c:v>
                </c:pt>
                <c:pt idx="792">
                  <c:v>3.3</c:v>
                </c:pt>
                <c:pt idx="793">
                  <c:v>3.5</c:v>
                </c:pt>
                <c:pt idx="794">
                  <c:v>15.51</c:v>
                </c:pt>
                <c:pt idx="795">
                  <c:v>18.440000000000001</c:v>
                </c:pt>
                <c:pt idx="796">
                  <c:v>4.18</c:v>
                </c:pt>
                <c:pt idx="797">
                  <c:v>3.21</c:v>
                </c:pt>
                <c:pt idx="798">
                  <c:v>3.75</c:v>
                </c:pt>
                <c:pt idx="799">
                  <c:v>3.59</c:v>
                </c:pt>
                <c:pt idx="800">
                  <c:v>3.51</c:v>
                </c:pt>
                <c:pt idx="801">
                  <c:v>4.1399999999999997</c:v>
                </c:pt>
                <c:pt idx="802">
                  <c:v>4.67</c:v>
                </c:pt>
                <c:pt idx="803">
                  <c:v>4.72</c:v>
                </c:pt>
                <c:pt idx="804">
                  <c:v>4.76</c:v>
                </c:pt>
                <c:pt idx="805">
                  <c:v>4.71</c:v>
                </c:pt>
                <c:pt idx="806">
                  <c:v>4.76</c:v>
                </c:pt>
                <c:pt idx="807">
                  <c:v>4.75</c:v>
                </c:pt>
                <c:pt idx="808">
                  <c:v>17.84</c:v>
                </c:pt>
                <c:pt idx="809">
                  <c:v>17.62</c:v>
                </c:pt>
                <c:pt idx="810">
                  <c:v>6.04</c:v>
                </c:pt>
                <c:pt idx="811">
                  <c:v>2.93</c:v>
                </c:pt>
                <c:pt idx="812">
                  <c:v>3.33</c:v>
                </c:pt>
                <c:pt idx="813">
                  <c:v>3.09</c:v>
                </c:pt>
                <c:pt idx="814">
                  <c:v>3.21</c:v>
                </c:pt>
                <c:pt idx="815">
                  <c:v>3.22</c:v>
                </c:pt>
                <c:pt idx="816">
                  <c:v>3.71</c:v>
                </c:pt>
                <c:pt idx="817">
                  <c:v>2.83</c:v>
                </c:pt>
                <c:pt idx="818">
                  <c:v>2.91</c:v>
                </c:pt>
                <c:pt idx="819">
                  <c:v>16.829999999999998</c:v>
                </c:pt>
                <c:pt idx="820">
                  <c:v>17.79</c:v>
                </c:pt>
                <c:pt idx="821">
                  <c:v>4.12</c:v>
                </c:pt>
                <c:pt idx="822">
                  <c:v>3.92</c:v>
                </c:pt>
                <c:pt idx="823">
                  <c:v>4.03</c:v>
                </c:pt>
                <c:pt idx="824">
                  <c:v>3.88</c:v>
                </c:pt>
                <c:pt idx="825">
                  <c:v>4.12</c:v>
                </c:pt>
                <c:pt idx="826">
                  <c:v>4.5</c:v>
                </c:pt>
                <c:pt idx="827">
                  <c:v>4.38</c:v>
                </c:pt>
                <c:pt idx="828">
                  <c:v>4.63</c:v>
                </c:pt>
                <c:pt idx="829">
                  <c:v>4.59</c:v>
                </c:pt>
                <c:pt idx="830">
                  <c:v>4.51</c:v>
                </c:pt>
                <c:pt idx="831">
                  <c:v>4.8600000000000003</c:v>
                </c:pt>
                <c:pt idx="832">
                  <c:v>4.09</c:v>
                </c:pt>
                <c:pt idx="833">
                  <c:v>18.350000000000001</c:v>
                </c:pt>
                <c:pt idx="834">
                  <c:v>16.690000000000001</c:v>
                </c:pt>
                <c:pt idx="835">
                  <c:v>5.62</c:v>
                </c:pt>
                <c:pt idx="836">
                  <c:v>4.5999999999999996</c:v>
                </c:pt>
                <c:pt idx="837">
                  <c:v>4.63</c:v>
                </c:pt>
                <c:pt idx="838">
                  <c:v>4.5599999999999996</c:v>
                </c:pt>
                <c:pt idx="839">
                  <c:v>4.3899999999999997</c:v>
                </c:pt>
                <c:pt idx="840">
                  <c:v>4.12</c:v>
                </c:pt>
                <c:pt idx="841">
                  <c:v>4.09</c:v>
                </c:pt>
                <c:pt idx="842">
                  <c:v>3.88</c:v>
                </c:pt>
                <c:pt idx="843">
                  <c:v>3.76</c:v>
                </c:pt>
                <c:pt idx="844">
                  <c:v>4.04</c:v>
                </c:pt>
                <c:pt idx="845">
                  <c:v>4.66</c:v>
                </c:pt>
                <c:pt idx="846">
                  <c:v>4.0999999999999996</c:v>
                </c:pt>
                <c:pt idx="847">
                  <c:v>4.0199999999999996</c:v>
                </c:pt>
                <c:pt idx="848">
                  <c:v>28.5</c:v>
                </c:pt>
                <c:pt idx="849">
                  <c:v>10.26</c:v>
                </c:pt>
                <c:pt idx="850">
                  <c:v>2.87</c:v>
                </c:pt>
                <c:pt idx="851">
                  <c:v>3.09</c:v>
                </c:pt>
                <c:pt idx="852">
                  <c:v>3.26</c:v>
                </c:pt>
                <c:pt idx="853">
                  <c:v>3.3</c:v>
                </c:pt>
                <c:pt idx="854">
                  <c:v>3.55</c:v>
                </c:pt>
                <c:pt idx="855">
                  <c:v>4.51</c:v>
                </c:pt>
                <c:pt idx="856">
                  <c:v>4.6100000000000003</c:v>
                </c:pt>
                <c:pt idx="857">
                  <c:v>4.1399999999999997</c:v>
                </c:pt>
                <c:pt idx="858">
                  <c:v>4.09</c:v>
                </c:pt>
                <c:pt idx="859">
                  <c:v>4.72</c:v>
                </c:pt>
                <c:pt idx="860">
                  <c:v>4.2699999999999996</c:v>
                </c:pt>
                <c:pt idx="861">
                  <c:v>28.07</c:v>
                </c:pt>
                <c:pt idx="862">
                  <c:v>9.59</c:v>
                </c:pt>
                <c:pt idx="863">
                  <c:v>3.67</c:v>
                </c:pt>
                <c:pt idx="864">
                  <c:v>3.46</c:v>
                </c:pt>
                <c:pt idx="865">
                  <c:v>3.66</c:v>
                </c:pt>
                <c:pt idx="866">
                  <c:v>2.83</c:v>
                </c:pt>
                <c:pt idx="867">
                  <c:v>3.2</c:v>
                </c:pt>
                <c:pt idx="868">
                  <c:v>2.79</c:v>
                </c:pt>
                <c:pt idx="869">
                  <c:v>3.07</c:v>
                </c:pt>
                <c:pt idx="870">
                  <c:v>4.0199999999999996</c:v>
                </c:pt>
                <c:pt idx="871">
                  <c:v>3.96</c:v>
                </c:pt>
                <c:pt idx="872">
                  <c:v>26.98</c:v>
                </c:pt>
                <c:pt idx="873">
                  <c:v>11.08</c:v>
                </c:pt>
                <c:pt idx="874">
                  <c:v>4.7</c:v>
                </c:pt>
                <c:pt idx="875">
                  <c:v>4.92</c:v>
                </c:pt>
                <c:pt idx="876">
                  <c:v>4.42</c:v>
                </c:pt>
                <c:pt idx="877">
                  <c:v>4.8</c:v>
                </c:pt>
                <c:pt idx="878">
                  <c:v>3.83</c:v>
                </c:pt>
                <c:pt idx="879">
                  <c:v>4.5599999999999996</c:v>
                </c:pt>
                <c:pt idx="880">
                  <c:v>4.76</c:v>
                </c:pt>
                <c:pt idx="881">
                  <c:v>4.84</c:v>
                </c:pt>
                <c:pt idx="882">
                  <c:v>4.43</c:v>
                </c:pt>
                <c:pt idx="883">
                  <c:v>3.93</c:v>
                </c:pt>
                <c:pt idx="884">
                  <c:v>3.88</c:v>
                </c:pt>
                <c:pt idx="885">
                  <c:v>15.51</c:v>
                </c:pt>
                <c:pt idx="886">
                  <c:v>18.57</c:v>
                </c:pt>
                <c:pt idx="887">
                  <c:v>7.68</c:v>
                </c:pt>
                <c:pt idx="888">
                  <c:v>4.3</c:v>
                </c:pt>
                <c:pt idx="889">
                  <c:v>4.8</c:v>
                </c:pt>
                <c:pt idx="890">
                  <c:v>4.38</c:v>
                </c:pt>
                <c:pt idx="891">
                  <c:v>4.0999999999999996</c:v>
                </c:pt>
                <c:pt idx="892">
                  <c:v>4.45</c:v>
                </c:pt>
                <c:pt idx="893">
                  <c:v>4.04</c:v>
                </c:pt>
                <c:pt idx="894">
                  <c:v>3.72</c:v>
                </c:pt>
                <c:pt idx="895">
                  <c:v>3.8</c:v>
                </c:pt>
                <c:pt idx="896">
                  <c:v>3.87</c:v>
                </c:pt>
                <c:pt idx="897">
                  <c:v>3.92</c:v>
                </c:pt>
                <c:pt idx="898">
                  <c:v>3.64</c:v>
                </c:pt>
                <c:pt idx="899">
                  <c:v>22.74</c:v>
                </c:pt>
                <c:pt idx="900">
                  <c:v>13.14</c:v>
                </c:pt>
                <c:pt idx="901">
                  <c:v>4.5599999999999996</c:v>
                </c:pt>
                <c:pt idx="902">
                  <c:v>4.68</c:v>
                </c:pt>
                <c:pt idx="903">
                  <c:v>4.96</c:v>
                </c:pt>
                <c:pt idx="904">
                  <c:v>4.72</c:v>
                </c:pt>
                <c:pt idx="905">
                  <c:v>4.67</c:v>
                </c:pt>
                <c:pt idx="906">
                  <c:v>3.59</c:v>
                </c:pt>
                <c:pt idx="907">
                  <c:v>3.71</c:v>
                </c:pt>
                <c:pt idx="908">
                  <c:v>3.75</c:v>
                </c:pt>
                <c:pt idx="909">
                  <c:v>3.88</c:v>
                </c:pt>
                <c:pt idx="910">
                  <c:v>4.0599999999999996</c:v>
                </c:pt>
                <c:pt idx="911">
                  <c:v>4</c:v>
                </c:pt>
                <c:pt idx="912">
                  <c:v>4.09</c:v>
                </c:pt>
                <c:pt idx="913">
                  <c:v>20.3</c:v>
                </c:pt>
                <c:pt idx="914">
                  <c:v>15.95</c:v>
                </c:pt>
                <c:pt idx="915">
                  <c:v>2.95</c:v>
                </c:pt>
                <c:pt idx="916">
                  <c:v>3.05</c:v>
                </c:pt>
                <c:pt idx="917">
                  <c:v>2.79</c:v>
                </c:pt>
                <c:pt idx="918">
                  <c:v>2.92</c:v>
                </c:pt>
                <c:pt idx="919">
                  <c:v>2.92</c:v>
                </c:pt>
                <c:pt idx="920">
                  <c:v>3.38</c:v>
                </c:pt>
                <c:pt idx="921">
                  <c:v>3.58</c:v>
                </c:pt>
                <c:pt idx="922">
                  <c:v>3.5</c:v>
                </c:pt>
                <c:pt idx="923">
                  <c:v>3.35</c:v>
                </c:pt>
                <c:pt idx="924">
                  <c:v>23.79</c:v>
                </c:pt>
                <c:pt idx="925">
                  <c:v>12.21</c:v>
                </c:pt>
                <c:pt idx="926">
                  <c:v>4.34</c:v>
                </c:pt>
                <c:pt idx="927">
                  <c:v>3.97</c:v>
                </c:pt>
                <c:pt idx="928">
                  <c:v>4.21</c:v>
                </c:pt>
                <c:pt idx="929">
                  <c:v>3.85</c:v>
                </c:pt>
                <c:pt idx="930">
                  <c:v>4.17</c:v>
                </c:pt>
                <c:pt idx="931">
                  <c:v>4.33</c:v>
                </c:pt>
                <c:pt idx="932">
                  <c:v>4.05</c:v>
                </c:pt>
                <c:pt idx="933">
                  <c:v>3.72</c:v>
                </c:pt>
                <c:pt idx="934">
                  <c:v>3.96</c:v>
                </c:pt>
                <c:pt idx="935">
                  <c:v>3.64</c:v>
                </c:pt>
                <c:pt idx="936">
                  <c:v>24.31</c:v>
                </c:pt>
                <c:pt idx="937">
                  <c:v>13.47</c:v>
                </c:pt>
                <c:pt idx="938">
                  <c:v>4.3</c:v>
                </c:pt>
                <c:pt idx="939">
                  <c:v>4.26</c:v>
                </c:pt>
                <c:pt idx="940">
                  <c:v>4.13</c:v>
                </c:pt>
                <c:pt idx="941">
                  <c:v>4.0599999999999996</c:v>
                </c:pt>
                <c:pt idx="942">
                  <c:v>4.1399999999999997</c:v>
                </c:pt>
                <c:pt idx="943">
                  <c:v>4.13</c:v>
                </c:pt>
                <c:pt idx="944">
                  <c:v>4.34</c:v>
                </c:pt>
                <c:pt idx="945">
                  <c:v>4.0199999999999996</c:v>
                </c:pt>
                <c:pt idx="946">
                  <c:v>4.09</c:v>
                </c:pt>
                <c:pt idx="947">
                  <c:v>4.47</c:v>
                </c:pt>
                <c:pt idx="948">
                  <c:v>11.41</c:v>
                </c:pt>
                <c:pt idx="949">
                  <c:v>22.23</c:v>
                </c:pt>
                <c:pt idx="950">
                  <c:v>6.39</c:v>
                </c:pt>
                <c:pt idx="951">
                  <c:v>4.6399999999999997</c:v>
                </c:pt>
                <c:pt idx="952">
                  <c:v>4.55</c:v>
                </c:pt>
                <c:pt idx="953">
                  <c:v>4.5999999999999996</c:v>
                </c:pt>
                <c:pt idx="954">
                  <c:v>4.96</c:v>
                </c:pt>
                <c:pt idx="955">
                  <c:v>4.68</c:v>
                </c:pt>
                <c:pt idx="956">
                  <c:v>4.72</c:v>
                </c:pt>
                <c:pt idx="957">
                  <c:v>4.4800000000000004</c:v>
                </c:pt>
                <c:pt idx="958">
                  <c:v>4.05</c:v>
                </c:pt>
                <c:pt idx="959">
                  <c:v>4.17</c:v>
                </c:pt>
                <c:pt idx="960">
                  <c:v>4.21</c:v>
                </c:pt>
                <c:pt idx="961">
                  <c:v>4.13</c:v>
                </c:pt>
                <c:pt idx="962">
                  <c:v>18.760000000000002</c:v>
                </c:pt>
                <c:pt idx="963">
                  <c:v>17.32</c:v>
                </c:pt>
                <c:pt idx="964">
                  <c:v>7.17</c:v>
                </c:pt>
                <c:pt idx="965">
                  <c:v>4.3499999999999996</c:v>
                </c:pt>
                <c:pt idx="966">
                  <c:v>4.3899999999999997</c:v>
                </c:pt>
                <c:pt idx="967">
                  <c:v>3.67</c:v>
                </c:pt>
                <c:pt idx="968">
                  <c:v>4.3</c:v>
                </c:pt>
                <c:pt idx="969">
                  <c:v>4.22</c:v>
                </c:pt>
                <c:pt idx="970">
                  <c:v>4.3899999999999997</c:v>
                </c:pt>
                <c:pt idx="971">
                  <c:v>4.0999999999999996</c:v>
                </c:pt>
                <c:pt idx="972">
                  <c:v>4.1399999999999997</c:v>
                </c:pt>
                <c:pt idx="973">
                  <c:v>3.43</c:v>
                </c:pt>
                <c:pt idx="974">
                  <c:v>3.75</c:v>
                </c:pt>
                <c:pt idx="975">
                  <c:v>18.39</c:v>
                </c:pt>
                <c:pt idx="976">
                  <c:v>17.84</c:v>
                </c:pt>
                <c:pt idx="977">
                  <c:v>4.26</c:v>
                </c:pt>
                <c:pt idx="978">
                  <c:v>4.05</c:v>
                </c:pt>
                <c:pt idx="979">
                  <c:v>4.38</c:v>
                </c:pt>
                <c:pt idx="980">
                  <c:v>4.22</c:v>
                </c:pt>
                <c:pt idx="981">
                  <c:v>3.68</c:v>
                </c:pt>
                <c:pt idx="982">
                  <c:v>3.46</c:v>
                </c:pt>
                <c:pt idx="983">
                  <c:v>3.33</c:v>
                </c:pt>
                <c:pt idx="984">
                  <c:v>3.46</c:v>
                </c:pt>
                <c:pt idx="985">
                  <c:v>3.61</c:v>
                </c:pt>
                <c:pt idx="986">
                  <c:v>2.83</c:v>
                </c:pt>
                <c:pt idx="987">
                  <c:v>26.24</c:v>
                </c:pt>
                <c:pt idx="988">
                  <c:v>9.35</c:v>
                </c:pt>
                <c:pt idx="989">
                  <c:v>4.16</c:v>
                </c:pt>
                <c:pt idx="990">
                  <c:v>3.81</c:v>
                </c:pt>
                <c:pt idx="991">
                  <c:v>3.8</c:v>
                </c:pt>
                <c:pt idx="992">
                  <c:v>3.44</c:v>
                </c:pt>
                <c:pt idx="993">
                  <c:v>3.91</c:v>
                </c:pt>
                <c:pt idx="994">
                  <c:v>3.67</c:v>
                </c:pt>
                <c:pt idx="995">
                  <c:v>3.39</c:v>
                </c:pt>
                <c:pt idx="996">
                  <c:v>3.79</c:v>
                </c:pt>
                <c:pt idx="997">
                  <c:v>3.51</c:v>
                </c:pt>
                <c:pt idx="998">
                  <c:v>20.48</c:v>
                </c:pt>
                <c:pt idx="999">
                  <c:v>15.37</c:v>
                </c:pt>
                <c:pt idx="1000">
                  <c:v>4.8499999999999996</c:v>
                </c:pt>
                <c:pt idx="1001">
                  <c:v>4.25</c:v>
                </c:pt>
                <c:pt idx="1002">
                  <c:v>4.12</c:v>
                </c:pt>
                <c:pt idx="1003">
                  <c:v>4.05</c:v>
                </c:pt>
                <c:pt idx="1004">
                  <c:v>3.45</c:v>
                </c:pt>
                <c:pt idx="1005">
                  <c:v>3.3</c:v>
                </c:pt>
                <c:pt idx="1006">
                  <c:v>3.42</c:v>
                </c:pt>
                <c:pt idx="1007">
                  <c:v>3.74</c:v>
                </c:pt>
                <c:pt idx="1008">
                  <c:v>3.42</c:v>
                </c:pt>
                <c:pt idx="1009">
                  <c:v>11.65</c:v>
                </c:pt>
                <c:pt idx="1010">
                  <c:v>20.59</c:v>
                </c:pt>
                <c:pt idx="1011">
                  <c:v>8.4700000000000006</c:v>
                </c:pt>
                <c:pt idx="1012">
                  <c:v>2.67</c:v>
                </c:pt>
                <c:pt idx="1013">
                  <c:v>2.71</c:v>
                </c:pt>
                <c:pt idx="1014">
                  <c:v>2.95</c:v>
                </c:pt>
                <c:pt idx="1015">
                  <c:v>3</c:v>
                </c:pt>
                <c:pt idx="1016">
                  <c:v>2.8</c:v>
                </c:pt>
                <c:pt idx="1017">
                  <c:v>2.8</c:v>
                </c:pt>
                <c:pt idx="1018">
                  <c:v>3.04</c:v>
                </c:pt>
                <c:pt idx="1019">
                  <c:v>2.72</c:v>
                </c:pt>
                <c:pt idx="1020">
                  <c:v>3.17</c:v>
                </c:pt>
                <c:pt idx="1021">
                  <c:v>27.59</c:v>
                </c:pt>
                <c:pt idx="1022">
                  <c:v>8.41</c:v>
                </c:pt>
                <c:pt idx="1023">
                  <c:v>2.83</c:v>
                </c:pt>
                <c:pt idx="1024">
                  <c:v>2.62</c:v>
                </c:pt>
                <c:pt idx="1025">
                  <c:v>2.39</c:v>
                </c:pt>
                <c:pt idx="1026">
                  <c:v>3.31</c:v>
                </c:pt>
                <c:pt idx="1027">
                  <c:v>3.25</c:v>
                </c:pt>
                <c:pt idx="1028">
                  <c:v>3.3</c:v>
                </c:pt>
                <c:pt idx="1029">
                  <c:v>3.5</c:v>
                </c:pt>
                <c:pt idx="1030">
                  <c:v>3.38</c:v>
                </c:pt>
                <c:pt idx="1031">
                  <c:v>5.99</c:v>
                </c:pt>
                <c:pt idx="1032">
                  <c:v>27.09</c:v>
                </c:pt>
                <c:pt idx="1033">
                  <c:v>7.14</c:v>
                </c:pt>
                <c:pt idx="1034">
                  <c:v>3.94</c:v>
                </c:pt>
                <c:pt idx="1035">
                  <c:v>3.93</c:v>
                </c:pt>
                <c:pt idx="1036">
                  <c:v>3.43</c:v>
                </c:pt>
                <c:pt idx="1037">
                  <c:v>3.59</c:v>
                </c:pt>
                <c:pt idx="1038">
                  <c:v>3.58</c:v>
                </c:pt>
                <c:pt idx="1039">
                  <c:v>3.67</c:v>
                </c:pt>
                <c:pt idx="1040">
                  <c:v>3.7</c:v>
                </c:pt>
                <c:pt idx="1041">
                  <c:v>3.35</c:v>
                </c:pt>
                <c:pt idx="1042">
                  <c:v>3.62</c:v>
                </c:pt>
                <c:pt idx="1043">
                  <c:v>23.23</c:v>
                </c:pt>
                <c:pt idx="1044">
                  <c:v>14.53</c:v>
                </c:pt>
                <c:pt idx="1045">
                  <c:v>3.76</c:v>
                </c:pt>
                <c:pt idx="1046">
                  <c:v>2.8</c:v>
                </c:pt>
                <c:pt idx="1047">
                  <c:v>3.46</c:v>
                </c:pt>
                <c:pt idx="1048">
                  <c:v>3.38</c:v>
                </c:pt>
                <c:pt idx="1049">
                  <c:v>3.25</c:v>
                </c:pt>
                <c:pt idx="1050">
                  <c:v>3.41</c:v>
                </c:pt>
                <c:pt idx="1051">
                  <c:v>3.33</c:v>
                </c:pt>
                <c:pt idx="1052">
                  <c:v>4.3</c:v>
                </c:pt>
                <c:pt idx="1053">
                  <c:v>4.84</c:v>
                </c:pt>
                <c:pt idx="1054">
                  <c:v>4.5599999999999996</c:v>
                </c:pt>
                <c:pt idx="1055">
                  <c:v>4.47</c:v>
                </c:pt>
                <c:pt idx="1056">
                  <c:v>26.04</c:v>
                </c:pt>
                <c:pt idx="1057">
                  <c:v>10.79</c:v>
                </c:pt>
                <c:pt idx="1058">
                  <c:v>3.85</c:v>
                </c:pt>
                <c:pt idx="1059">
                  <c:v>4.13</c:v>
                </c:pt>
                <c:pt idx="1060">
                  <c:v>4.18</c:v>
                </c:pt>
                <c:pt idx="1061">
                  <c:v>4.22</c:v>
                </c:pt>
                <c:pt idx="1062">
                  <c:v>4.55</c:v>
                </c:pt>
                <c:pt idx="1063">
                  <c:v>4.7699999999999996</c:v>
                </c:pt>
                <c:pt idx="1064">
                  <c:v>4.51</c:v>
                </c:pt>
                <c:pt idx="1065">
                  <c:v>4.92</c:v>
                </c:pt>
                <c:pt idx="1066">
                  <c:v>4.79</c:v>
                </c:pt>
                <c:pt idx="1067">
                  <c:v>4.63</c:v>
                </c:pt>
                <c:pt idx="1068">
                  <c:v>4.5199999999999996</c:v>
                </c:pt>
                <c:pt idx="1069">
                  <c:v>15.52</c:v>
                </c:pt>
                <c:pt idx="1070">
                  <c:v>18.920000000000002</c:v>
                </c:pt>
                <c:pt idx="1071">
                  <c:v>5.84</c:v>
                </c:pt>
                <c:pt idx="1072">
                  <c:v>3.68</c:v>
                </c:pt>
                <c:pt idx="1073">
                  <c:v>3.7</c:v>
                </c:pt>
                <c:pt idx="1074">
                  <c:v>3.71</c:v>
                </c:pt>
                <c:pt idx="1075">
                  <c:v>4.45</c:v>
                </c:pt>
                <c:pt idx="1076">
                  <c:v>4.76</c:v>
                </c:pt>
                <c:pt idx="1077">
                  <c:v>4.4400000000000004</c:v>
                </c:pt>
                <c:pt idx="1078">
                  <c:v>5.0199999999999996</c:v>
                </c:pt>
                <c:pt idx="1079">
                  <c:v>4.84</c:v>
                </c:pt>
                <c:pt idx="1080">
                  <c:v>4.5999999999999996</c:v>
                </c:pt>
                <c:pt idx="1081">
                  <c:v>4.29</c:v>
                </c:pt>
                <c:pt idx="1082">
                  <c:v>3.84</c:v>
                </c:pt>
                <c:pt idx="1083">
                  <c:v>19.11</c:v>
                </c:pt>
                <c:pt idx="1084">
                  <c:v>16.98</c:v>
                </c:pt>
                <c:pt idx="1085">
                  <c:v>2.84</c:v>
                </c:pt>
                <c:pt idx="1086">
                  <c:v>2.75</c:v>
                </c:pt>
                <c:pt idx="1087">
                  <c:v>2.4300000000000002</c:v>
                </c:pt>
                <c:pt idx="1088">
                  <c:v>2.83</c:v>
                </c:pt>
                <c:pt idx="1089">
                  <c:v>3.16</c:v>
                </c:pt>
                <c:pt idx="1090">
                  <c:v>3.08</c:v>
                </c:pt>
                <c:pt idx="1091">
                  <c:v>2.88</c:v>
                </c:pt>
                <c:pt idx="1092">
                  <c:v>2.87</c:v>
                </c:pt>
                <c:pt idx="1093">
                  <c:v>2.88</c:v>
                </c:pt>
                <c:pt idx="1094">
                  <c:v>24.5</c:v>
                </c:pt>
                <c:pt idx="1095">
                  <c:v>11.74</c:v>
                </c:pt>
                <c:pt idx="1096">
                  <c:v>4.09</c:v>
                </c:pt>
                <c:pt idx="1097">
                  <c:v>4.01</c:v>
                </c:pt>
                <c:pt idx="1098">
                  <c:v>4.01</c:v>
                </c:pt>
                <c:pt idx="1099">
                  <c:v>3.97</c:v>
                </c:pt>
                <c:pt idx="1100">
                  <c:v>4.01</c:v>
                </c:pt>
                <c:pt idx="1101">
                  <c:v>4.17</c:v>
                </c:pt>
                <c:pt idx="1102">
                  <c:v>4.72</c:v>
                </c:pt>
                <c:pt idx="1103">
                  <c:v>4.6500000000000004</c:v>
                </c:pt>
                <c:pt idx="1104">
                  <c:v>4.3</c:v>
                </c:pt>
                <c:pt idx="1105">
                  <c:v>4.37</c:v>
                </c:pt>
                <c:pt idx="1106">
                  <c:v>3.93</c:v>
                </c:pt>
                <c:pt idx="1107">
                  <c:v>14.75</c:v>
                </c:pt>
                <c:pt idx="1108">
                  <c:v>19.52</c:v>
                </c:pt>
                <c:pt idx="1109">
                  <c:v>9.25</c:v>
                </c:pt>
                <c:pt idx="1110">
                  <c:v>4.3499999999999996</c:v>
                </c:pt>
                <c:pt idx="1111">
                  <c:v>3.47</c:v>
                </c:pt>
                <c:pt idx="1112">
                  <c:v>3.71</c:v>
                </c:pt>
                <c:pt idx="1113">
                  <c:v>3.35</c:v>
                </c:pt>
                <c:pt idx="1114">
                  <c:v>3.85</c:v>
                </c:pt>
                <c:pt idx="1115">
                  <c:v>4.18</c:v>
                </c:pt>
                <c:pt idx="1116">
                  <c:v>4.0999999999999996</c:v>
                </c:pt>
                <c:pt idx="1117">
                  <c:v>3.71</c:v>
                </c:pt>
                <c:pt idx="1118">
                  <c:v>3.42</c:v>
                </c:pt>
                <c:pt idx="1119">
                  <c:v>3.17</c:v>
                </c:pt>
                <c:pt idx="1120">
                  <c:v>28.12</c:v>
                </c:pt>
                <c:pt idx="1121">
                  <c:v>9.16</c:v>
                </c:pt>
                <c:pt idx="1122">
                  <c:v>3.37</c:v>
                </c:pt>
                <c:pt idx="1123">
                  <c:v>3.13</c:v>
                </c:pt>
                <c:pt idx="1124">
                  <c:v>3.38</c:v>
                </c:pt>
                <c:pt idx="1125">
                  <c:v>3.34</c:v>
                </c:pt>
                <c:pt idx="1126">
                  <c:v>3.33</c:v>
                </c:pt>
                <c:pt idx="1127">
                  <c:v>3.62</c:v>
                </c:pt>
                <c:pt idx="1128">
                  <c:v>3.46</c:v>
                </c:pt>
                <c:pt idx="1129">
                  <c:v>3.5</c:v>
                </c:pt>
                <c:pt idx="1130">
                  <c:v>3.3</c:v>
                </c:pt>
                <c:pt idx="1131">
                  <c:v>25.48</c:v>
                </c:pt>
                <c:pt idx="1132">
                  <c:v>12.96</c:v>
                </c:pt>
                <c:pt idx="1133">
                  <c:v>2.76</c:v>
                </c:pt>
                <c:pt idx="1134">
                  <c:v>3.35</c:v>
                </c:pt>
                <c:pt idx="1135">
                  <c:v>3.29</c:v>
                </c:pt>
                <c:pt idx="1136">
                  <c:v>3.34</c:v>
                </c:pt>
                <c:pt idx="1137">
                  <c:v>4.09</c:v>
                </c:pt>
                <c:pt idx="1138">
                  <c:v>4.17</c:v>
                </c:pt>
                <c:pt idx="1139">
                  <c:v>4.88</c:v>
                </c:pt>
                <c:pt idx="1140">
                  <c:v>4.51</c:v>
                </c:pt>
                <c:pt idx="1141">
                  <c:v>4.76</c:v>
                </c:pt>
                <c:pt idx="1142">
                  <c:v>4.4000000000000004</c:v>
                </c:pt>
                <c:pt idx="1143">
                  <c:v>4.05</c:v>
                </c:pt>
                <c:pt idx="1144">
                  <c:v>21.88</c:v>
                </c:pt>
                <c:pt idx="1145">
                  <c:v>15.07</c:v>
                </c:pt>
                <c:pt idx="1146">
                  <c:v>2.96</c:v>
                </c:pt>
                <c:pt idx="1147">
                  <c:v>2.84</c:v>
                </c:pt>
                <c:pt idx="1148">
                  <c:v>2.62</c:v>
                </c:pt>
                <c:pt idx="1149">
                  <c:v>2.2999999999999998</c:v>
                </c:pt>
                <c:pt idx="1150">
                  <c:v>2.96</c:v>
                </c:pt>
                <c:pt idx="1151">
                  <c:v>2.59</c:v>
                </c:pt>
                <c:pt idx="1152">
                  <c:v>2.87</c:v>
                </c:pt>
                <c:pt idx="1153">
                  <c:v>3.04</c:v>
                </c:pt>
                <c:pt idx="1154">
                  <c:v>3.08</c:v>
                </c:pt>
                <c:pt idx="1155">
                  <c:v>24.77</c:v>
                </c:pt>
                <c:pt idx="1156">
                  <c:v>12.87</c:v>
                </c:pt>
                <c:pt idx="1157">
                  <c:v>4.09</c:v>
                </c:pt>
                <c:pt idx="1158">
                  <c:v>3.96</c:v>
                </c:pt>
                <c:pt idx="1159">
                  <c:v>3.79</c:v>
                </c:pt>
                <c:pt idx="1160">
                  <c:v>3.3</c:v>
                </c:pt>
                <c:pt idx="1161">
                  <c:v>3.5</c:v>
                </c:pt>
                <c:pt idx="1162">
                  <c:v>3.42</c:v>
                </c:pt>
                <c:pt idx="1163">
                  <c:v>3.61</c:v>
                </c:pt>
                <c:pt idx="1164">
                  <c:v>3.38</c:v>
                </c:pt>
                <c:pt idx="1165">
                  <c:v>3.38</c:v>
                </c:pt>
                <c:pt idx="1166">
                  <c:v>13.8</c:v>
                </c:pt>
                <c:pt idx="1167">
                  <c:v>19.690000000000001</c:v>
                </c:pt>
                <c:pt idx="1168">
                  <c:v>6.41</c:v>
                </c:pt>
                <c:pt idx="1169">
                  <c:v>3.77</c:v>
                </c:pt>
                <c:pt idx="1170">
                  <c:v>3.79</c:v>
                </c:pt>
                <c:pt idx="1171">
                  <c:v>4</c:v>
                </c:pt>
                <c:pt idx="1172">
                  <c:v>4.13</c:v>
                </c:pt>
                <c:pt idx="1173">
                  <c:v>4.33</c:v>
                </c:pt>
                <c:pt idx="1174">
                  <c:v>4.13</c:v>
                </c:pt>
                <c:pt idx="1175">
                  <c:v>3.89</c:v>
                </c:pt>
                <c:pt idx="1176">
                  <c:v>3.42</c:v>
                </c:pt>
                <c:pt idx="1177">
                  <c:v>3.42</c:v>
                </c:pt>
                <c:pt idx="1178">
                  <c:v>16.97</c:v>
                </c:pt>
                <c:pt idx="1179">
                  <c:v>17.809999999999999</c:v>
                </c:pt>
                <c:pt idx="1180">
                  <c:v>5.76</c:v>
                </c:pt>
                <c:pt idx="1181">
                  <c:v>2.8</c:v>
                </c:pt>
                <c:pt idx="1182">
                  <c:v>2.59</c:v>
                </c:pt>
                <c:pt idx="1183">
                  <c:v>2.83</c:v>
                </c:pt>
                <c:pt idx="1184">
                  <c:v>2.87</c:v>
                </c:pt>
                <c:pt idx="1185">
                  <c:v>2.8</c:v>
                </c:pt>
                <c:pt idx="1186">
                  <c:v>2.59</c:v>
                </c:pt>
                <c:pt idx="1187">
                  <c:v>2.75</c:v>
                </c:pt>
                <c:pt idx="1188">
                  <c:v>3.08</c:v>
                </c:pt>
                <c:pt idx="1189">
                  <c:v>16.600000000000001</c:v>
                </c:pt>
                <c:pt idx="1190">
                  <c:v>17.55</c:v>
                </c:pt>
                <c:pt idx="1191">
                  <c:v>6.87</c:v>
                </c:pt>
                <c:pt idx="1192">
                  <c:v>2.67</c:v>
                </c:pt>
                <c:pt idx="1193">
                  <c:v>3.16</c:v>
                </c:pt>
                <c:pt idx="1194">
                  <c:v>3.37</c:v>
                </c:pt>
                <c:pt idx="1195">
                  <c:v>3.14</c:v>
                </c:pt>
                <c:pt idx="1196">
                  <c:v>3.68</c:v>
                </c:pt>
                <c:pt idx="1197">
                  <c:v>4.16</c:v>
                </c:pt>
                <c:pt idx="1198">
                  <c:v>4.05</c:v>
                </c:pt>
                <c:pt idx="1199">
                  <c:v>3.85</c:v>
                </c:pt>
                <c:pt idx="1200">
                  <c:v>4.13</c:v>
                </c:pt>
                <c:pt idx="1201">
                  <c:v>24.81</c:v>
                </c:pt>
                <c:pt idx="1202">
                  <c:v>10.95</c:v>
                </c:pt>
                <c:pt idx="1203">
                  <c:v>3.03</c:v>
                </c:pt>
                <c:pt idx="1204">
                  <c:v>3.31</c:v>
                </c:pt>
                <c:pt idx="1205">
                  <c:v>3</c:v>
                </c:pt>
                <c:pt idx="1206">
                  <c:v>2.67</c:v>
                </c:pt>
                <c:pt idx="1207">
                  <c:v>2.72</c:v>
                </c:pt>
                <c:pt idx="1208">
                  <c:v>2.71</c:v>
                </c:pt>
                <c:pt idx="1209">
                  <c:v>2.67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CC0-403A-901D-AA41D658DB4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890029216"/>
        <c:axId val="890014240"/>
      </c:barChart>
      <c:catAx>
        <c:axId val="89002921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1" i="0" u="none" strike="noStrik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US" altLang="ko-KR"/>
                  <a:t>Elapsed</a:t>
                </a:r>
                <a:r>
                  <a:rPr lang="en-US" altLang="ko-KR" baseline="0"/>
                  <a:t> time(sec.)</a:t>
                </a:r>
                <a:endParaRPr lang="ko-KR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1" i="0" u="none" strike="noStrike" kern="1200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ko-KR"/>
            </a:p>
          </c:txPr>
        </c:title>
        <c:majorTickMark val="none"/>
        <c:minorTickMark val="none"/>
        <c:tickLblPos val="nextTo"/>
        <c:spPr>
          <a:noFill/>
          <a:ln w="1905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ko-KR"/>
          </a:p>
        </c:txPr>
        <c:crossAx val="890014240"/>
        <c:crosses val="autoZero"/>
        <c:auto val="1"/>
        <c:lblAlgn val="ctr"/>
        <c:lblOffset val="100"/>
        <c:noMultiLvlLbl val="0"/>
      </c:catAx>
      <c:valAx>
        <c:axId val="890014240"/>
        <c:scaling>
          <c:orientation val="minMax"/>
          <c:max val="100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1" i="0" u="none" strike="noStrik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US" altLang="ko-KR"/>
                  <a:t>CPU</a:t>
                </a:r>
                <a:r>
                  <a:rPr lang="en-US" altLang="ko-KR" baseline="0"/>
                  <a:t> utilization(%)</a:t>
                </a:r>
              </a:p>
            </c:rich>
          </c:tx>
          <c:layout>
            <c:manualLayout>
              <c:xMode val="edge"/>
              <c:yMode val="edge"/>
              <c:x val="4.3484946661672103E-2"/>
              <c:y val="8.7682516397672355E-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1" i="0" u="none" strike="noStrike" kern="1200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ko-KR"/>
          </a:p>
        </c:txPr>
        <c:crossAx val="890029216"/>
        <c:crosses val="autoZero"/>
        <c:crossBetween val="between"/>
        <c:majorUnit val="20"/>
      </c:valAx>
      <c:spPr>
        <a:noFill/>
        <a:ln w="19050">
          <a:solidFill>
            <a:schemeClr val="tx1"/>
          </a:solidFill>
        </a:ln>
        <a:effectLst/>
      </c:spPr>
    </c:plotArea>
    <c:plotVisOnly val="1"/>
    <c:dispBlanksAs val="gap"/>
    <c:showDLblsOverMax val="0"/>
    <c:extLst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1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ko-KR"/>
    </a:p>
  </c:txPr>
  <c:externalData r:id="rId4">
    <c:autoUpdate val="0"/>
  </c:externalData>
</c:chartSpace>
</file>

<file path=ppt/charts/chart5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5585943656468862"/>
          <c:y val="5.4631481481481482E-2"/>
          <c:w val="0.82197715756879663"/>
          <c:h val="0.67290929210237371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ysClr val="windowText" lastClr="000000"/>
            </a:solidFill>
            <a:ln>
              <a:noFill/>
            </a:ln>
            <a:effectLst/>
          </c:spPr>
          <c:invertIfNegative val="0"/>
          <c:val>
            <c:numRef>
              <c:f>'Elapsed time(tcmalloc)'!$C$374:$C$2453</c:f>
              <c:numCache>
                <c:formatCode>General</c:formatCode>
                <c:ptCount val="2080"/>
                <c:pt idx="0">
                  <c:v>0</c:v>
                </c:pt>
                <c:pt idx="1">
                  <c:v>2</c:v>
                </c:pt>
                <c:pt idx="2">
                  <c:v>4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4</c:v>
                </c:pt>
                <c:pt idx="22">
                  <c:v>82</c:v>
                </c:pt>
                <c:pt idx="23">
                  <c:v>82</c:v>
                </c:pt>
                <c:pt idx="24">
                  <c:v>85</c:v>
                </c:pt>
                <c:pt idx="25">
                  <c:v>86</c:v>
                </c:pt>
                <c:pt idx="26">
                  <c:v>85</c:v>
                </c:pt>
                <c:pt idx="27">
                  <c:v>86</c:v>
                </c:pt>
                <c:pt idx="28">
                  <c:v>91</c:v>
                </c:pt>
                <c:pt idx="29">
                  <c:v>90</c:v>
                </c:pt>
                <c:pt idx="30">
                  <c:v>83</c:v>
                </c:pt>
                <c:pt idx="31">
                  <c:v>86</c:v>
                </c:pt>
                <c:pt idx="32">
                  <c:v>79</c:v>
                </c:pt>
                <c:pt idx="33">
                  <c:v>81</c:v>
                </c:pt>
                <c:pt idx="34">
                  <c:v>77</c:v>
                </c:pt>
                <c:pt idx="35">
                  <c:v>59</c:v>
                </c:pt>
                <c:pt idx="36">
                  <c:v>35</c:v>
                </c:pt>
                <c:pt idx="37">
                  <c:v>40</c:v>
                </c:pt>
                <c:pt idx="38">
                  <c:v>10</c:v>
                </c:pt>
                <c:pt idx="39">
                  <c:v>0</c:v>
                </c:pt>
                <c:pt idx="40">
                  <c:v>0</c:v>
                </c:pt>
                <c:pt idx="41">
                  <c:v>12</c:v>
                </c:pt>
                <c:pt idx="42">
                  <c:v>71</c:v>
                </c:pt>
                <c:pt idx="43">
                  <c:v>67</c:v>
                </c:pt>
                <c:pt idx="44">
                  <c:v>70</c:v>
                </c:pt>
                <c:pt idx="45">
                  <c:v>69</c:v>
                </c:pt>
                <c:pt idx="46">
                  <c:v>74</c:v>
                </c:pt>
                <c:pt idx="47">
                  <c:v>87</c:v>
                </c:pt>
                <c:pt idx="48">
                  <c:v>90</c:v>
                </c:pt>
                <c:pt idx="49">
                  <c:v>92</c:v>
                </c:pt>
                <c:pt idx="50">
                  <c:v>87</c:v>
                </c:pt>
                <c:pt idx="51">
                  <c:v>86</c:v>
                </c:pt>
                <c:pt idx="52">
                  <c:v>82</c:v>
                </c:pt>
                <c:pt idx="53">
                  <c:v>93</c:v>
                </c:pt>
                <c:pt idx="54">
                  <c:v>86</c:v>
                </c:pt>
                <c:pt idx="55">
                  <c:v>74</c:v>
                </c:pt>
                <c:pt idx="56">
                  <c:v>71</c:v>
                </c:pt>
                <c:pt idx="57">
                  <c:v>18</c:v>
                </c:pt>
                <c:pt idx="58">
                  <c:v>0</c:v>
                </c:pt>
                <c:pt idx="59">
                  <c:v>0</c:v>
                </c:pt>
                <c:pt idx="60">
                  <c:v>32</c:v>
                </c:pt>
                <c:pt idx="61">
                  <c:v>60</c:v>
                </c:pt>
                <c:pt idx="62">
                  <c:v>58</c:v>
                </c:pt>
                <c:pt idx="63">
                  <c:v>59</c:v>
                </c:pt>
                <c:pt idx="64">
                  <c:v>68</c:v>
                </c:pt>
                <c:pt idx="65">
                  <c:v>84</c:v>
                </c:pt>
                <c:pt idx="66">
                  <c:v>92</c:v>
                </c:pt>
                <c:pt idx="67">
                  <c:v>92</c:v>
                </c:pt>
                <c:pt idx="68">
                  <c:v>91</c:v>
                </c:pt>
                <c:pt idx="69">
                  <c:v>93</c:v>
                </c:pt>
                <c:pt idx="70">
                  <c:v>93</c:v>
                </c:pt>
                <c:pt idx="71">
                  <c:v>79</c:v>
                </c:pt>
                <c:pt idx="72">
                  <c:v>61</c:v>
                </c:pt>
                <c:pt idx="73">
                  <c:v>56</c:v>
                </c:pt>
                <c:pt idx="74">
                  <c:v>74</c:v>
                </c:pt>
                <c:pt idx="75">
                  <c:v>73</c:v>
                </c:pt>
                <c:pt idx="76">
                  <c:v>67</c:v>
                </c:pt>
                <c:pt idx="77">
                  <c:v>0</c:v>
                </c:pt>
                <c:pt idx="78">
                  <c:v>0</c:v>
                </c:pt>
                <c:pt idx="79">
                  <c:v>16</c:v>
                </c:pt>
                <c:pt idx="80">
                  <c:v>85</c:v>
                </c:pt>
                <c:pt idx="81">
                  <c:v>82</c:v>
                </c:pt>
                <c:pt idx="82">
                  <c:v>86</c:v>
                </c:pt>
                <c:pt idx="83">
                  <c:v>89</c:v>
                </c:pt>
                <c:pt idx="84">
                  <c:v>86</c:v>
                </c:pt>
                <c:pt idx="85">
                  <c:v>85</c:v>
                </c:pt>
                <c:pt idx="86">
                  <c:v>92</c:v>
                </c:pt>
                <c:pt idx="87">
                  <c:v>88</c:v>
                </c:pt>
                <c:pt idx="88">
                  <c:v>86</c:v>
                </c:pt>
                <c:pt idx="89">
                  <c:v>83</c:v>
                </c:pt>
                <c:pt idx="90">
                  <c:v>88</c:v>
                </c:pt>
                <c:pt idx="91">
                  <c:v>83</c:v>
                </c:pt>
                <c:pt idx="92">
                  <c:v>81</c:v>
                </c:pt>
                <c:pt idx="93">
                  <c:v>46</c:v>
                </c:pt>
                <c:pt idx="94">
                  <c:v>31</c:v>
                </c:pt>
                <c:pt idx="95">
                  <c:v>25</c:v>
                </c:pt>
                <c:pt idx="96">
                  <c:v>0</c:v>
                </c:pt>
                <c:pt idx="97">
                  <c:v>0</c:v>
                </c:pt>
                <c:pt idx="98">
                  <c:v>13</c:v>
                </c:pt>
                <c:pt idx="99">
                  <c:v>83</c:v>
                </c:pt>
                <c:pt idx="100">
                  <c:v>74</c:v>
                </c:pt>
                <c:pt idx="101">
                  <c:v>71</c:v>
                </c:pt>
                <c:pt idx="102">
                  <c:v>82</c:v>
                </c:pt>
                <c:pt idx="103">
                  <c:v>68</c:v>
                </c:pt>
                <c:pt idx="104">
                  <c:v>69</c:v>
                </c:pt>
                <c:pt idx="105">
                  <c:v>73</c:v>
                </c:pt>
                <c:pt idx="106">
                  <c:v>85</c:v>
                </c:pt>
                <c:pt idx="107">
                  <c:v>87</c:v>
                </c:pt>
                <c:pt idx="108">
                  <c:v>84</c:v>
                </c:pt>
                <c:pt idx="109">
                  <c:v>79</c:v>
                </c:pt>
                <c:pt idx="110">
                  <c:v>74</c:v>
                </c:pt>
                <c:pt idx="111">
                  <c:v>76</c:v>
                </c:pt>
                <c:pt idx="112">
                  <c:v>94</c:v>
                </c:pt>
                <c:pt idx="113">
                  <c:v>60</c:v>
                </c:pt>
                <c:pt idx="114">
                  <c:v>57</c:v>
                </c:pt>
                <c:pt idx="115">
                  <c:v>3</c:v>
                </c:pt>
                <c:pt idx="116">
                  <c:v>0</c:v>
                </c:pt>
                <c:pt idx="117">
                  <c:v>0</c:v>
                </c:pt>
                <c:pt idx="118">
                  <c:v>94</c:v>
                </c:pt>
                <c:pt idx="119">
                  <c:v>58</c:v>
                </c:pt>
                <c:pt idx="120">
                  <c:v>58</c:v>
                </c:pt>
                <c:pt idx="121">
                  <c:v>65</c:v>
                </c:pt>
                <c:pt idx="122">
                  <c:v>71</c:v>
                </c:pt>
                <c:pt idx="123">
                  <c:v>48</c:v>
                </c:pt>
                <c:pt idx="124">
                  <c:v>48</c:v>
                </c:pt>
                <c:pt idx="125">
                  <c:v>81</c:v>
                </c:pt>
                <c:pt idx="126">
                  <c:v>88</c:v>
                </c:pt>
                <c:pt idx="127">
                  <c:v>84</c:v>
                </c:pt>
                <c:pt idx="128">
                  <c:v>85</c:v>
                </c:pt>
                <c:pt idx="129">
                  <c:v>84</c:v>
                </c:pt>
                <c:pt idx="130">
                  <c:v>83</c:v>
                </c:pt>
                <c:pt idx="131">
                  <c:v>86</c:v>
                </c:pt>
                <c:pt idx="132">
                  <c:v>90</c:v>
                </c:pt>
                <c:pt idx="133">
                  <c:v>36</c:v>
                </c:pt>
                <c:pt idx="134">
                  <c:v>31</c:v>
                </c:pt>
                <c:pt idx="135">
                  <c:v>36</c:v>
                </c:pt>
                <c:pt idx="136">
                  <c:v>14</c:v>
                </c:pt>
                <c:pt idx="137">
                  <c:v>0</c:v>
                </c:pt>
                <c:pt idx="138">
                  <c:v>0</c:v>
                </c:pt>
                <c:pt idx="139">
                  <c:v>35</c:v>
                </c:pt>
                <c:pt idx="140">
                  <c:v>84</c:v>
                </c:pt>
                <c:pt idx="141">
                  <c:v>82</c:v>
                </c:pt>
                <c:pt idx="142">
                  <c:v>60</c:v>
                </c:pt>
                <c:pt idx="143">
                  <c:v>67</c:v>
                </c:pt>
                <c:pt idx="144">
                  <c:v>74</c:v>
                </c:pt>
                <c:pt idx="145">
                  <c:v>77</c:v>
                </c:pt>
                <c:pt idx="146">
                  <c:v>57</c:v>
                </c:pt>
                <c:pt idx="147">
                  <c:v>64</c:v>
                </c:pt>
                <c:pt idx="148">
                  <c:v>48</c:v>
                </c:pt>
                <c:pt idx="149">
                  <c:v>50</c:v>
                </c:pt>
                <c:pt idx="150">
                  <c:v>48</c:v>
                </c:pt>
                <c:pt idx="151">
                  <c:v>51</c:v>
                </c:pt>
                <c:pt idx="152">
                  <c:v>69</c:v>
                </c:pt>
                <c:pt idx="153">
                  <c:v>70</c:v>
                </c:pt>
                <c:pt idx="154">
                  <c:v>49</c:v>
                </c:pt>
                <c:pt idx="155">
                  <c:v>85</c:v>
                </c:pt>
                <c:pt idx="156">
                  <c:v>78</c:v>
                </c:pt>
                <c:pt idx="157">
                  <c:v>78</c:v>
                </c:pt>
                <c:pt idx="158">
                  <c:v>16</c:v>
                </c:pt>
                <c:pt idx="159">
                  <c:v>0</c:v>
                </c:pt>
                <c:pt idx="160">
                  <c:v>0</c:v>
                </c:pt>
                <c:pt idx="161">
                  <c:v>58</c:v>
                </c:pt>
                <c:pt idx="162">
                  <c:v>83</c:v>
                </c:pt>
                <c:pt idx="163">
                  <c:v>82</c:v>
                </c:pt>
                <c:pt idx="164">
                  <c:v>86</c:v>
                </c:pt>
                <c:pt idx="165">
                  <c:v>85</c:v>
                </c:pt>
                <c:pt idx="166">
                  <c:v>86</c:v>
                </c:pt>
                <c:pt idx="167">
                  <c:v>82</c:v>
                </c:pt>
                <c:pt idx="168">
                  <c:v>73</c:v>
                </c:pt>
                <c:pt idx="169">
                  <c:v>72</c:v>
                </c:pt>
                <c:pt idx="170">
                  <c:v>71</c:v>
                </c:pt>
                <c:pt idx="171">
                  <c:v>68</c:v>
                </c:pt>
                <c:pt idx="172">
                  <c:v>79</c:v>
                </c:pt>
                <c:pt idx="173">
                  <c:v>76</c:v>
                </c:pt>
                <c:pt idx="174">
                  <c:v>70</c:v>
                </c:pt>
                <c:pt idx="175">
                  <c:v>74</c:v>
                </c:pt>
                <c:pt idx="176">
                  <c:v>60</c:v>
                </c:pt>
                <c:pt idx="177">
                  <c:v>30</c:v>
                </c:pt>
                <c:pt idx="178">
                  <c:v>0</c:v>
                </c:pt>
                <c:pt idx="179">
                  <c:v>0</c:v>
                </c:pt>
                <c:pt idx="180">
                  <c:v>13</c:v>
                </c:pt>
                <c:pt idx="181">
                  <c:v>73</c:v>
                </c:pt>
                <c:pt idx="182">
                  <c:v>64</c:v>
                </c:pt>
                <c:pt idx="183">
                  <c:v>59</c:v>
                </c:pt>
                <c:pt idx="184">
                  <c:v>56</c:v>
                </c:pt>
                <c:pt idx="185">
                  <c:v>47</c:v>
                </c:pt>
                <c:pt idx="186">
                  <c:v>50</c:v>
                </c:pt>
                <c:pt idx="187">
                  <c:v>59</c:v>
                </c:pt>
                <c:pt idx="188">
                  <c:v>53</c:v>
                </c:pt>
                <c:pt idx="189">
                  <c:v>74</c:v>
                </c:pt>
                <c:pt idx="190">
                  <c:v>75</c:v>
                </c:pt>
                <c:pt idx="191">
                  <c:v>83</c:v>
                </c:pt>
                <c:pt idx="192">
                  <c:v>66</c:v>
                </c:pt>
                <c:pt idx="193">
                  <c:v>66</c:v>
                </c:pt>
                <c:pt idx="194">
                  <c:v>73</c:v>
                </c:pt>
                <c:pt idx="195">
                  <c:v>70</c:v>
                </c:pt>
                <c:pt idx="196">
                  <c:v>73</c:v>
                </c:pt>
                <c:pt idx="197">
                  <c:v>82</c:v>
                </c:pt>
                <c:pt idx="198">
                  <c:v>25</c:v>
                </c:pt>
                <c:pt idx="199">
                  <c:v>31</c:v>
                </c:pt>
                <c:pt idx="200">
                  <c:v>37</c:v>
                </c:pt>
                <c:pt idx="201">
                  <c:v>12</c:v>
                </c:pt>
                <c:pt idx="202">
                  <c:v>0</c:v>
                </c:pt>
                <c:pt idx="203">
                  <c:v>0</c:v>
                </c:pt>
                <c:pt idx="204">
                  <c:v>22</c:v>
                </c:pt>
                <c:pt idx="205">
                  <c:v>67</c:v>
                </c:pt>
                <c:pt idx="206">
                  <c:v>71</c:v>
                </c:pt>
                <c:pt idx="207">
                  <c:v>64</c:v>
                </c:pt>
                <c:pt idx="208">
                  <c:v>69</c:v>
                </c:pt>
                <c:pt idx="209">
                  <c:v>50</c:v>
                </c:pt>
                <c:pt idx="210">
                  <c:v>50</c:v>
                </c:pt>
                <c:pt idx="211">
                  <c:v>78</c:v>
                </c:pt>
                <c:pt idx="212">
                  <c:v>78</c:v>
                </c:pt>
                <c:pt idx="213">
                  <c:v>86</c:v>
                </c:pt>
                <c:pt idx="214">
                  <c:v>85</c:v>
                </c:pt>
                <c:pt idx="215">
                  <c:v>88</c:v>
                </c:pt>
                <c:pt idx="216">
                  <c:v>88</c:v>
                </c:pt>
                <c:pt idx="217">
                  <c:v>70</c:v>
                </c:pt>
                <c:pt idx="218">
                  <c:v>73</c:v>
                </c:pt>
                <c:pt idx="219">
                  <c:v>89</c:v>
                </c:pt>
                <c:pt idx="220">
                  <c:v>71</c:v>
                </c:pt>
                <c:pt idx="221">
                  <c:v>47</c:v>
                </c:pt>
                <c:pt idx="222">
                  <c:v>25</c:v>
                </c:pt>
                <c:pt idx="223">
                  <c:v>32</c:v>
                </c:pt>
                <c:pt idx="224">
                  <c:v>0</c:v>
                </c:pt>
                <c:pt idx="225">
                  <c:v>0</c:v>
                </c:pt>
                <c:pt idx="226">
                  <c:v>36</c:v>
                </c:pt>
                <c:pt idx="227">
                  <c:v>71</c:v>
                </c:pt>
                <c:pt idx="228">
                  <c:v>83</c:v>
                </c:pt>
                <c:pt idx="229">
                  <c:v>70</c:v>
                </c:pt>
                <c:pt idx="230">
                  <c:v>68</c:v>
                </c:pt>
                <c:pt idx="231">
                  <c:v>68</c:v>
                </c:pt>
                <c:pt idx="232">
                  <c:v>71</c:v>
                </c:pt>
                <c:pt idx="233">
                  <c:v>71</c:v>
                </c:pt>
                <c:pt idx="234">
                  <c:v>69</c:v>
                </c:pt>
                <c:pt idx="235">
                  <c:v>84</c:v>
                </c:pt>
                <c:pt idx="236">
                  <c:v>85</c:v>
                </c:pt>
                <c:pt idx="237">
                  <c:v>92</c:v>
                </c:pt>
                <c:pt idx="238">
                  <c:v>74</c:v>
                </c:pt>
                <c:pt idx="239">
                  <c:v>77</c:v>
                </c:pt>
                <c:pt idx="240">
                  <c:v>69</c:v>
                </c:pt>
                <c:pt idx="241">
                  <c:v>45</c:v>
                </c:pt>
                <c:pt idx="242">
                  <c:v>18</c:v>
                </c:pt>
                <c:pt idx="243">
                  <c:v>16</c:v>
                </c:pt>
                <c:pt idx="244">
                  <c:v>30</c:v>
                </c:pt>
                <c:pt idx="245">
                  <c:v>48</c:v>
                </c:pt>
                <c:pt idx="246">
                  <c:v>0</c:v>
                </c:pt>
                <c:pt idx="247">
                  <c:v>0</c:v>
                </c:pt>
                <c:pt idx="248">
                  <c:v>0</c:v>
                </c:pt>
                <c:pt idx="249">
                  <c:v>61</c:v>
                </c:pt>
                <c:pt idx="250">
                  <c:v>68</c:v>
                </c:pt>
                <c:pt idx="251">
                  <c:v>78</c:v>
                </c:pt>
                <c:pt idx="252">
                  <c:v>61</c:v>
                </c:pt>
                <c:pt idx="253">
                  <c:v>65</c:v>
                </c:pt>
                <c:pt idx="254">
                  <c:v>66</c:v>
                </c:pt>
                <c:pt idx="255">
                  <c:v>60</c:v>
                </c:pt>
                <c:pt idx="256">
                  <c:v>77</c:v>
                </c:pt>
                <c:pt idx="257">
                  <c:v>75</c:v>
                </c:pt>
                <c:pt idx="258">
                  <c:v>64</c:v>
                </c:pt>
                <c:pt idx="259">
                  <c:v>75</c:v>
                </c:pt>
                <c:pt idx="260">
                  <c:v>62</c:v>
                </c:pt>
                <c:pt idx="261">
                  <c:v>71</c:v>
                </c:pt>
                <c:pt idx="262">
                  <c:v>92</c:v>
                </c:pt>
                <c:pt idx="263">
                  <c:v>93</c:v>
                </c:pt>
                <c:pt idx="264">
                  <c:v>67</c:v>
                </c:pt>
                <c:pt idx="265">
                  <c:v>24</c:v>
                </c:pt>
                <c:pt idx="266">
                  <c:v>30</c:v>
                </c:pt>
                <c:pt idx="267">
                  <c:v>54</c:v>
                </c:pt>
                <c:pt idx="268">
                  <c:v>0</c:v>
                </c:pt>
                <c:pt idx="269">
                  <c:v>0</c:v>
                </c:pt>
                <c:pt idx="270">
                  <c:v>27</c:v>
                </c:pt>
                <c:pt idx="271">
                  <c:v>87</c:v>
                </c:pt>
                <c:pt idx="272">
                  <c:v>88</c:v>
                </c:pt>
                <c:pt idx="273">
                  <c:v>93</c:v>
                </c:pt>
                <c:pt idx="274">
                  <c:v>87</c:v>
                </c:pt>
                <c:pt idx="275">
                  <c:v>79</c:v>
                </c:pt>
                <c:pt idx="276">
                  <c:v>68</c:v>
                </c:pt>
                <c:pt idx="277">
                  <c:v>62</c:v>
                </c:pt>
                <c:pt idx="278">
                  <c:v>44</c:v>
                </c:pt>
                <c:pt idx="279">
                  <c:v>58</c:v>
                </c:pt>
                <c:pt idx="280">
                  <c:v>59</c:v>
                </c:pt>
                <c:pt idx="281">
                  <c:v>54</c:v>
                </c:pt>
                <c:pt idx="282">
                  <c:v>50</c:v>
                </c:pt>
                <c:pt idx="283">
                  <c:v>53</c:v>
                </c:pt>
                <c:pt idx="284">
                  <c:v>49</c:v>
                </c:pt>
                <c:pt idx="285">
                  <c:v>58</c:v>
                </c:pt>
                <c:pt idx="286">
                  <c:v>63</c:v>
                </c:pt>
                <c:pt idx="287">
                  <c:v>59</c:v>
                </c:pt>
                <c:pt idx="288">
                  <c:v>37</c:v>
                </c:pt>
                <c:pt idx="289">
                  <c:v>51</c:v>
                </c:pt>
                <c:pt idx="290">
                  <c:v>16</c:v>
                </c:pt>
                <c:pt idx="291">
                  <c:v>0</c:v>
                </c:pt>
                <c:pt idx="292">
                  <c:v>0</c:v>
                </c:pt>
                <c:pt idx="293">
                  <c:v>47</c:v>
                </c:pt>
                <c:pt idx="294">
                  <c:v>90</c:v>
                </c:pt>
                <c:pt idx="295">
                  <c:v>83</c:v>
                </c:pt>
                <c:pt idx="296">
                  <c:v>89</c:v>
                </c:pt>
                <c:pt idx="297">
                  <c:v>92</c:v>
                </c:pt>
                <c:pt idx="298">
                  <c:v>93</c:v>
                </c:pt>
                <c:pt idx="299">
                  <c:v>89</c:v>
                </c:pt>
                <c:pt idx="300">
                  <c:v>84</c:v>
                </c:pt>
                <c:pt idx="301">
                  <c:v>83</c:v>
                </c:pt>
                <c:pt idx="302">
                  <c:v>69</c:v>
                </c:pt>
                <c:pt idx="303">
                  <c:v>66</c:v>
                </c:pt>
                <c:pt idx="304">
                  <c:v>50</c:v>
                </c:pt>
                <c:pt idx="305">
                  <c:v>58</c:v>
                </c:pt>
                <c:pt idx="306">
                  <c:v>56</c:v>
                </c:pt>
                <c:pt idx="307">
                  <c:v>58</c:v>
                </c:pt>
                <c:pt idx="308">
                  <c:v>33</c:v>
                </c:pt>
                <c:pt idx="309">
                  <c:v>31</c:v>
                </c:pt>
                <c:pt idx="310">
                  <c:v>42</c:v>
                </c:pt>
                <c:pt idx="311">
                  <c:v>20</c:v>
                </c:pt>
                <c:pt idx="312">
                  <c:v>0</c:v>
                </c:pt>
                <c:pt idx="313">
                  <c:v>0</c:v>
                </c:pt>
                <c:pt idx="314">
                  <c:v>29</c:v>
                </c:pt>
                <c:pt idx="315">
                  <c:v>63</c:v>
                </c:pt>
                <c:pt idx="316">
                  <c:v>54</c:v>
                </c:pt>
                <c:pt idx="317">
                  <c:v>75</c:v>
                </c:pt>
                <c:pt idx="318">
                  <c:v>84</c:v>
                </c:pt>
                <c:pt idx="319">
                  <c:v>74</c:v>
                </c:pt>
                <c:pt idx="320">
                  <c:v>73</c:v>
                </c:pt>
                <c:pt idx="321">
                  <c:v>90</c:v>
                </c:pt>
                <c:pt idx="322">
                  <c:v>91</c:v>
                </c:pt>
                <c:pt idx="323">
                  <c:v>82</c:v>
                </c:pt>
                <c:pt idx="324">
                  <c:v>76</c:v>
                </c:pt>
                <c:pt idx="325">
                  <c:v>72</c:v>
                </c:pt>
                <c:pt idx="326">
                  <c:v>76</c:v>
                </c:pt>
                <c:pt idx="327">
                  <c:v>74</c:v>
                </c:pt>
                <c:pt idx="328">
                  <c:v>94</c:v>
                </c:pt>
                <c:pt idx="329">
                  <c:v>34</c:v>
                </c:pt>
                <c:pt idx="330">
                  <c:v>22</c:v>
                </c:pt>
                <c:pt idx="331">
                  <c:v>47</c:v>
                </c:pt>
                <c:pt idx="332">
                  <c:v>29</c:v>
                </c:pt>
                <c:pt idx="333">
                  <c:v>0</c:v>
                </c:pt>
                <c:pt idx="334">
                  <c:v>0</c:v>
                </c:pt>
                <c:pt idx="335">
                  <c:v>58</c:v>
                </c:pt>
                <c:pt idx="336">
                  <c:v>88</c:v>
                </c:pt>
                <c:pt idx="337">
                  <c:v>83</c:v>
                </c:pt>
                <c:pt idx="338">
                  <c:v>84</c:v>
                </c:pt>
                <c:pt idx="339">
                  <c:v>84</c:v>
                </c:pt>
                <c:pt idx="340">
                  <c:v>73</c:v>
                </c:pt>
                <c:pt idx="341">
                  <c:v>72</c:v>
                </c:pt>
                <c:pt idx="342">
                  <c:v>72</c:v>
                </c:pt>
                <c:pt idx="343">
                  <c:v>84</c:v>
                </c:pt>
                <c:pt idx="344">
                  <c:v>84</c:v>
                </c:pt>
                <c:pt idx="345">
                  <c:v>82</c:v>
                </c:pt>
                <c:pt idx="346">
                  <c:v>81</c:v>
                </c:pt>
                <c:pt idx="347">
                  <c:v>91</c:v>
                </c:pt>
                <c:pt idx="348">
                  <c:v>91</c:v>
                </c:pt>
                <c:pt idx="349">
                  <c:v>46</c:v>
                </c:pt>
                <c:pt idx="350">
                  <c:v>52</c:v>
                </c:pt>
                <c:pt idx="351">
                  <c:v>8</c:v>
                </c:pt>
                <c:pt idx="352">
                  <c:v>0</c:v>
                </c:pt>
                <c:pt idx="353">
                  <c:v>0</c:v>
                </c:pt>
                <c:pt idx="354">
                  <c:v>67</c:v>
                </c:pt>
                <c:pt idx="355">
                  <c:v>77</c:v>
                </c:pt>
                <c:pt idx="356">
                  <c:v>70</c:v>
                </c:pt>
                <c:pt idx="357">
                  <c:v>70</c:v>
                </c:pt>
                <c:pt idx="358">
                  <c:v>69</c:v>
                </c:pt>
                <c:pt idx="359">
                  <c:v>71</c:v>
                </c:pt>
                <c:pt idx="360">
                  <c:v>67</c:v>
                </c:pt>
                <c:pt idx="361">
                  <c:v>75</c:v>
                </c:pt>
                <c:pt idx="362">
                  <c:v>75</c:v>
                </c:pt>
                <c:pt idx="363">
                  <c:v>83</c:v>
                </c:pt>
                <c:pt idx="364">
                  <c:v>74</c:v>
                </c:pt>
                <c:pt idx="365">
                  <c:v>78</c:v>
                </c:pt>
                <c:pt idx="366">
                  <c:v>69</c:v>
                </c:pt>
                <c:pt idx="367">
                  <c:v>77</c:v>
                </c:pt>
                <c:pt idx="368">
                  <c:v>89</c:v>
                </c:pt>
                <c:pt idx="369">
                  <c:v>74</c:v>
                </c:pt>
                <c:pt idx="370">
                  <c:v>40</c:v>
                </c:pt>
                <c:pt idx="371">
                  <c:v>8</c:v>
                </c:pt>
                <c:pt idx="372">
                  <c:v>0</c:v>
                </c:pt>
                <c:pt idx="373">
                  <c:v>0</c:v>
                </c:pt>
                <c:pt idx="374">
                  <c:v>48</c:v>
                </c:pt>
                <c:pt idx="375">
                  <c:v>89</c:v>
                </c:pt>
                <c:pt idx="376">
                  <c:v>77</c:v>
                </c:pt>
                <c:pt idx="377">
                  <c:v>62</c:v>
                </c:pt>
                <c:pt idx="378">
                  <c:v>51</c:v>
                </c:pt>
                <c:pt idx="379">
                  <c:v>57</c:v>
                </c:pt>
                <c:pt idx="380">
                  <c:v>58</c:v>
                </c:pt>
                <c:pt idx="381">
                  <c:v>82</c:v>
                </c:pt>
                <c:pt idx="382">
                  <c:v>72</c:v>
                </c:pt>
                <c:pt idx="383">
                  <c:v>68</c:v>
                </c:pt>
                <c:pt idx="384">
                  <c:v>88</c:v>
                </c:pt>
                <c:pt idx="385">
                  <c:v>77</c:v>
                </c:pt>
                <c:pt idx="386">
                  <c:v>52</c:v>
                </c:pt>
                <c:pt idx="387">
                  <c:v>50</c:v>
                </c:pt>
                <c:pt idx="388">
                  <c:v>76</c:v>
                </c:pt>
                <c:pt idx="389">
                  <c:v>60</c:v>
                </c:pt>
                <c:pt idx="390">
                  <c:v>53</c:v>
                </c:pt>
                <c:pt idx="391">
                  <c:v>23</c:v>
                </c:pt>
                <c:pt idx="392">
                  <c:v>35</c:v>
                </c:pt>
                <c:pt idx="393">
                  <c:v>40</c:v>
                </c:pt>
                <c:pt idx="394">
                  <c:v>20</c:v>
                </c:pt>
                <c:pt idx="395">
                  <c:v>0</c:v>
                </c:pt>
                <c:pt idx="396">
                  <c:v>0</c:v>
                </c:pt>
                <c:pt idx="397">
                  <c:v>53</c:v>
                </c:pt>
                <c:pt idx="398">
                  <c:v>74</c:v>
                </c:pt>
                <c:pt idx="399">
                  <c:v>69</c:v>
                </c:pt>
                <c:pt idx="400">
                  <c:v>72</c:v>
                </c:pt>
                <c:pt idx="401">
                  <c:v>72</c:v>
                </c:pt>
                <c:pt idx="402">
                  <c:v>70</c:v>
                </c:pt>
                <c:pt idx="403">
                  <c:v>70</c:v>
                </c:pt>
                <c:pt idx="404">
                  <c:v>71</c:v>
                </c:pt>
                <c:pt idx="405">
                  <c:v>78</c:v>
                </c:pt>
                <c:pt idx="406">
                  <c:v>78</c:v>
                </c:pt>
                <c:pt idx="407">
                  <c:v>70</c:v>
                </c:pt>
                <c:pt idx="408">
                  <c:v>68</c:v>
                </c:pt>
                <c:pt idx="409">
                  <c:v>69</c:v>
                </c:pt>
                <c:pt idx="410">
                  <c:v>70</c:v>
                </c:pt>
                <c:pt idx="411">
                  <c:v>70</c:v>
                </c:pt>
                <c:pt idx="412">
                  <c:v>69</c:v>
                </c:pt>
                <c:pt idx="413">
                  <c:v>44</c:v>
                </c:pt>
                <c:pt idx="414">
                  <c:v>11</c:v>
                </c:pt>
                <c:pt idx="415">
                  <c:v>45</c:v>
                </c:pt>
                <c:pt idx="416">
                  <c:v>15</c:v>
                </c:pt>
                <c:pt idx="417">
                  <c:v>0</c:v>
                </c:pt>
                <c:pt idx="418">
                  <c:v>0</c:v>
                </c:pt>
                <c:pt idx="419">
                  <c:v>51</c:v>
                </c:pt>
                <c:pt idx="420">
                  <c:v>63</c:v>
                </c:pt>
                <c:pt idx="421">
                  <c:v>57</c:v>
                </c:pt>
                <c:pt idx="422">
                  <c:v>67</c:v>
                </c:pt>
                <c:pt idx="423">
                  <c:v>81</c:v>
                </c:pt>
                <c:pt idx="424">
                  <c:v>61</c:v>
                </c:pt>
                <c:pt idx="425">
                  <c:v>60</c:v>
                </c:pt>
                <c:pt idx="426">
                  <c:v>61</c:v>
                </c:pt>
                <c:pt idx="427">
                  <c:v>58</c:v>
                </c:pt>
                <c:pt idx="428">
                  <c:v>61</c:v>
                </c:pt>
                <c:pt idx="429">
                  <c:v>66</c:v>
                </c:pt>
                <c:pt idx="430">
                  <c:v>56</c:v>
                </c:pt>
                <c:pt idx="431">
                  <c:v>63</c:v>
                </c:pt>
                <c:pt idx="432">
                  <c:v>82</c:v>
                </c:pt>
                <c:pt idx="433">
                  <c:v>82</c:v>
                </c:pt>
                <c:pt idx="434">
                  <c:v>82</c:v>
                </c:pt>
                <c:pt idx="435">
                  <c:v>83</c:v>
                </c:pt>
                <c:pt idx="436">
                  <c:v>56</c:v>
                </c:pt>
                <c:pt idx="437">
                  <c:v>47</c:v>
                </c:pt>
                <c:pt idx="438">
                  <c:v>0</c:v>
                </c:pt>
                <c:pt idx="439">
                  <c:v>0</c:v>
                </c:pt>
                <c:pt idx="440">
                  <c:v>5</c:v>
                </c:pt>
                <c:pt idx="441">
                  <c:v>63</c:v>
                </c:pt>
                <c:pt idx="442">
                  <c:v>64</c:v>
                </c:pt>
                <c:pt idx="443">
                  <c:v>71</c:v>
                </c:pt>
                <c:pt idx="444">
                  <c:v>75</c:v>
                </c:pt>
                <c:pt idx="445">
                  <c:v>81</c:v>
                </c:pt>
                <c:pt idx="446">
                  <c:v>69</c:v>
                </c:pt>
                <c:pt idx="447">
                  <c:v>70</c:v>
                </c:pt>
                <c:pt idx="448">
                  <c:v>71</c:v>
                </c:pt>
                <c:pt idx="449">
                  <c:v>81</c:v>
                </c:pt>
                <c:pt idx="450">
                  <c:v>82</c:v>
                </c:pt>
                <c:pt idx="451">
                  <c:v>82</c:v>
                </c:pt>
                <c:pt idx="452">
                  <c:v>80</c:v>
                </c:pt>
                <c:pt idx="453">
                  <c:v>84</c:v>
                </c:pt>
                <c:pt idx="454">
                  <c:v>84</c:v>
                </c:pt>
                <c:pt idx="455">
                  <c:v>76</c:v>
                </c:pt>
                <c:pt idx="456">
                  <c:v>40</c:v>
                </c:pt>
                <c:pt idx="457">
                  <c:v>28</c:v>
                </c:pt>
                <c:pt idx="458">
                  <c:v>30</c:v>
                </c:pt>
                <c:pt idx="459">
                  <c:v>0</c:v>
                </c:pt>
                <c:pt idx="460">
                  <c:v>0</c:v>
                </c:pt>
                <c:pt idx="461">
                  <c:v>0</c:v>
                </c:pt>
                <c:pt idx="462">
                  <c:v>55</c:v>
                </c:pt>
                <c:pt idx="463">
                  <c:v>62</c:v>
                </c:pt>
                <c:pt idx="464">
                  <c:v>62</c:v>
                </c:pt>
                <c:pt idx="465">
                  <c:v>53</c:v>
                </c:pt>
                <c:pt idx="466">
                  <c:v>72</c:v>
                </c:pt>
                <c:pt idx="467">
                  <c:v>72</c:v>
                </c:pt>
                <c:pt idx="468">
                  <c:v>74</c:v>
                </c:pt>
                <c:pt idx="469">
                  <c:v>82</c:v>
                </c:pt>
                <c:pt idx="470">
                  <c:v>88</c:v>
                </c:pt>
                <c:pt idx="471">
                  <c:v>68</c:v>
                </c:pt>
                <c:pt idx="472">
                  <c:v>79</c:v>
                </c:pt>
                <c:pt idx="473">
                  <c:v>81</c:v>
                </c:pt>
                <c:pt idx="474">
                  <c:v>88</c:v>
                </c:pt>
                <c:pt idx="475">
                  <c:v>66</c:v>
                </c:pt>
                <c:pt idx="476">
                  <c:v>46</c:v>
                </c:pt>
                <c:pt idx="477">
                  <c:v>44</c:v>
                </c:pt>
                <c:pt idx="478">
                  <c:v>43</c:v>
                </c:pt>
                <c:pt idx="479">
                  <c:v>45</c:v>
                </c:pt>
                <c:pt idx="480">
                  <c:v>47</c:v>
                </c:pt>
                <c:pt idx="481">
                  <c:v>10</c:v>
                </c:pt>
                <c:pt idx="482">
                  <c:v>0</c:v>
                </c:pt>
                <c:pt idx="483">
                  <c:v>0</c:v>
                </c:pt>
                <c:pt idx="484">
                  <c:v>33</c:v>
                </c:pt>
                <c:pt idx="485">
                  <c:v>57</c:v>
                </c:pt>
                <c:pt idx="486">
                  <c:v>52</c:v>
                </c:pt>
                <c:pt idx="487">
                  <c:v>46</c:v>
                </c:pt>
                <c:pt idx="488">
                  <c:v>46</c:v>
                </c:pt>
                <c:pt idx="489">
                  <c:v>63</c:v>
                </c:pt>
                <c:pt idx="490">
                  <c:v>61</c:v>
                </c:pt>
                <c:pt idx="491">
                  <c:v>67</c:v>
                </c:pt>
                <c:pt idx="492">
                  <c:v>66</c:v>
                </c:pt>
                <c:pt idx="493">
                  <c:v>70</c:v>
                </c:pt>
                <c:pt idx="494">
                  <c:v>69</c:v>
                </c:pt>
                <c:pt idx="495">
                  <c:v>64</c:v>
                </c:pt>
                <c:pt idx="496">
                  <c:v>59</c:v>
                </c:pt>
                <c:pt idx="497">
                  <c:v>63</c:v>
                </c:pt>
                <c:pt idx="498">
                  <c:v>69</c:v>
                </c:pt>
                <c:pt idx="499">
                  <c:v>51</c:v>
                </c:pt>
                <c:pt idx="500">
                  <c:v>46</c:v>
                </c:pt>
                <c:pt idx="501">
                  <c:v>55</c:v>
                </c:pt>
                <c:pt idx="502">
                  <c:v>50</c:v>
                </c:pt>
                <c:pt idx="503">
                  <c:v>51</c:v>
                </c:pt>
                <c:pt idx="504">
                  <c:v>20</c:v>
                </c:pt>
                <c:pt idx="505">
                  <c:v>22</c:v>
                </c:pt>
                <c:pt idx="506">
                  <c:v>25</c:v>
                </c:pt>
                <c:pt idx="507">
                  <c:v>27</c:v>
                </c:pt>
                <c:pt idx="508">
                  <c:v>30</c:v>
                </c:pt>
                <c:pt idx="509">
                  <c:v>0</c:v>
                </c:pt>
                <c:pt idx="510">
                  <c:v>0</c:v>
                </c:pt>
                <c:pt idx="511">
                  <c:v>36</c:v>
                </c:pt>
                <c:pt idx="512">
                  <c:v>61</c:v>
                </c:pt>
                <c:pt idx="513">
                  <c:v>57</c:v>
                </c:pt>
                <c:pt idx="514">
                  <c:v>57</c:v>
                </c:pt>
                <c:pt idx="515">
                  <c:v>62</c:v>
                </c:pt>
                <c:pt idx="516">
                  <c:v>65</c:v>
                </c:pt>
                <c:pt idx="517">
                  <c:v>61</c:v>
                </c:pt>
                <c:pt idx="518">
                  <c:v>63</c:v>
                </c:pt>
                <c:pt idx="519">
                  <c:v>88</c:v>
                </c:pt>
                <c:pt idx="520">
                  <c:v>85</c:v>
                </c:pt>
                <c:pt idx="521">
                  <c:v>78</c:v>
                </c:pt>
                <c:pt idx="522">
                  <c:v>78</c:v>
                </c:pt>
                <c:pt idx="523">
                  <c:v>94</c:v>
                </c:pt>
                <c:pt idx="524">
                  <c:v>91</c:v>
                </c:pt>
                <c:pt idx="525">
                  <c:v>79</c:v>
                </c:pt>
                <c:pt idx="526">
                  <c:v>65</c:v>
                </c:pt>
                <c:pt idx="527">
                  <c:v>37</c:v>
                </c:pt>
                <c:pt idx="528">
                  <c:v>39</c:v>
                </c:pt>
                <c:pt idx="529">
                  <c:v>39</c:v>
                </c:pt>
                <c:pt idx="530">
                  <c:v>0</c:v>
                </c:pt>
                <c:pt idx="531">
                  <c:v>0</c:v>
                </c:pt>
                <c:pt idx="532">
                  <c:v>0</c:v>
                </c:pt>
                <c:pt idx="533">
                  <c:v>55</c:v>
                </c:pt>
                <c:pt idx="534">
                  <c:v>71</c:v>
                </c:pt>
                <c:pt idx="535">
                  <c:v>67</c:v>
                </c:pt>
                <c:pt idx="536">
                  <c:v>51</c:v>
                </c:pt>
                <c:pt idx="537">
                  <c:v>59</c:v>
                </c:pt>
                <c:pt idx="538">
                  <c:v>66</c:v>
                </c:pt>
                <c:pt idx="539">
                  <c:v>62</c:v>
                </c:pt>
                <c:pt idx="540">
                  <c:v>66</c:v>
                </c:pt>
                <c:pt idx="541">
                  <c:v>63</c:v>
                </c:pt>
                <c:pt idx="542">
                  <c:v>64</c:v>
                </c:pt>
                <c:pt idx="543">
                  <c:v>61</c:v>
                </c:pt>
                <c:pt idx="544">
                  <c:v>72</c:v>
                </c:pt>
                <c:pt idx="545">
                  <c:v>74</c:v>
                </c:pt>
                <c:pt idx="546">
                  <c:v>75</c:v>
                </c:pt>
                <c:pt idx="547">
                  <c:v>75</c:v>
                </c:pt>
                <c:pt idx="548">
                  <c:v>73</c:v>
                </c:pt>
                <c:pt idx="549">
                  <c:v>75</c:v>
                </c:pt>
                <c:pt idx="550">
                  <c:v>34</c:v>
                </c:pt>
                <c:pt idx="551">
                  <c:v>29</c:v>
                </c:pt>
                <c:pt idx="552">
                  <c:v>36</c:v>
                </c:pt>
                <c:pt idx="553">
                  <c:v>24</c:v>
                </c:pt>
                <c:pt idx="554">
                  <c:v>0</c:v>
                </c:pt>
                <c:pt idx="555">
                  <c:v>0</c:v>
                </c:pt>
                <c:pt idx="556">
                  <c:v>15</c:v>
                </c:pt>
                <c:pt idx="557">
                  <c:v>87</c:v>
                </c:pt>
                <c:pt idx="558">
                  <c:v>92</c:v>
                </c:pt>
                <c:pt idx="559">
                  <c:v>93</c:v>
                </c:pt>
                <c:pt idx="560">
                  <c:v>92</c:v>
                </c:pt>
                <c:pt idx="561">
                  <c:v>92</c:v>
                </c:pt>
                <c:pt idx="562">
                  <c:v>92</c:v>
                </c:pt>
                <c:pt idx="563">
                  <c:v>92</c:v>
                </c:pt>
                <c:pt idx="564">
                  <c:v>92</c:v>
                </c:pt>
                <c:pt idx="565">
                  <c:v>92</c:v>
                </c:pt>
                <c:pt idx="566">
                  <c:v>90</c:v>
                </c:pt>
                <c:pt idx="567">
                  <c:v>88</c:v>
                </c:pt>
                <c:pt idx="568">
                  <c:v>72</c:v>
                </c:pt>
                <c:pt idx="569">
                  <c:v>57</c:v>
                </c:pt>
                <c:pt idx="570">
                  <c:v>30</c:v>
                </c:pt>
                <c:pt idx="571">
                  <c:v>32</c:v>
                </c:pt>
                <c:pt idx="572">
                  <c:v>13</c:v>
                </c:pt>
                <c:pt idx="573">
                  <c:v>0</c:v>
                </c:pt>
                <c:pt idx="574">
                  <c:v>0</c:v>
                </c:pt>
                <c:pt idx="575">
                  <c:v>59</c:v>
                </c:pt>
                <c:pt idx="576">
                  <c:v>72</c:v>
                </c:pt>
                <c:pt idx="577">
                  <c:v>70</c:v>
                </c:pt>
                <c:pt idx="578">
                  <c:v>69</c:v>
                </c:pt>
                <c:pt idx="579">
                  <c:v>89</c:v>
                </c:pt>
                <c:pt idx="580">
                  <c:v>93</c:v>
                </c:pt>
                <c:pt idx="581">
                  <c:v>93</c:v>
                </c:pt>
                <c:pt idx="582">
                  <c:v>93</c:v>
                </c:pt>
                <c:pt idx="583">
                  <c:v>93</c:v>
                </c:pt>
                <c:pt idx="584">
                  <c:v>91</c:v>
                </c:pt>
                <c:pt idx="585">
                  <c:v>91</c:v>
                </c:pt>
                <c:pt idx="586">
                  <c:v>80</c:v>
                </c:pt>
                <c:pt idx="587">
                  <c:v>70</c:v>
                </c:pt>
                <c:pt idx="588">
                  <c:v>64</c:v>
                </c:pt>
                <c:pt idx="589">
                  <c:v>50</c:v>
                </c:pt>
                <c:pt idx="590">
                  <c:v>51</c:v>
                </c:pt>
                <c:pt idx="591">
                  <c:v>51</c:v>
                </c:pt>
                <c:pt idx="592">
                  <c:v>0</c:v>
                </c:pt>
                <c:pt idx="593">
                  <c:v>0</c:v>
                </c:pt>
                <c:pt idx="594">
                  <c:v>11</c:v>
                </c:pt>
                <c:pt idx="595">
                  <c:v>75</c:v>
                </c:pt>
                <c:pt idx="596">
                  <c:v>61</c:v>
                </c:pt>
                <c:pt idx="597">
                  <c:v>50</c:v>
                </c:pt>
                <c:pt idx="598">
                  <c:v>46</c:v>
                </c:pt>
                <c:pt idx="599">
                  <c:v>73</c:v>
                </c:pt>
                <c:pt idx="600">
                  <c:v>74</c:v>
                </c:pt>
                <c:pt idx="601">
                  <c:v>75</c:v>
                </c:pt>
                <c:pt idx="602">
                  <c:v>70</c:v>
                </c:pt>
                <c:pt idx="603">
                  <c:v>82</c:v>
                </c:pt>
                <c:pt idx="604">
                  <c:v>74</c:v>
                </c:pt>
                <c:pt idx="605">
                  <c:v>70</c:v>
                </c:pt>
                <c:pt idx="606">
                  <c:v>64</c:v>
                </c:pt>
                <c:pt idx="607">
                  <c:v>68</c:v>
                </c:pt>
                <c:pt idx="608">
                  <c:v>70</c:v>
                </c:pt>
                <c:pt idx="609">
                  <c:v>85</c:v>
                </c:pt>
                <c:pt idx="610">
                  <c:v>85</c:v>
                </c:pt>
                <c:pt idx="611">
                  <c:v>72</c:v>
                </c:pt>
                <c:pt idx="612">
                  <c:v>31</c:v>
                </c:pt>
                <c:pt idx="613">
                  <c:v>4</c:v>
                </c:pt>
                <c:pt idx="614">
                  <c:v>0</c:v>
                </c:pt>
                <c:pt idx="615">
                  <c:v>0</c:v>
                </c:pt>
                <c:pt idx="616">
                  <c:v>41</c:v>
                </c:pt>
                <c:pt idx="617">
                  <c:v>80</c:v>
                </c:pt>
                <c:pt idx="618">
                  <c:v>70</c:v>
                </c:pt>
                <c:pt idx="619">
                  <c:v>68</c:v>
                </c:pt>
                <c:pt idx="620">
                  <c:v>70</c:v>
                </c:pt>
                <c:pt idx="621">
                  <c:v>70</c:v>
                </c:pt>
                <c:pt idx="622">
                  <c:v>65</c:v>
                </c:pt>
                <c:pt idx="623">
                  <c:v>44</c:v>
                </c:pt>
                <c:pt idx="624">
                  <c:v>51</c:v>
                </c:pt>
                <c:pt idx="625">
                  <c:v>49</c:v>
                </c:pt>
                <c:pt idx="626">
                  <c:v>63</c:v>
                </c:pt>
                <c:pt idx="627">
                  <c:v>64</c:v>
                </c:pt>
                <c:pt idx="628">
                  <c:v>85</c:v>
                </c:pt>
                <c:pt idx="629">
                  <c:v>87</c:v>
                </c:pt>
                <c:pt idx="630">
                  <c:v>93</c:v>
                </c:pt>
                <c:pt idx="631">
                  <c:v>88</c:v>
                </c:pt>
                <c:pt idx="632">
                  <c:v>64</c:v>
                </c:pt>
                <c:pt idx="633">
                  <c:v>30</c:v>
                </c:pt>
                <c:pt idx="634">
                  <c:v>49</c:v>
                </c:pt>
                <c:pt idx="635">
                  <c:v>9</c:v>
                </c:pt>
                <c:pt idx="636">
                  <c:v>0</c:v>
                </c:pt>
                <c:pt idx="637">
                  <c:v>0</c:v>
                </c:pt>
                <c:pt idx="638">
                  <c:v>65</c:v>
                </c:pt>
                <c:pt idx="639">
                  <c:v>67</c:v>
                </c:pt>
                <c:pt idx="640">
                  <c:v>55</c:v>
                </c:pt>
                <c:pt idx="641">
                  <c:v>45</c:v>
                </c:pt>
                <c:pt idx="642">
                  <c:v>50</c:v>
                </c:pt>
                <c:pt idx="643">
                  <c:v>55</c:v>
                </c:pt>
                <c:pt idx="644">
                  <c:v>48</c:v>
                </c:pt>
                <c:pt idx="645">
                  <c:v>45</c:v>
                </c:pt>
                <c:pt idx="646">
                  <c:v>46</c:v>
                </c:pt>
                <c:pt idx="647">
                  <c:v>44</c:v>
                </c:pt>
                <c:pt idx="648">
                  <c:v>54</c:v>
                </c:pt>
                <c:pt idx="649">
                  <c:v>51</c:v>
                </c:pt>
                <c:pt idx="650">
                  <c:v>44</c:v>
                </c:pt>
                <c:pt idx="651">
                  <c:v>45</c:v>
                </c:pt>
                <c:pt idx="652">
                  <c:v>46</c:v>
                </c:pt>
                <c:pt idx="653">
                  <c:v>46</c:v>
                </c:pt>
                <c:pt idx="654">
                  <c:v>45</c:v>
                </c:pt>
                <c:pt idx="655">
                  <c:v>46</c:v>
                </c:pt>
                <c:pt idx="656">
                  <c:v>45</c:v>
                </c:pt>
                <c:pt idx="657">
                  <c:v>57</c:v>
                </c:pt>
                <c:pt idx="658">
                  <c:v>47</c:v>
                </c:pt>
                <c:pt idx="659">
                  <c:v>49</c:v>
                </c:pt>
                <c:pt idx="660">
                  <c:v>48</c:v>
                </c:pt>
                <c:pt idx="661">
                  <c:v>63</c:v>
                </c:pt>
                <c:pt idx="662">
                  <c:v>43</c:v>
                </c:pt>
                <c:pt idx="663">
                  <c:v>0</c:v>
                </c:pt>
                <c:pt idx="664">
                  <c:v>0</c:v>
                </c:pt>
                <c:pt idx="665">
                  <c:v>35</c:v>
                </c:pt>
                <c:pt idx="666">
                  <c:v>78</c:v>
                </c:pt>
                <c:pt idx="667">
                  <c:v>82</c:v>
                </c:pt>
                <c:pt idx="668">
                  <c:v>79</c:v>
                </c:pt>
                <c:pt idx="669">
                  <c:v>88</c:v>
                </c:pt>
                <c:pt idx="670">
                  <c:v>78</c:v>
                </c:pt>
                <c:pt idx="671">
                  <c:v>70</c:v>
                </c:pt>
                <c:pt idx="672">
                  <c:v>65</c:v>
                </c:pt>
                <c:pt idx="673">
                  <c:v>51</c:v>
                </c:pt>
                <c:pt idx="674">
                  <c:v>65</c:v>
                </c:pt>
                <c:pt idx="675">
                  <c:v>71</c:v>
                </c:pt>
                <c:pt idx="676">
                  <c:v>70</c:v>
                </c:pt>
                <c:pt idx="677">
                  <c:v>84</c:v>
                </c:pt>
                <c:pt idx="678">
                  <c:v>91</c:v>
                </c:pt>
                <c:pt idx="679">
                  <c:v>91</c:v>
                </c:pt>
                <c:pt idx="680">
                  <c:v>67</c:v>
                </c:pt>
                <c:pt idx="681">
                  <c:v>30</c:v>
                </c:pt>
                <c:pt idx="682">
                  <c:v>41</c:v>
                </c:pt>
                <c:pt idx="683">
                  <c:v>0</c:v>
                </c:pt>
                <c:pt idx="684">
                  <c:v>0</c:v>
                </c:pt>
                <c:pt idx="685">
                  <c:v>0</c:v>
                </c:pt>
                <c:pt idx="686">
                  <c:v>71</c:v>
                </c:pt>
                <c:pt idx="687">
                  <c:v>81</c:v>
                </c:pt>
                <c:pt idx="688">
                  <c:v>83</c:v>
                </c:pt>
                <c:pt idx="689">
                  <c:v>83</c:v>
                </c:pt>
                <c:pt idx="690">
                  <c:v>84</c:v>
                </c:pt>
                <c:pt idx="691">
                  <c:v>81</c:v>
                </c:pt>
                <c:pt idx="692">
                  <c:v>89</c:v>
                </c:pt>
                <c:pt idx="693">
                  <c:v>89</c:v>
                </c:pt>
                <c:pt idx="694">
                  <c:v>89</c:v>
                </c:pt>
                <c:pt idx="695">
                  <c:v>92</c:v>
                </c:pt>
                <c:pt idx="696">
                  <c:v>94</c:v>
                </c:pt>
                <c:pt idx="697">
                  <c:v>94</c:v>
                </c:pt>
                <c:pt idx="698">
                  <c:v>92</c:v>
                </c:pt>
                <c:pt idx="699">
                  <c:v>48</c:v>
                </c:pt>
                <c:pt idx="700">
                  <c:v>55</c:v>
                </c:pt>
                <c:pt idx="701">
                  <c:v>0</c:v>
                </c:pt>
                <c:pt idx="702">
                  <c:v>0</c:v>
                </c:pt>
                <c:pt idx="703">
                  <c:v>29</c:v>
                </c:pt>
                <c:pt idx="704">
                  <c:v>93</c:v>
                </c:pt>
                <c:pt idx="705">
                  <c:v>90</c:v>
                </c:pt>
                <c:pt idx="706">
                  <c:v>73</c:v>
                </c:pt>
                <c:pt idx="707">
                  <c:v>68</c:v>
                </c:pt>
                <c:pt idx="708">
                  <c:v>64</c:v>
                </c:pt>
                <c:pt idx="709">
                  <c:v>91</c:v>
                </c:pt>
                <c:pt idx="710">
                  <c:v>92</c:v>
                </c:pt>
                <c:pt idx="711">
                  <c:v>93</c:v>
                </c:pt>
                <c:pt idx="712">
                  <c:v>93</c:v>
                </c:pt>
                <c:pt idx="713">
                  <c:v>93</c:v>
                </c:pt>
                <c:pt idx="714">
                  <c:v>89</c:v>
                </c:pt>
                <c:pt idx="715">
                  <c:v>93</c:v>
                </c:pt>
                <c:pt idx="716">
                  <c:v>85</c:v>
                </c:pt>
                <c:pt idx="717">
                  <c:v>78</c:v>
                </c:pt>
                <c:pt idx="718">
                  <c:v>2</c:v>
                </c:pt>
                <c:pt idx="719">
                  <c:v>0</c:v>
                </c:pt>
                <c:pt idx="720">
                  <c:v>0</c:v>
                </c:pt>
                <c:pt idx="721">
                  <c:v>64</c:v>
                </c:pt>
                <c:pt idx="722">
                  <c:v>78</c:v>
                </c:pt>
                <c:pt idx="723">
                  <c:v>67</c:v>
                </c:pt>
                <c:pt idx="724">
                  <c:v>69</c:v>
                </c:pt>
                <c:pt idx="725">
                  <c:v>61</c:v>
                </c:pt>
                <c:pt idx="726">
                  <c:v>60</c:v>
                </c:pt>
                <c:pt idx="727">
                  <c:v>43</c:v>
                </c:pt>
                <c:pt idx="728">
                  <c:v>64</c:v>
                </c:pt>
                <c:pt idx="729">
                  <c:v>85</c:v>
                </c:pt>
                <c:pt idx="730">
                  <c:v>87</c:v>
                </c:pt>
                <c:pt idx="731">
                  <c:v>88</c:v>
                </c:pt>
                <c:pt idx="732">
                  <c:v>90</c:v>
                </c:pt>
                <c:pt idx="733">
                  <c:v>90</c:v>
                </c:pt>
                <c:pt idx="734">
                  <c:v>77</c:v>
                </c:pt>
                <c:pt idx="735">
                  <c:v>70</c:v>
                </c:pt>
                <c:pt idx="736">
                  <c:v>53</c:v>
                </c:pt>
                <c:pt idx="737">
                  <c:v>50</c:v>
                </c:pt>
                <c:pt idx="738">
                  <c:v>37</c:v>
                </c:pt>
                <c:pt idx="739">
                  <c:v>0</c:v>
                </c:pt>
                <c:pt idx="740">
                  <c:v>0</c:v>
                </c:pt>
                <c:pt idx="741">
                  <c:v>30</c:v>
                </c:pt>
                <c:pt idx="742">
                  <c:v>62</c:v>
                </c:pt>
                <c:pt idx="743">
                  <c:v>61</c:v>
                </c:pt>
                <c:pt idx="744">
                  <c:v>61</c:v>
                </c:pt>
                <c:pt idx="745">
                  <c:v>60</c:v>
                </c:pt>
                <c:pt idx="746">
                  <c:v>67</c:v>
                </c:pt>
                <c:pt idx="747">
                  <c:v>74</c:v>
                </c:pt>
                <c:pt idx="748">
                  <c:v>70</c:v>
                </c:pt>
                <c:pt idx="749">
                  <c:v>71</c:v>
                </c:pt>
                <c:pt idx="750">
                  <c:v>69</c:v>
                </c:pt>
                <c:pt idx="751">
                  <c:v>61</c:v>
                </c:pt>
                <c:pt idx="752">
                  <c:v>59</c:v>
                </c:pt>
                <c:pt idx="753">
                  <c:v>71</c:v>
                </c:pt>
                <c:pt idx="754">
                  <c:v>75</c:v>
                </c:pt>
                <c:pt idx="755">
                  <c:v>74</c:v>
                </c:pt>
                <c:pt idx="756">
                  <c:v>74</c:v>
                </c:pt>
                <c:pt idx="757">
                  <c:v>71</c:v>
                </c:pt>
                <c:pt idx="758">
                  <c:v>53</c:v>
                </c:pt>
                <c:pt idx="759">
                  <c:v>29</c:v>
                </c:pt>
                <c:pt idx="760">
                  <c:v>34</c:v>
                </c:pt>
                <c:pt idx="761">
                  <c:v>17</c:v>
                </c:pt>
                <c:pt idx="762">
                  <c:v>0</c:v>
                </c:pt>
                <c:pt idx="763">
                  <c:v>0</c:v>
                </c:pt>
                <c:pt idx="764">
                  <c:v>37</c:v>
                </c:pt>
                <c:pt idx="765">
                  <c:v>76</c:v>
                </c:pt>
                <c:pt idx="766">
                  <c:v>77</c:v>
                </c:pt>
                <c:pt idx="767">
                  <c:v>75</c:v>
                </c:pt>
                <c:pt idx="768">
                  <c:v>84</c:v>
                </c:pt>
                <c:pt idx="769">
                  <c:v>83</c:v>
                </c:pt>
                <c:pt idx="770">
                  <c:v>80</c:v>
                </c:pt>
                <c:pt idx="771">
                  <c:v>67</c:v>
                </c:pt>
                <c:pt idx="772">
                  <c:v>76</c:v>
                </c:pt>
                <c:pt idx="773">
                  <c:v>95</c:v>
                </c:pt>
                <c:pt idx="774">
                  <c:v>92</c:v>
                </c:pt>
                <c:pt idx="775">
                  <c:v>92</c:v>
                </c:pt>
                <c:pt idx="776">
                  <c:v>79</c:v>
                </c:pt>
                <c:pt idx="777">
                  <c:v>95</c:v>
                </c:pt>
                <c:pt idx="778">
                  <c:v>77</c:v>
                </c:pt>
                <c:pt idx="779">
                  <c:v>45</c:v>
                </c:pt>
                <c:pt idx="780">
                  <c:v>0</c:v>
                </c:pt>
                <c:pt idx="781">
                  <c:v>0</c:v>
                </c:pt>
                <c:pt idx="782">
                  <c:v>16</c:v>
                </c:pt>
                <c:pt idx="783">
                  <c:v>85</c:v>
                </c:pt>
                <c:pt idx="784">
                  <c:v>47</c:v>
                </c:pt>
                <c:pt idx="785">
                  <c:v>46</c:v>
                </c:pt>
                <c:pt idx="786">
                  <c:v>46</c:v>
                </c:pt>
                <c:pt idx="787">
                  <c:v>49</c:v>
                </c:pt>
                <c:pt idx="788">
                  <c:v>47</c:v>
                </c:pt>
                <c:pt idx="789">
                  <c:v>44</c:v>
                </c:pt>
                <c:pt idx="790">
                  <c:v>48</c:v>
                </c:pt>
                <c:pt idx="791">
                  <c:v>53</c:v>
                </c:pt>
                <c:pt idx="792">
                  <c:v>70</c:v>
                </c:pt>
                <c:pt idx="793">
                  <c:v>70</c:v>
                </c:pt>
                <c:pt idx="794">
                  <c:v>92</c:v>
                </c:pt>
                <c:pt idx="795">
                  <c:v>78</c:v>
                </c:pt>
                <c:pt idx="796">
                  <c:v>82</c:v>
                </c:pt>
                <c:pt idx="797">
                  <c:v>77</c:v>
                </c:pt>
                <c:pt idx="798">
                  <c:v>61</c:v>
                </c:pt>
                <c:pt idx="799">
                  <c:v>63</c:v>
                </c:pt>
                <c:pt idx="800">
                  <c:v>63</c:v>
                </c:pt>
                <c:pt idx="801">
                  <c:v>53</c:v>
                </c:pt>
                <c:pt idx="802">
                  <c:v>52</c:v>
                </c:pt>
                <c:pt idx="803">
                  <c:v>0</c:v>
                </c:pt>
                <c:pt idx="804">
                  <c:v>0</c:v>
                </c:pt>
                <c:pt idx="805">
                  <c:v>9</c:v>
                </c:pt>
                <c:pt idx="806">
                  <c:v>68</c:v>
                </c:pt>
                <c:pt idx="807">
                  <c:v>93</c:v>
                </c:pt>
                <c:pt idx="808">
                  <c:v>88</c:v>
                </c:pt>
                <c:pt idx="809">
                  <c:v>82</c:v>
                </c:pt>
                <c:pt idx="810">
                  <c:v>94</c:v>
                </c:pt>
                <c:pt idx="811">
                  <c:v>94</c:v>
                </c:pt>
                <c:pt idx="812">
                  <c:v>94</c:v>
                </c:pt>
                <c:pt idx="813">
                  <c:v>93</c:v>
                </c:pt>
                <c:pt idx="814">
                  <c:v>94</c:v>
                </c:pt>
                <c:pt idx="815">
                  <c:v>95</c:v>
                </c:pt>
                <c:pt idx="816">
                  <c:v>95</c:v>
                </c:pt>
                <c:pt idx="817">
                  <c:v>94</c:v>
                </c:pt>
                <c:pt idx="818">
                  <c:v>66</c:v>
                </c:pt>
                <c:pt idx="819">
                  <c:v>57</c:v>
                </c:pt>
                <c:pt idx="820">
                  <c:v>12</c:v>
                </c:pt>
                <c:pt idx="821">
                  <c:v>0</c:v>
                </c:pt>
                <c:pt idx="822">
                  <c:v>0</c:v>
                </c:pt>
                <c:pt idx="823">
                  <c:v>81</c:v>
                </c:pt>
                <c:pt idx="824">
                  <c:v>77</c:v>
                </c:pt>
                <c:pt idx="825">
                  <c:v>57</c:v>
                </c:pt>
                <c:pt idx="826">
                  <c:v>71</c:v>
                </c:pt>
                <c:pt idx="827">
                  <c:v>92</c:v>
                </c:pt>
                <c:pt idx="828">
                  <c:v>59</c:v>
                </c:pt>
                <c:pt idx="829">
                  <c:v>50</c:v>
                </c:pt>
                <c:pt idx="830">
                  <c:v>67</c:v>
                </c:pt>
                <c:pt idx="831">
                  <c:v>70</c:v>
                </c:pt>
                <c:pt idx="832">
                  <c:v>94</c:v>
                </c:pt>
                <c:pt idx="833">
                  <c:v>79</c:v>
                </c:pt>
                <c:pt idx="834">
                  <c:v>86</c:v>
                </c:pt>
                <c:pt idx="835">
                  <c:v>88</c:v>
                </c:pt>
                <c:pt idx="836">
                  <c:v>93</c:v>
                </c:pt>
                <c:pt idx="837">
                  <c:v>74</c:v>
                </c:pt>
                <c:pt idx="838">
                  <c:v>30</c:v>
                </c:pt>
                <c:pt idx="839">
                  <c:v>34</c:v>
                </c:pt>
                <c:pt idx="840">
                  <c:v>34</c:v>
                </c:pt>
                <c:pt idx="841">
                  <c:v>1</c:v>
                </c:pt>
                <c:pt idx="842">
                  <c:v>0</c:v>
                </c:pt>
                <c:pt idx="843">
                  <c:v>0</c:v>
                </c:pt>
                <c:pt idx="844">
                  <c:v>60</c:v>
                </c:pt>
                <c:pt idx="845">
                  <c:v>70</c:v>
                </c:pt>
                <c:pt idx="846">
                  <c:v>72</c:v>
                </c:pt>
                <c:pt idx="847">
                  <c:v>87</c:v>
                </c:pt>
                <c:pt idx="848">
                  <c:v>85</c:v>
                </c:pt>
                <c:pt idx="849">
                  <c:v>83</c:v>
                </c:pt>
                <c:pt idx="850">
                  <c:v>91</c:v>
                </c:pt>
                <c:pt idx="851">
                  <c:v>85</c:v>
                </c:pt>
                <c:pt idx="852">
                  <c:v>85</c:v>
                </c:pt>
                <c:pt idx="853">
                  <c:v>88</c:v>
                </c:pt>
                <c:pt idx="854">
                  <c:v>85</c:v>
                </c:pt>
                <c:pt idx="855">
                  <c:v>86</c:v>
                </c:pt>
                <c:pt idx="856">
                  <c:v>87</c:v>
                </c:pt>
                <c:pt idx="857">
                  <c:v>73</c:v>
                </c:pt>
                <c:pt idx="858">
                  <c:v>41</c:v>
                </c:pt>
                <c:pt idx="859">
                  <c:v>43</c:v>
                </c:pt>
                <c:pt idx="860">
                  <c:v>12</c:v>
                </c:pt>
                <c:pt idx="861">
                  <c:v>0</c:v>
                </c:pt>
                <c:pt idx="862">
                  <c:v>0</c:v>
                </c:pt>
                <c:pt idx="863">
                  <c:v>29</c:v>
                </c:pt>
                <c:pt idx="864">
                  <c:v>55</c:v>
                </c:pt>
                <c:pt idx="865">
                  <c:v>61</c:v>
                </c:pt>
                <c:pt idx="866">
                  <c:v>61</c:v>
                </c:pt>
                <c:pt idx="867">
                  <c:v>67</c:v>
                </c:pt>
                <c:pt idx="868">
                  <c:v>72</c:v>
                </c:pt>
                <c:pt idx="869">
                  <c:v>67</c:v>
                </c:pt>
                <c:pt idx="870">
                  <c:v>73</c:v>
                </c:pt>
                <c:pt idx="871">
                  <c:v>54</c:v>
                </c:pt>
                <c:pt idx="872">
                  <c:v>47</c:v>
                </c:pt>
                <c:pt idx="873">
                  <c:v>52</c:v>
                </c:pt>
                <c:pt idx="874">
                  <c:v>56</c:v>
                </c:pt>
                <c:pt idx="875">
                  <c:v>78</c:v>
                </c:pt>
                <c:pt idx="876">
                  <c:v>84</c:v>
                </c:pt>
                <c:pt idx="877">
                  <c:v>59</c:v>
                </c:pt>
                <c:pt idx="878">
                  <c:v>51</c:v>
                </c:pt>
                <c:pt idx="879">
                  <c:v>46</c:v>
                </c:pt>
                <c:pt idx="880">
                  <c:v>66</c:v>
                </c:pt>
                <c:pt idx="881">
                  <c:v>66</c:v>
                </c:pt>
                <c:pt idx="882">
                  <c:v>35</c:v>
                </c:pt>
                <c:pt idx="883">
                  <c:v>29</c:v>
                </c:pt>
                <c:pt idx="884">
                  <c:v>29</c:v>
                </c:pt>
                <c:pt idx="885">
                  <c:v>5</c:v>
                </c:pt>
                <c:pt idx="886">
                  <c:v>0</c:v>
                </c:pt>
                <c:pt idx="887">
                  <c:v>0</c:v>
                </c:pt>
                <c:pt idx="888">
                  <c:v>36</c:v>
                </c:pt>
                <c:pt idx="889">
                  <c:v>84</c:v>
                </c:pt>
                <c:pt idx="890">
                  <c:v>71</c:v>
                </c:pt>
                <c:pt idx="891">
                  <c:v>85</c:v>
                </c:pt>
                <c:pt idx="892">
                  <c:v>89</c:v>
                </c:pt>
                <c:pt idx="893">
                  <c:v>83</c:v>
                </c:pt>
                <c:pt idx="894">
                  <c:v>55</c:v>
                </c:pt>
                <c:pt idx="895">
                  <c:v>45</c:v>
                </c:pt>
                <c:pt idx="896">
                  <c:v>60</c:v>
                </c:pt>
                <c:pt idx="897">
                  <c:v>45</c:v>
                </c:pt>
                <c:pt idx="898">
                  <c:v>42</c:v>
                </c:pt>
                <c:pt idx="899">
                  <c:v>59</c:v>
                </c:pt>
                <c:pt idx="900">
                  <c:v>57</c:v>
                </c:pt>
                <c:pt idx="901">
                  <c:v>58</c:v>
                </c:pt>
                <c:pt idx="902">
                  <c:v>56</c:v>
                </c:pt>
                <c:pt idx="903">
                  <c:v>54</c:v>
                </c:pt>
                <c:pt idx="904">
                  <c:v>60</c:v>
                </c:pt>
                <c:pt idx="905">
                  <c:v>81</c:v>
                </c:pt>
                <c:pt idx="906">
                  <c:v>25</c:v>
                </c:pt>
                <c:pt idx="907">
                  <c:v>16</c:v>
                </c:pt>
                <c:pt idx="908">
                  <c:v>20</c:v>
                </c:pt>
                <c:pt idx="909">
                  <c:v>19</c:v>
                </c:pt>
                <c:pt idx="910">
                  <c:v>18</c:v>
                </c:pt>
                <c:pt idx="911">
                  <c:v>19</c:v>
                </c:pt>
                <c:pt idx="912">
                  <c:v>20</c:v>
                </c:pt>
                <c:pt idx="913">
                  <c:v>6</c:v>
                </c:pt>
                <c:pt idx="914">
                  <c:v>0</c:v>
                </c:pt>
                <c:pt idx="915">
                  <c:v>0</c:v>
                </c:pt>
                <c:pt idx="916">
                  <c:v>40</c:v>
                </c:pt>
                <c:pt idx="917">
                  <c:v>45</c:v>
                </c:pt>
                <c:pt idx="918">
                  <c:v>48</c:v>
                </c:pt>
                <c:pt idx="919">
                  <c:v>48</c:v>
                </c:pt>
                <c:pt idx="920">
                  <c:v>68</c:v>
                </c:pt>
                <c:pt idx="921">
                  <c:v>82</c:v>
                </c:pt>
                <c:pt idx="922">
                  <c:v>84</c:v>
                </c:pt>
                <c:pt idx="923">
                  <c:v>65</c:v>
                </c:pt>
                <c:pt idx="924">
                  <c:v>65</c:v>
                </c:pt>
                <c:pt idx="925">
                  <c:v>69</c:v>
                </c:pt>
                <c:pt idx="926">
                  <c:v>51</c:v>
                </c:pt>
                <c:pt idx="927">
                  <c:v>59</c:v>
                </c:pt>
                <c:pt idx="928">
                  <c:v>65</c:v>
                </c:pt>
                <c:pt idx="929">
                  <c:v>65</c:v>
                </c:pt>
                <c:pt idx="930">
                  <c:v>67</c:v>
                </c:pt>
                <c:pt idx="931">
                  <c:v>58</c:v>
                </c:pt>
                <c:pt idx="932">
                  <c:v>74</c:v>
                </c:pt>
                <c:pt idx="933">
                  <c:v>63</c:v>
                </c:pt>
                <c:pt idx="934">
                  <c:v>46</c:v>
                </c:pt>
                <c:pt idx="935">
                  <c:v>59</c:v>
                </c:pt>
                <c:pt idx="936">
                  <c:v>20</c:v>
                </c:pt>
                <c:pt idx="937">
                  <c:v>0</c:v>
                </c:pt>
                <c:pt idx="938">
                  <c:v>0</c:v>
                </c:pt>
                <c:pt idx="939">
                  <c:v>71</c:v>
                </c:pt>
                <c:pt idx="940">
                  <c:v>90</c:v>
                </c:pt>
                <c:pt idx="941">
                  <c:v>84</c:v>
                </c:pt>
                <c:pt idx="942">
                  <c:v>78</c:v>
                </c:pt>
                <c:pt idx="943">
                  <c:v>81</c:v>
                </c:pt>
                <c:pt idx="944">
                  <c:v>70</c:v>
                </c:pt>
                <c:pt idx="945">
                  <c:v>70</c:v>
                </c:pt>
                <c:pt idx="946">
                  <c:v>70</c:v>
                </c:pt>
                <c:pt idx="947">
                  <c:v>70</c:v>
                </c:pt>
                <c:pt idx="948">
                  <c:v>82</c:v>
                </c:pt>
                <c:pt idx="949">
                  <c:v>74</c:v>
                </c:pt>
                <c:pt idx="950">
                  <c:v>90</c:v>
                </c:pt>
                <c:pt idx="951">
                  <c:v>91</c:v>
                </c:pt>
                <c:pt idx="952">
                  <c:v>89</c:v>
                </c:pt>
                <c:pt idx="953">
                  <c:v>39</c:v>
                </c:pt>
                <c:pt idx="954">
                  <c:v>29</c:v>
                </c:pt>
                <c:pt idx="955">
                  <c:v>57</c:v>
                </c:pt>
                <c:pt idx="956">
                  <c:v>0</c:v>
                </c:pt>
                <c:pt idx="957">
                  <c:v>0</c:v>
                </c:pt>
                <c:pt idx="958">
                  <c:v>2</c:v>
                </c:pt>
                <c:pt idx="959">
                  <c:v>84</c:v>
                </c:pt>
                <c:pt idx="960">
                  <c:v>84</c:v>
                </c:pt>
                <c:pt idx="961">
                  <c:v>82</c:v>
                </c:pt>
                <c:pt idx="962">
                  <c:v>83</c:v>
                </c:pt>
                <c:pt idx="963">
                  <c:v>83</c:v>
                </c:pt>
                <c:pt idx="964">
                  <c:v>82</c:v>
                </c:pt>
                <c:pt idx="965">
                  <c:v>76</c:v>
                </c:pt>
                <c:pt idx="966">
                  <c:v>62</c:v>
                </c:pt>
                <c:pt idx="967">
                  <c:v>67</c:v>
                </c:pt>
                <c:pt idx="968">
                  <c:v>70</c:v>
                </c:pt>
                <c:pt idx="969">
                  <c:v>75</c:v>
                </c:pt>
                <c:pt idx="970">
                  <c:v>76</c:v>
                </c:pt>
                <c:pt idx="971">
                  <c:v>88</c:v>
                </c:pt>
                <c:pt idx="972">
                  <c:v>83</c:v>
                </c:pt>
                <c:pt idx="973">
                  <c:v>83</c:v>
                </c:pt>
                <c:pt idx="974">
                  <c:v>59</c:v>
                </c:pt>
                <c:pt idx="975">
                  <c:v>53</c:v>
                </c:pt>
                <c:pt idx="976">
                  <c:v>26</c:v>
                </c:pt>
                <c:pt idx="977">
                  <c:v>0</c:v>
                </c:pt>
                <c:pt idx="978">
                  <c:v>0</c:v>
                </c:pt>
                <c:pt idx="979">
                  <c:v>19</c:v>
                </c:pt>
                <c:pt idx="980">
                  <c:v>52</c:v>
                </c:pt>
                <c:pt idx="981">
                  <c:v>55</c:v>
                </c:pt>
                <c:pt idx="982">
                  <c:v>66</c:v>
                </c:pt>
                <c:pt idx="983">
                  <c:v>90</c:v>
                </c:pt>
                <c:pt idx="984">
                  <c:v>50</c:v>
                </c:pt>
                <c:pt idx="985">
                  <c:v>82</c:v>
                </c:pt>
                <c:pt idx="986">
                  <c:v>70</c:v>
                </c:pt>
                <c:pt idx="987">
                  <c:v>51</c:v>
                </c:pt>
                <c:pt idx="988">
                  <c:v>50</c:v>
                </c:pt>
                <c:pt idx="989">
                  <c:v>45</c:v>
                </c:pt>
                <c:pt idx="990">
                  <c:v>79</c:v>
                </c:pt>
                <c:pt idx="991">
                  <c:v>91</c:v>
                </c:pt>
                <c:pt idx="992">
                  <c:v>84</c:v>
                </c:pt>
                <c:pt idx="993">
                  <c:v>84</c:v>
                </c:pt>
                <c:pt idx="994">
                  <c:v>83</c:v>
                </c:pt>
                <c:pt idx="995">
                  <c:v>80</c:v>
                </c:pt>
                <c:pt idx="996">
                  <c:v>59</c:v>
                </c:pt>
                <c:pt idx="997">
                  <c:v>45</c:v>
                </c:pt>
                <c:pt idx="998">
                  <c:v>0</c:v>
                </c:pt>
                <c:pt idx="999">
                  <c:v>0</c:v>
                </c:pt>
                <c:pt idx="1000">
                  <c:v>6</c:v>
                </c:pt>
                <c:pt idx="1001">
                  <c:v>59</c:v>
                </c:pt>
                <c:pt idx="1002">
                  <c:v>46</c:v>
                </c:pt>
                <c:pt idx="1003">
                  <c:v>73</c:v>
                </c:pt>
                <c:pt idx="1004">
                  <c:v>94</c:v>
                </c:pt>
                <c:pt idx="1005">
                  <c:v>78</c:v>
                </c:pt>
                <c:pt idx="1006">
                  <c:v>62</c:v>
                </c:pt>
                <c:pt idx="1007">
                  <c:v>78</c:v>
                </c:pt>
                <c:pt idx="1008">
                  <c:v>87</c:v>
                </c:pt>
                <c:pt idx="1009">
                  <c:v>75</c:v>
                </c:pt>
                <c:pt idx="1010">
                  <c:v>65</c:v>
                </c:pt>
                <c:pt idx="1011">
                  <c:v>63</c:v>
                </c:pt>
                <c:pt idx="1012">
                  <c:v>80</c:v>
                </c:pt>
                <c:pt idx="1013">
                  <c:v>85</c:v>
                </c:pt>
                <c:pt idx="1014">
                  <c:v>89</c:v>
                </c:pt>
                <c:pt idx="1015">
                  <c:v>86</c:v>
                </c:pt>
                <c:pt idx="1016">
                  <c:v>67</c:v>
                </c:pt>
                <c:pt idx="1017">
                  <c:v>45</c:v>
                </c:pt>
                <c:pt idx="1018">
                  <c:v>0</c:v>
                </c:pt>
                <c:pt idx="1019">
                  <c:v>0</c:v>
                </c:pt>
                <c:pt idx="1020">
                  <c:v>34</c:v>
                </c:pt>
                <c:pt idx="1021">
                  <c:v>80</c:v>
                </c:pt>
                <c:pt idx="1022">
                  <c:v>92</c:v>
                </c:pt>
                <c:pt idx="1023">
                  <c:v>93</c:v>
                </c:pt>
                <c:pt idx="1024">
                  <c:v>71</c:v>
                </c:pt>
                <c:pt idx="1025">
                  <c:v>86</c:v>
                </c:pt>
                <c:pt idx="1026">
                  <c:v>93</c:v>
                </c:pt>
                <c:pt idx="1027">
                  <c:v>91</c:v>
                </c:pt>
                <c:pt idx="1028">
                  <c:v>92</c:v>
                </c:pt>
                <c:pt idx="1029">
                  <c:v>92</c:v>
                </c:pt>
                <c:pt idx="1030">
                  <c:v>86</c:v>
                </c:pt>
                <c:pt idx="1031">
                  <c:v>66</c:v>
                </c:pt>
                <c:pt idx="1032">
                  <c:v>75</c:v>
                </c:pt>
                <c:pt idx="1033">
                  <c:v>76</c:v>
                </c:pt>
                <c:pt idx="1034">
                  <c:v>72</c:v>
                </c:pt>
                <c:pt idx="1035">
                  <c:v>33</c:v>
                </c:pt>
                <c:pt idx="1036">
                  <c:v>0</c:v>
                </c:pt>
                <c:pt idx="1037">
                  <c:v>0</c:v>
                </c:pt>
                <c:pt idx="1038">
                  <c:v>50</c:v>
                </c:pt>
                <c:pt idx="1039">
                  <c:v>93</c:v>
                </c:pt>
                <c:pt idx="1040">
                  <c:v>93</c:v>
                </c:pt>
                <c:pt idx="1041">
                  <c:v>92</c:v>
                </c:pt>
                <c:pt idx="1042">
                  <c:v>93</c:v>
                </c:pt>
                <c:pt idx="1043">
                  <c:v>93</c:v>
                </c:pt>
                <c:pt idx="1044">
                  <c:v>93</c:v>
                </c:pt>
                <c:pt idx="1045">
                  <c:v>93</c:v>
                </c:pt>
                <c:pt idx="1046">
                  <c:v>93</c:v>
                </c:pt>
                <c:pt idx="1047">
                  <c:v>93</c:v>
                </c:pt>
                <c:pt idx="1048">
                  <c:v>94</c:v>
                </c:pt>
                <c:pt idx="1049">
                  <c:v>91</c:v>
                </c:pt>
                <c:pt idx="1050">
                  <c:v>68</c:v>
                </c:pt>
                <c:pt idx="1051">
                  <c:v>67</c:v>
                </c:pt>
                <c:pt idx="1052">
                  <c:v>17</c:v>
                </c:pt>
                <c:pt idx="1053">
                  <c:v>0</c:v>
                </c:pt>
                <c:pt idx="1054">
                  <c:v>0</c:v>
                </c:pt>
                <c:pt idx="1055">
                  <c:v>40</c:v>
                </c:pt>
                <c:pt idx="1056">
                  <c:v>61</c:v>
                </c:pt>
                <c:pt idx="1057">
                  <c:v>79</c:v>
                </c:pt>
                <c:pt idx="1058">
                  <c:v>83</c:v>
                </c:pt>
                <c:pt idx="1059">
                  <c:v>84</c:v>
                </c:pt>
                <c:pt idx="1060">
                  <c:v>86</c:v>
                </c:pt>
                <c:pt idx="1061">
                  <c:v>85</c:v>
                </c:pt>
                <c:pt idx="1062">
                  <c:v>91</c:v>
                </c:pt>
                <c:pt idx="1063">
                  <c:v>89</c:v>
                </c:pt>
                <c:pt idx="1064">
                  <c:v>91</c:v>
                </c:pt>
                <c:pt idx="1065">
                  <c:v>91</c:v>
                </c:pt>
                <c:pt idx="1066">
                  <c:v>91</c:v>
                </c:pt>
                <c:pt idx="1067">
                  <c:v>90</c:v>
                </c:pt>
                <c:pt idx="1068">
                  <c:v>81</c:v>
                </c:pt>
                <c:pt idx="1069">
                  <c:v>33</c:v>
                </c:pt>
                <c:pt idx="1070">
                  <c:v>53</c:v>
                </c:pt>
                <c:pt idx="1071">
                  <c:v>7</c:v>
                </c:pt>
                <c:pt idx="1072">
                  <c:v>0</c:v>
                </c:pt>
                <c:pt idx="1073">
                  <c:v>0</c:v>
                </c:pt>
                <c:pt idx="1074">
                  <c:v>89</c:v>
                </c:pt>
                <c:pt idx="1075">
                  <c:v>89</c:v>
                </c:pt>
                <c:pt idx="1076">
                  <c:v>90</c:v>
                </c:pt>
                <c:pt idx="1077">
                  <c:v>94</c:v>
                </c:pt>
                <c:pt idx="1078">
                  <c:v>92</c:v>
                </c:pt>
                <c:pt idx="1079">
                  <c:v>93</c:v>
                </c:pt>
                <c:pt idx="1080">
                  <c:v>93</c:v>
                </c:pt>
                <c:pt idx="1081">
                  <c:v>92</c:v>
                </c:pt>
                <c:pt idx="1082">
                  <c:v>91</c:v>
                </c:pt>
                <c:pt idx="1083">
                  <c:v>93</c:v>
                </c:pt>
                <c:pt idx="1084">
                  <c:v>86</c:v>
                </c:pt>
                <c:pt idx="1085">
                  <c:v>72</c:v>
                </c:pt>
                <c:pt idx="1086">
                  <c:v>50</c:v>
                </c:pt>
                <c:pt idx="1087">
                  <c:v>12</c:v>
                </c:pt>
                <c:pt idx="1088">
                  <c:v>16</c:v>
                </c:pt>
                <c:pt idx="1089">
                  <c:v>32</c:v>
                </c:pt>
                <c:pt idx="1090">
                  <c:v>53</c:v>
                </c:pt>
                <c:pt idx="1091">
                  <c:v>0</c:v>
                </c:pt>
                <c:pt idx="1092">
                  <c:v>0</c:v>
                </c:pt>
                <c:pt idx="1093">
                  <c:v>12</c:v>
                </c:pt>
                <c:pt idx="1094">
                  <c:v>85</c:v>
                </c:pt>
                <c:pt idx="1095">
                  <c:v>95</c:v>
                </c:pt>
                <c:pt idx="1096">
                  <c:v>95</c:v>
                </c:pt>
                <c:pt idx="1097">
                  <c:v>95</c:v>
                </c:pt>
                <c:pt idx="1098">
                  <c:v>92</c:v>
                </c:pt>
                <c:pt idx="1099">
                  <c:v>93</c:v>
                </c:pt>
                <c:pt idx="1100">
                  <c:v>95</c:v>
                </c:pt>
                <c:pt idx="1101">
                  <c:v>94</c:v>
                </c:pt>
                <c:pt idx="1102">
                  <c:v>95</c:v>
                </c:pt>
                <c:pt idx="1103">
                  <c:v>71</c:v>
                </c:pt>
                <c:pt idx="1104">
                  <c:v>91</c:v>
                </c:pt>
                <c:pt idx="1105">
                  <c:v>94</c:v>
                </c:pt>
                <c:pt idx="1106">
                  <c:v>53</c:v>
                </c:pt>
                <c:pt idx="1107">
                  <c:v>52</c:v>
                </c:pt>
                <c:pt idx="1108">
                  <c:v>9</c:v>
                </c:pt>
                <c:pt idx="1109">
                  <c:v>0</c:v>
                </c:pt>
                <c:pt idx="1110">
                  <c:v>0</c:v>
                </c:pt>
                <c:pt idx="1111">
                  <c:v>41</c:v>
                </c:pt>
                <c:pt idx="1112">
                  <c:v>66</c:v>
                </c:pt>
                <c:pt idx="1113">
                  <c:v>71</c:v>
                </c:pt>
                <c:pt idx="1114">
                  <c:v>65</c:v>
                </c:pt>
                <c:pt idx="1115">
                  <c:v>70</c:v>
                </c:pt>
                <c:pt idx="1116">
                  <c:v>78</c:v>
                </c:pt>
                <c:pt idx="1117">
                  <c:v>69</c:v>
                </c:pt>
                <c:pt idx="1118">
                  <c:v>72</c:v>
                </c:pt>
                <c:pt idx="1119">
                  <c:v>75</c:v>
                </c:pt>
                <c:pt idx="1120">
                  <c:v>73</c:v>
                </c:pt>
                <c:pt idx="1121">
                  <c:v>63</c:v>
                </c:pt>
                <c:pt idx="1122">
                  <c:v>76</c:v>
                </c:pt>
                <c:pt idx="1123">
                  <c:v>54</c:v>
                </c:pt>
                <c:pt idx="1124">
                  <c:v>62</c:v>
                </c:pt>
                <c:pt idx="1125">
                  <c:v>63</c:v>
                </c:pt>
                <c:pt idx="1126">
                  <c:v>55</c:v>
                </c:pt>
                <c:pt idx="1127">
                  <c:v>58</c:v>
                </c:pt>
                <c:pt idx="1128">
                  <c:v>36</c:v>
                </c:pt>
                <c:pt idx="1129">
                  <c:v>16</c:v>
                </c:pt>
                <c:pt idx="1130">
                  <c:v>20</c:v>
                </c:pt>
                <c:pt idx="1131">
                  <c:v>19</c:v>
                </c:pt>
                <c:pt idx="1132">
                  <c:v>31</c:v>
                </c:pt>
                <c:pt idx="1133">
                  <c:v>23</c:v>
                </c:pt>
                <c:pt idx="1134">
                  <c:v>0</c:v>
                </c:pt>
                <c:pt idx="1135">
                  <c:v>0</c:v>
                </c:pt>
                <c:pt idx="1136">
                  <c:v>20</c:v>
                </c:pt>
                <c:pt idx="1137">
                  <c:v>43</c:v>
                </c:pt>
                <c:pt idx="1138">
                  <c:v>49</c:v>
                </c:pt>
                <c:pt idx="1139">
                  <c:v>50</c:v>
                </c:pt>
                <c:pt idx="1140">
                  <c:v>67</c:v>
                </c:pt>
                <c:pt idx="1141">
                  <c:v>70</c:v>
                </c:pt>
                <c:pt idx="1142">
                  <c:v>65</c:v>
                </c:pt>
                <c:pt idx="1143">
                  <c:v>58</c:v>
                </c:pt>
                <c:pt idx="1144">
                  <c:v>59</c:v>
                </c:pt>
                <c:pt idx="1145">
                  <c:v>56</c:v>
                </c:pt>
                <c:pt idx="1146">
                  <c:v>57</c:v>
                </c:pt>
                <c:pt idx="1147">
                  <c:v>53</c:v>
                </c:pt>
                <c:pt idx="1148">
                  <c:v>60</c:v>
                </c:pt>
                <c:pt idx="1149">
                  <c:v>44</c:v>
                </c:pt>
                <c:pt idx="1150">
                  <c:v>44</c:v>
                </c:pt>
                <c:pt idx="1151">
                  <c:v>43</c:v>
                </c:pt>
                <c:pt idx="1152">
                  <c:v>42</c:v>
                </c:pt>
                <c:pt idx="1153">
                  <c:v>48</c:v>
                </c:pt>
                <c:pt idx="1154">
                  <c:v>49</c:v>
                </c:pt>
                <c:pt idx="1155">
                  <c:v>74</c:v>
                </c:pt>
                <c:pt idx="1156">
                  <c:v>76</c:v>
                </c:pt>
                <c:pt idx="1157">
                  <c:v>70</c:v>
                </c:pt>
                <c:pt idx="1158">
                  <c:v>43</c:v>
                </c:pt>
                <c:pt idx="1159">
                  <c:v>0</c:v>
                </c:pt>
                <c:pt idx="1160">
                  <c:v>0</c:v>
                </c:pt>
                <c:pt idx="1161">
                  <c:v>15</c:v>
                </c:pt>
                <c:pt idx="1162">
                  <c:v>69</c:v>
                </c:pt>
                <c:pt idx="1163">
                  <c:v>69</c:v>
                </c:pt>
                <c:pt idx="1164">
                  <c:v>78</c:v>
                </c:pt>
                <c:pt idx="1165">
                  <c:v>82</c:v>
                </c:pt>
                <c:pt idx="1166">
                  <c:v>83</c:v>
                </c:pt>
                <c:pt idx="1167">
                  <c:v>91</c:v>
                </c:pt>
                <c:pt idx="1168">
                  <c:v>92</c:v>
                </c:pt>
                <c:pt idx="1169">
                  <c:v>90</c:v>
                </c:pt>
                <c:pt idx="1170">
                  <c:v>79</c:v>
                </c:pt>
                <c:pt idx="1171">
                  <c:v>78</c:v>
                </c:pt>
                <c:pt idx="1172">
                  <c:v>80</c:v>
                </c:pt>
                <c:pt idx="1173">
                  <c:v>65</c:v>
                </c:pt>
                <c:pt idx="1174">
                  <c:v>76</c:v>
                </c:pt>
                <c:pt idx="1175">
                  <c:v>84</c:v>
                </c:pt>
                <c:pt idx="1176">
                  <c:v>64</c:v>
                </c:pt>
                <c:pt idx="1177">
                  <c:v>34</c:v>
                </c:pt>
                <c:pt idx="1178">
                  <c:v>12</c:v>
                </c:pt>
                <c:pt idx="1179">
                  <c:v>0</c:v>
                </c:pt>
                <c:pt idx="1180">
                  <c:v>0</c:v>
                </c:pt>
                <c:pt idx="1181">
                  <c:v>18</c:v>
                </c:pt>
                <c:pt idx="1182">
                  <c:v>41</c:v>
                </c:pt>
                <c:pt idx="1183">
                  <c:v>41</c:v>
                </c:pt>
                <c:pt idx="1184">
                  <c:v>42</c:v>
                </c:pt>
                <c:pt idx="1185">
                  <c:v>45</c:v>
                </c:pt>
                <c:pt idx="1186">
                  <c:v>76</c:v>
                </c:pt>
                <c:pt idx="1187">
                  <c:v>81</c:v>
                </c:pt>
                <c:pt idx="1188">
                  <c:v>80</c:v>
                </c:pt>
                <c:pt idx="1189">
                  <c:v>68</c:v>
                </c:pt>
                <c:pt idx="1190">
                  <c:v>85</c:v>
                </c:pt>
                <c:pt idx="1191">
                  <c:v>69</c:v>
                </c:pt>
                <c:pt idx="1192">
                  <c:v>56</c:v>
                </c:pt>
                <c:pt idx="1193">
                  <c:v>49</c:v>
                </c:pt>
                <c:pt idx="1194">
                  <c:v>49</c:v>
                </c:pt>
                <c:pt idx="1195">
                  <c:v>47</c:v>
                </c:pt>
                <c:pt idx="1196">
                  <c:v>55</c:v>
                </c:pt>
                <c:pt idx="1197">
                  <c:v>51</c:v>
                </c:pt>
                <c:pt idx="1198">
                  <c:v>57</c:v>
                </c:pt>
                <c:pt idx="1199">
                  <c:v>68</c:v>
                </c:pt>
                <c:pt idx="1200">
                  <c:v>62</c:v>
                </c:pt>
                <c:pt idx="1201">
                  <c:v>30</c:v>
                </c:pt>
                <c:pt idx="1202">
                  <c:v>32</c:v>
                </c:pt>
                <c:pt idx="1203">
                  <c:v>32</c:v>
                </c:pt>
                <c:pt idx="1204">
                  <c:v>9</c:v>
                </c:pt>
                <c:pt idx="1205">
                  <c:v>0</c:v>
                </c:pt>
                <c:pt idx="1206">
                  <c:v>0</c:v>
                </c:pt>
                <c:pt idx="1207">
                  <c:v>46</c:v>
                </c:pt>
                <c:pt idx="1208">
                  <c:v>92</c:v>
                </c:pt>
                <c:pt idx="1209">
                  <c:v>91</c:v>
                </c:pt>
                <c:pt idx="1210">
                  <c:v>92</c:v>
                </c:pt>
                <c:pt idx="1211">
                  <c:v>92</c:v>
                </c:pt>
                <c:pt idx="1212">
                  <c:v>89</c:v>
                </c:pt>
                <c:pt idx="1213">
                  <c:v>77</c:v>
                </c:pt>
                <c:pt idx="1214">
                  <c:v>92</c:v>
                </c:pt>
                <c:pt idx="1215">
                  <c:v>88</c:v>
                </c:pt>
                <c:pt idx="1216">
                  <c:v>95</c:v>
                </c:pt>
                <c:pt idx="1217">
                  <c:v>94</c:v>
                </c:pt>
                <c:pt idx="1218">
                  <c:v>65</c:v>
                </c:pt>
                <c:pt idx="1219">
                  <c:v>70</c:v>
                </c:pt>
                <c:pt idx="1220">
                  <c:v>46</c:v>
                </c:pt>
                <c:pt idx="1221">
                  <c:v>29</c:v>
                </c:pt>
                <c:pt idx="1222">
                  <c:v>12</c:v>
                </c:pt>
                <c:pt idx="1223">
                  <c:v>14</c:v>
                </c:pt>
                <c:pt idx="1224">
                  <c:v>16</c:v>
                </c:pt>
                <c:pt idx="1225">
                  <c:v>14</c:v>
                </c:pt>
                <c:pt idx="1226">
                  <c:v>28</c:v>
                </c:pt>
                <c:pt idx="1227">
                  <c:v>0</c:v>
                </c:pt>
                <c:pt idx="1228">
                  <c:v>0</c:v>
                </c:pt>
                <c:pt idx="1229">
                  <c:v>26</c:v>
                </c:pt>
                <c:pt idx="1230">
                  <c:v>85</c:v>
                </c:pt>
                <c:pt idx="1231">
                  <c:v>57</c:v>
                </c:pt>
                <c:pt idx="1232">
                  <c:v>58</c:v>
                </c:pt>
                <c:pt idx="1233">
                  <c:v>55</c:v>
                </c:pt>
                <c:pt idx="1234">
                  <c:v>63</c:v>
                </c:pt>
                <c:pt idx="1235">
                  <c:v>91</c:v>
                </c:pt>
                <c:pt idx="1236">
                  <c:v>85</c:v>
                </c:pt>
                <c:pt idx="1237">
                  <c:v>86</c:v>
                </c:pt>
                <c:pt idx="1238">
                  <c:v>82</c:v>
                </c:pt>
                <c:pt idx="1239">
                  <c:v>65</c:v>
                </c:pt>
                <c:pt idx="1240">
                  <c:v>67</c:v>
                </c:pt>
                <c:pt idx="1241">
                  <c:v>70</c:v>
                </c:pt>
                <c:pt idx="1242">
                  <c:v>69</c:v>
                </c:pt>
                <c:pt idx="1243">
                  <c:v>69</c:v>
                </c:pt>
                <c:pt idx="1244">
                  <c:v>69</c:v>
                </c:pt>
                <c:pt idx="1245">
                  <c:v>55</c:v>
                </c:pt>
                <c:pt idx="1246">
                  <c:v>39</c:v>
                </c:pt>
                <c:pt idx="1247">
                  <c:v>33</c:v>
                </c:pt>
                <c:pt idx="1248">
                  <c:v>11</c:v>
                </c:pt>
                <c:pt idx="1249">
                  <c:v>0</c:v>
                </c:pt>
                <c:pt idx="1250">
                  <c:v>0</c:v>
                </c:pt>
                <c:pt idx="1251">
                  <c:v>46</c:v>
                </c:pt>
                <c:pt idx="1252">
                  <c:v>87</c:v>
                </c:pt>
                <c:pt idx="1253">
                  <c:v>85</c:v>
                </c:pt>
                <c:pt idx="1254">
                  <c:v>74</c:v>
                </c:pt>
                <c:pt idx="1255">
                  <c:v>70</c:v>
                </c:pt>
                <c:pt idx="1256">
                  <c:v>67</c:v>
                </c:pt>
                <c:pt idx="1257">
                  <c:v>47</c:v>
                </c:pt>
                <c:pt idx="1258">
                  <c:v>48</c:v>
                </c:pt>
                <c:pt idx="1259">
                  <c:v>69</c:v>
                </c:pt>
                <c:pt idx="1260">
                  <c:v>70</c:v>
                </c:pt>
                <c:pt idx="1261">
                  <c:v>74</c:v>
                </c:pt>
                <c:pt idx="1262">
                  <c:v>68</c:v>
                </c:pt>
                <c:pt idx="1263">
                  <c:v>60</c:v>
                </c:pt>
                <c:pt idx="1264">
                  <c:v>63</c:v>
                </c:pt>
                <c:pt idx="1265">
                  <c:v>65</c:v>
                </c:pt>
                <c:pt idx="1266">
                  <c:v>57</c:v>
                </c:pt>
                <c:pt idx="1267">
                  <c:v>65</c:v>
                </c:pt>
                <c:pt idx="1268">
                  <c:v>47</c:v>
                </c:pt>
                <c:pt idx="1269">
                  <c:v>34</c:v>
                </c:pt>
                <c:pt idx="1270">
                  <c:v>35</c:v>
                </c:pt>
                <c:pt idx="1271">
                  <c:v>10</c:v>
                </c:pt>
                <c:pt idx="1272">
                  <c:v>0</c:v>
                </c:pt>
                <c:pt idx="1273">
                  <c:v>0</c:v>
                </c:pt>
                <c:pt idx="1274">
                  <c:v>51</c:v>
                </c:pt>
                <c:pt idx="1275">
                  <c:v>50</c:v>
                </c:pt>
                <c:pt idx="1276">
                  <c:v>52</c:v>
                </c:pt>
                <c:pt idx="1277">
                  <c:v>60</c:v>
                </c:pt>
                <c:pt idx="1278">
                  <c:v>66</c:v>
                </c:pt>
                <c:pt idx="1279">
                  <c:v>77</c:v>
                </c:pt>
                <c:pt idx="1280">
                  <c:v>80</c:v>
                </c:pt>
                <c:pt idx="1281">
                  <c:v>84</c:v>
                </c:pt>
                <c:pt idx="1282">
                  <c:v>84</c:v>
                </c:pt>
                <c:pt idx="1283">
                  <c:v>93</c:v>
                </c:pt>
                <c:pt idx="1284">
                  <c:v>93</c:v>
                </c:pt>
                <c:pt idx="1285">
                  <c:v>91</c:v>
                </c:pt>
                <c:pt idx="1286">
                  <c:v>90</c:v>
                </c:pt>
                <c:pt idx="1287">
                  <c:v>90</c:v>
                </c:pt>
                <c:pt idx="1288">
                  <c:v>84</c:v>
                </c:pt>
                <c:pt idx="1289">
                  <c:v>73</c:v>
                </c:pt>
                <c:pt idx="1290">
                  <c:v>13</c:v>
                </c:pt>
                <c:pt idx="1291">
                  <c:v>0</c:v>
                </c:pt>
                <c:pt idx="1292">
                  <c:v>0</c:v>
                </c:pt>
                <c:pt idx="1293">
                  <c:v>78</c:v>
                </c:pt>
                <c:pt idx="1294">
                  <c:v>92</c:v>
                </c:pt>
                <c:pt idx="1295">
                  <c:v>85</c:v>
                </c:pt>
                <c:pt idx="1296">
                  <c:v>93</c:v>
                </c:pt>
                <c:pt idx="1297">
                  <c:v>92</c:v>
                </c:pt>
                <c:pt idx="1298">
                  <c:v>92</c:v>
                </c:pt>
                <c:pt idx="1299">
                  <c:v>92</c:v>
                </c:pt>
                <c:pt idx="1300">
                  <c:v>92</c:v>
                </c:pt>
                <c:pt idx="1301">
                  <c:v>92</c:v>
                </c:pt>
                <c:pt idx="1302">
                  <c:v>87</c:v>
                </c:pt>
                <c:pt idx="1303">
                  <c:v>79</c:v>
                </c:pt>
                <c:pt idx="1304">
                  <c:v>92</c:v>
                </c:pt>
                <c:pt idx="1305">
                  <c:v>72</c:v>
                </c:pt>
                <c:pt idx="1306">
                  <c:v>27</c:v>
                </c:pt>
                <c:pt idx="1307">
                  <c:v>27</c:v>
                </c:pt>
                <c:pt idx="1308">
                  <c:v>31</c:v>
                </c:pt>
                <c:pt idx="1309">
                  <c:v>13</c:v>
                </c:pt>
                <c:pt idx="1310">
                  <c:v>0</c:v>
                </c:pt>
                <c:pt idx="1311">
                  <c:v>0</c:v>
                </c:pt>
                <c:pt idx="1312">
                  <c:v>29</c:v>
                </c:pt>
                <c:pt idx="1313">
                  <c:v>81</c:v>
                </c:pt>
                <c:pt idx="1314">
                  <c:v>68</c:v>
                </c:pt>
                <c:pt idx="1315">
                  <c:v>67</c:v>
                </c:pt>
                <c:pt idx="1316">
                  <c:v>69</c:v>
                </c:pt>
                <c:pt idx="1317">
                  <c:v>74</c:v>
                </c:pt>
                <c:pt idx="1318">
                  <c:v>84</c:v>
                </c:pt>
                <c:pt idx="1319">
                  <c:v>86</c:v>
                </c:pt>
                <c:pt idx="1320">
                  <c:v>87</c:v>
                </c:pt>
                <c:pt idx="1321">
                  <c:v>86</c:v>
                </c:pt>
                <c:pt idx="1322">
                  <c:v>88</c:v>
                </c:pt>
                <c:pt idx="1323">
                  <c:v>86</c:v>
                </c:pt>
                <c:pt idx="1324">
                  <c:v>85</c:v>
                </c:pt>
                <c:pt idx="1325">
                  <c:v>85</c:v>
                </c:pt>
                <c:pt idx="1326">
                  <c:v>66</c:v>
                </c:pt>
                <c:pt idx="1327">
                  <c:v>32</c:v>
                </c:pt>
                <c:pt idx="1328">
                  <c:v>44</c:v>
                </c:pt>
                <c:pt idx="1329">
                  <c:v>16</c:v>
                </c:pt>
                <c:pt idx="1330">
                  <c:v>0</c:v>
                </c:pt>
                <c:pt idx="1331">
                  <c:v>0</c:v>
                </c:pt>
                <c:pt idx="1332">
                  <c:v>35</c:v>
                </c:pt>
                <c:pt idx="1333">
                  <c:v>68</c:v>
                </c:pt>
                <c:pt idx="1334">
                  <c:v>71</c:v>
                </c:pt>
                <c:pt idx="1335">
                  <c:v>69</c:v>
                </c:pt>
                <c:pt idx="1336">
                  <c:v>69</c:v>
                </c:pt>
                <c:pt idx="1337">
                  <c:v>70</c:v>
                </c:pt>
                <c:pt idx="1338">
                  <c:v>80</c:v>
                </c:pt>
                <c:pt idx="1339">
                  <c:v>79</c:v>
                </c:pt>
                <c:pt idx="1340">
                  <c:v>67</c:v>
                </c:pt>
                <c:pt idx="1341">
                  <c:v>48</c:v>
                </c:pt>
                <c:pt idx="1342">
                  <c:v>59</c:v>
                </c:pt>
                <c:pt idx="1343">
                  <c:v>76</c:v>
                </c:pt>
                <c:pt idx="1344">
                  <c:v>64</c:v>
                </c:pt>
                <c:pt idx="1345">
                  <c:v>79</c:v>
                </c:pt>
                <c:pt idx="1346">
                  <c:v>70</c:v>
                </c:pt>
                <c:pt idx="1347">
                  <c:v>85</c:v>
                </c:pt>
                <c:pt idx="1348">
                  <c:v>92</c:v>
                </c:pt>
                <c:pt idx="1349">
                  <c:v>49</c:v>
                </c:pt>
                <c:pt idx="1350">
                  <c:v>30</c:v>
                </c:pt>
                <c:pt idx="1351">
                  <c:v>26</c:v>
                </c:pt>
                <c:pt idx="1352">
                  <c:v>23</c:v>
                </c:pt>
                <c:pt idx="1353">
                  <c:v>0</c:v>
                </c:pt>
                <c:pt idx="1354">
                  <c:v>0</c:v>
                </c:pt>
                <c:pt idx="1355">
                  <c:v>4</c:v>
                </c:pt>
                <c:pt idx="1356">
                  <c:v>82</c:v>
                </c:pt>
                <c:pt idx="1357">
                  <c:v>90</c:v>
                </c:pt>
                <c:pt idx="1358">
                  <c:v>66</c:v>
                </c:pt>
                <c:pt idx="1359">
                  <c:v>68</c:v>
                </c:pt>
                <c:pt idx="1360">
                  <c:v>72</c:v>
                </c:pt>
                <c:pt idx="1361">
                  <c:v>71</c:v>
                </c:pt>
                <c:pt idx="1362">
                  <c:v>70</c:v>
                </c:pt>
                <c:pt idx="1363">
                  <c:v>67</c:v>
                </c:pt>
                <c:pt idx="1364">
                  <c:v>59</c:v>
                </c:pt>
                <c:pt idx="1365">
                  <c:v>61</c:v>
                </c:pt>
                <c:pt idx="1366">
                  <c:v>69</c:v>
                </c:pt>
                <c:pt idx="1367">
                  <c:v>75</c:v>
                </c:pt>
                <c:pt idx="1368">
                  <c:v>85</c:v>
                </c:pt>
                <c:pt idx="1369">
                  <c:v>72</c:v>
                </c:pt>
                <c:pt idx="1370">
                  <c:v>71</c:v>
                </c:pt>
                <c:pt idx="1371">
                  <c:v>65</c:v>
                </c:pt>
                <c:pt idx="1372">
                  <c:v>50</c:v>
                </c:pt>
                <c:pt idx="1373">
                  <c:v>42</c:v>
                </c:pt>
                <c:pt idx="1374">
                  <c:v>0</c:v>
                </c:pt>
                <c:pt idx="1375">
                  <c:v>0</c:v>
                </c:pt>
                <c:pt idx="1376">
                  <c:v>0</c:v>
                </c:pt>
                <c:pt idx="1377">
                  <c:v>74</c:v>
                </c:pt>
                <c:pt idx="1378">
                  <c:v>42</c:v>
                </c:pt>
                <c:pt idx="1379">
                  <c:v>48</c:v>
                </c:pt>
                <c:pt idx="1380">
                  <c:v>47</c:v>
                </c:pt>
                <c:pt idx="1381">
                  <c:v>45</c:v>
                </c:pt>
                <c:pt idx="1382">
                  <c:v>49</c:v>
                </c:pt>
                <c:pt idx="1383">
                  <c:v>69</c:v>
                </c:pt>
                <c:pt idx="1384">
                  <c:v>80</c:v>
                </c:pt>
                <c:pt idx="1385">
                  <c:v>85</c:v>
                </c:pt>
                <c:pt idx="1386">
                  <c:v>79</c:v>
                </c:pt>
                <c:pt idx="1387">
                  <c:v>73</c:v>
                </c:pt>
                <c:pt idx="1388">
                  <c:v>72</c:v>
                </c:pt>
                <c:pt idx="1389">
                  <c:v>68</c:v>
                </c:pt>
                <c:pt idx="1390">
                  <c:v>69</c:v>
                </c:pt>
                <c:pt idx="1391">
                  <c:v>71</c:v>
                </c:pt>
                <c:pt idx="1392">
                  <c:v>51</c:v>
                </c:pt>
                <c:pt idx="1393">
                  <c:v>44</c:v>
                </c:pt>
                <c:pt idx="1394">
                  <c:v>52</c:v>
                </c:pt>
                <c:pt idx="1395">
                  <c:v>37</c:v>
                </c:pt>
                <c:pt idx="1396">
                  <c:v>51</c:v>
                </c:pt>
                <c:pt idx="1397">
                  <c:v>37</c:v>
                </c:pt>
                <c:pt idx="1398">
                  <c:v>0</c:v>
                </c:pt>
                <c:pt idx="1399">
                  <c:v>0</c:v>
                </c:pt>
                <c:pt idx="1400">
                  <c:v>25</c:v>
                </c:pt>
                <c:pt idx="1401">
                  <c:v>50</c:v>
                </c:pt>
                <c:pt idx="1402">
                  <c:v>54</c:v>
                </c:pt>
                <c:pt idx="1403">
                  <c:v>45</c:v>
                </c:pt>
                <c:pt idx="1404">
                  <c:v>53</c:v>
                </c:pt>
                <c:pt idx="1405">
                  <c:v>61</c:v>
                </c:pt>
                <c:pt idx="1406">
                  <c:v>72</c:v>
                </c:pt>
                <c:pt idx="1407">
                  <c:v>69</c:v>
                </c:pt>
                <c:pt idx="1408">
                  <c:v>79</c:v>
                </c:pt>
                <c:pt idx="1409">
                  <c:v>84</c:v>
                </c:pt>
                <c:pt idx="1410">
                  <c:v>70</c:v>
                </c:pt>
                <c:pt idx="1411">
                  <c:v>65</c:v>
                </c:pt>
                <c:pt idx="1412">
                  <c:v>49</c:v>
                </c:pt>
                <c:pt idx="1413">
                  <c:v>51</c:v>
                </c:pt>
                <c:pt idx="1414">
                  <c:v>70</c:v>
                </c:pt>
                <c:pt idx="1415">
                  <c:v>82</c:v>
                </c:pt>
                <c:pt idx="1416">
                  <c:v>94</c:v>
                </c:pt>
                <c:pt idx="1417">
                  <c:v>64</c:v>
                </c:pt>
                <c:pt idx="1418">
                  <c:v>65</c:v>
                </c:pt>
                <c:pt idx="1419">
                  <c:v>36</c:v>
                </c:pt>
                <c:pt idx="1420">
                  <c:v>0</c:v>
                </c:pt>
                <c:pt idx="1421">
                  <c:v>0</c:v>
                </c:pt>
                <c:pt idx="1422">
                  <c:v>45</c:v>
                </c:pt>
                <c:pt idx="1423">
                  <c:v>66</c:v>
                </c:pt>
                <c:pt idx="1424">
                  <c:v>84</c:v>
                </c:pt>
                <c:pt idx="1425">
                  <c:v>90</c:v>
                </c:pt>
                <c:pt idx="1426">
                  <c:v>89</c:v>
                </c:pt>
                <c:pt idx="1427">
                  <c:v>90</c:v>
                </c:pt>
                <c:pt idx="1428">
                  <c:v>92</c:v>
                </c:pt>
                <c:pt idx="1429">
                  <c:v>92</c:v>
                </c:pt>
                <c:pt idx="1430">
                  <c:v>85</c:v>
                </c:pt>
                <c:pt idx="1431">
                  <c:v>89</c:v>
                </c:pt>
                <c:pt idx="1432">
                  <c:v>75</c:v>
                </c:pt>
                <c:pt idx="1433">
                  <c:v>87</c:v>
                </c:pt>
                <c:pt idx="1434">
                  <c:v>88</c:v>
                </c:pt>
                <c:pt idx="1435">
                  <c:v>61</c:v>
                </c:pt>
                <c:pt idx="1436">
                  <c:v>29</c:v>
                </c:pt>
                <c:pt idx="1437">
                  <c:v>42</c:v>
                </c:pt>
                <c:pt idx="1438">
                  <c:v>27</c:v>
                </c:pt>
                <c:pt idx="1439">
                  <c:v>0</c:v>
                </c:pt>
                <c:pt idx="1440">
                  <c:v>0</c:v>
                </c:pt>
                <c:pt idx="1441">
                  <c:v>0</c:v>
                </c:pt>
                <c:pt idx="1442">
                  <c:v>59</c:v>
                </c:pt>
                <c:pt idx="1443">
                  <c:v>70</c:v>
                </c:pt>
                <c:pt idx="1444">
                  <c:v>68</c:v>
                </c:pt>
                <c:pt idx="1445">
                  <c:v>74</c:v>
                </c:pt>
                <c:pt idx="1446">
                  <c:v>70</c:v>
                </c:pt>
                <c:pt idx="1447">
                  <c:v>68</c:v>
                </c:pt>
                <c:pt idx="1448">
                  <c:v>63</c:v>
                </c:pt>
                <c:pt idx="1449">
                  <c:v>47</c:v>
                </c:pt>
                <c:pt idx="1450">
                  <c:v>52</c:v>
                </c:pt>
                <c:pt idx="1451">
                  <c:v>60</c:v>
                </c:pt>
                <c:pt idx="1452">
                  <c:v>62</c:v>
                </c:pt>
                <c:pt idx="1453">
                  <c:v>86</c:v>
                </c:pt>
                <c:pt idx="1454">
                  <c:v>94</c:v>
                </c:pt>
                <c:pt idx="1455">
                  <c:v>93</c:v>
                </c:pt>
                <c:pt idx="1456">
                  <c:v>85</c:v>
                </c:pt>
                <c:pt idx="1457">
                  <c:v>84</c:v>
                </c:pt>
                <c:pt idx="1458">
                  <c:v>26</c:v>
                </c:pt>
                <c:pt idx="1459">
                  <c:v>31</c:v>
                </c:pt>
                <c:pt idx="1460">
                  <c:v>42</c:v>
                </c:pt>
                <c:pt idx="1461">
                  <c:v>11</c:v>
                </c:pt>
                <c:pt idx="1462">
                  <c:v>0</c:v>
                </c:pt>
                <c:pt idx="1463">
                  <c:v>0</c:v>
                </c:pt>
                <c:pt idx="1464">
                  <c:v>52</c:v>
                </c:pt>
                <c:pt idx="1465">
                  <c:v>87</c:v>
                </c:pt>
                <c:pt idx="1466">
                  <c:v>86</c:v>
                </c:pt>
                <c:pt idx="1467">
                  <c:v>81</c:v>
                </c:pt>
                <c:pt idx="1468">
                  <c:v>71</c:v>
                </c:pt>
                <c:pt idx="1469">
                  <c:v>69</c:v>
                </c:pt>
                <c:pt idx="1470">
                  <c:v>60</c:v>
                </c:pt>
                <c:pt idx="1471">
                  <c:v>88</c:v>
                </c:pt>
                <c:pt idx="1472">
                  <c:v>94</c:v>
                </c:pt>
                <c:pt idx="1473">
                  <c:v>94</c:v>
                </c:pt>
                <c:pt idx="1474">
                  <c:v>74</c:v>
                </c:pt>
                <c:pt idx="1475">
                  <c:v>91</c:v>
                </c:pt>
                <c:pt idx="1476">
                  <c:v>84</c:v>
                </c:pt>
                <c:pt idx="1477">
                  <c:v>92</c:v>
                </c:pt>
                <c:pt idx="1478">
                  <c:v>52</c:v>
                </c:pt>
                <c:pt idx="1479">
                  <c:v>50</c:v>
                </c:pt>
                <c:pt idx="1480">
                  <c:v>6</c:v>
                </c:pt>
                <c:pt idx="1481">
                  <c:v>0</c:v>
                </c:pt>
                <c:pt idx="1482">
                  <c:v>0</c:v>
                </c:pt>
                <c:pt idx="1483">
                  <c:v>60</c:v>
                </c:pt>
                <c:pt idx="1484">
                  <c:v>82</c:v>
                </c:pt>
                <c:pt idx="1485">
                  <c:v>85</c:v>
                </c:pt>
                <c:pt idx="1486">
                  <c:v>82</c:v>
                </c:pt>
                <c:pt idx="1487">
                  <c:v>85</c:v>
                </c:pt>
                <c:pt idx="1488">
                  <c:v>83</c:v>
                </c:pt>
                <c:pt idx="1489">
                  <c:v>87</c:v>
                </c:pt>
                <c:pt idx="1490">
                  <c:v>88</c:v>
                </c:pt>
                <c:pt idx="1491">
                  <c:v>91</c:v>
                </c:pt>
                <c:pt idx="1492">
                  <c:v>91</c:v>
                </c:pt>
                <c:pt idx="1493">
                  <c:v>91</c:v>
                </c:pt>
                <c:pt idx="1494">
                  <c:v>91</c:v>
                </c:pt>
                <c:pt idx="1495">
                  <c:v>91</c:v>
                </c:pt>
                <c:pt idx="1496">
                  <c:v>46</c:v>
                </c:pt>
                <c:pt idx="1497">
                  <c:v>74</c:v>
                </c:pt>
                <c:pt idx="1498">
                  <c:v>3</c:v>
                </c:pt>
                <c:pt idx="1499">
                  <c:v>0</c:v>
                </c:pt>
                <c:pt idx="1500">
                  <c:v>0</c:v>
                </c:pt>
                <c:pt idx="1501">
                  <c:v>67</c:v>
                </c:pt>
                <c:pt idx="1502">
                  <c:v>91</c:v>
                </c:pt>
                <c:pt idx="1503">
                  <c:v>91</c:v>
                </c:pt>
                <c:pt idx="1504">
                  <c:v>91</c:v>
                </c:pt>
                <c:pt idx="1505">
                  <c:v>91</c:v>
                </c:pt>
                <c:pt idx="1506">
                  <c:v>90</c:v>
                </c:pt>
                <c:pt idx="1507">
                  <c:v>91</c:v>
                </c:pt>
                <c:pt idx="1508">
                  <c:v>91</c:v>
                </c:pt>
                <c:pt idx="1509">
                  <c:v>92</c:v>
                </c:pt>
                <c:pt idx="1510">
                  <c:v>93</c:v>
                </c:pt>
                <c:pt idx="1511">
                  <c:v>92</c:v>
                </c:pt>
                <c:pt idx="1512">
                  <c:v>91</c:v>
                </c:pt>
                <c:pt idx="1513">
                  <c:v>69</c:v>
                </c:pt>
                <c:pt idx="1514">
                  <c:v>49</c:v>
                </c:pt>
                <c:pt idx="1515">
                  <c:v>39</c:v>
                </c:pt>
                <c:pt idx="1516">
                  <c:v>0</c:v>
                </c:pt>
                <c:pt idx="1517">
                  <c:v>0</c:v>
                </c:pt>
                <c:pt idx="1518">
                  <c:v>3</c:v>
                </c:pt>
                <c:pt idx="1519">
                  <c:v>87</c:v>
                </c:pt>
                <c:pt idx="1520">
                  <c:v>88</c:v>
                </c:pt>
                <c:pt idx="1521">
                  <c:v>89</c:v>
                </c:pt>
                <c:pt idx="1522">
                  <c:v>65</c:v>
                </c:pt>
                <c:pt idx="1523">
                  <c:v>84</c:v>
                </c:pt>
                <c:pt idx="1524">
                  <c:v>87</c:v>
                </c:pt>
                <c:pt idx="1525">
                  <c:v>67</c:v>
                </c:pt>
                <c:pt idx="1526">
                  <c:v>47</c:v>
                </c:pt>
                <c:pt idx="1527">
                  <c:v>42</c:v>
                </c:pt>
                <c:pt idx="1528">
                  <c:v>71</c:v>
                </c:pt>
                <c:pt idx="1529">
                  <c:v>94</c:v>
                </c:pt>
                <c:pt idx="1530">
                  <c:v>89</c:v>
                </c:pt>
                <c:pt idx="1531">
                  <c:v>95</c:v>
                </c:pt>
                <c:pt idx="1532">
                  <c:v>82</c:v>
                </c:pt>
                <c:pt idx="1533">
                  <c:v>56</c:v>
                </c:pt>
                <c:pt idx="1534">
                  <c:v>57</c:v>
                </c:pt>
                <c:pt idx="1535">
                  <c:v>28</c:v>
                </c:pt>
                <c:pt idx="1536">
                  <c:v>0</c:v>
                </c:pt>
                <c:pt idx="1537">
                  <c:v>0</c:v>
                </c:pt>
                <c:pt idx="1538">
                  <c:v>45</c:v>
                </c:pt>
                <c:pt idx="1539">
                  <c:v>95</c:v>
                </c:pt>
                <c:pt idx="1540">
                  <c:v>95</c:v>
                </c:pt>
                <c:pt idx="1541">
                  <c:v>95</c:v>
                </c:pt>
                <c:pt idx="1542">
                  <c:v>95</c:v>
                </c:pt>
                <c:pt idx="1543">
                  <c:v>95</c:v>
                </c:pt>
                <c:pt idx="1544">
                  <c:v>95</c:v>
                </c:pt>
                <c:pt idx="1545">
                  <c:v>95</c:v>
                </c:pt>
                <c:pt idx="1546">
                  <c:v>82</c:v>
                </c:pt>
                <c:pt idx="1547">
                  <c:v>62</c:v>
                </c:pt>
                <c:pt idx="1548">
                  <c:v>94</c:v>
                </c:pt>
                <c:pt idx="1549">
                  <c:v>81</c:v>
                </c:pt>
                <c:pt idx="1550">
                  <c:v>71</c:v>
                </c:pt>
                <c:pt idx="1551">
                  <c:v>75</c:v>
                </c:pt>
                <c:pt idx="1552">
                  <c:v>51</c:v>
                </c:pt>
                <c:pt idx="1553">
                  <c:v>0</c:v>
                </c:pt>
                <c:pt idx="1554">
                  <c:v>0</c:v>
                </c:pt>
                <c:pt idx="1555">
                  <c:v>0</c:v>
                </c:pt>
                <c:pt idx="1556">
                  <c:v>87</c:v>
                </c:pt>
                <c:pt idx="1557">
                  <c:v>90</c:v>
                </c:pt>
                <c:pt idx="1558">
                  <c:v>88</c:v>
                </c:pt>
                <c:pt idx="1559">
                  <c:v>89</c:v>
                </c:pt>
                <c:pt idx="1560">
                  <c:v>92</c:v>
                </c:pt>
                <c:pt idx="1561">
                  <c:v>86</c:v>
                </c:pt>
                <c:pt idx="1562">
                  <c:v>52</c:v>
                </c:pt>
                <c:pt idx="1563">
                  <c:v>69</c:v>
                </c:pt>
                <c:pt idx="1564">
                  <c:v>70</c:v>
                </c:pt>
                <c:pt idx="1565">
                  <c:v>69</c:v>
                </c:pt>
                <c:pt idx="1566">
                  <c:v>70</c:v>
                </c:pt>
                <c:pt idx="1567">
                  <c:v>69</c:v>
                </c:pt>
                <c:pt idx="1568">
                  <c:v>71</c:v>
                </c:pt>
                <c:pt idx="1569">
                  <c:v>70</c:v>
                </c:pt>
                <c:pt idx="1570">
                  <c:v>64</c:v>
                </c:pt>
                <c:pt idx="1571">
                  <c:v>40</c:v>
                </c:pt>
                <c:pt idx="1572">
                  <c:v>58</c:v>
                </c:pt>
                <c:pt idx="1573">
                  <c:v>0</c:v>
                </c:pt>
                <c:pt idx="1574">
                  <c:v>0</c:v>
                </c:pt>
                <c:pt idx="1575">
                  <c:v>0</c:v>
                </c:pt>
                <c:pt idx="1576">
                  <c:v>81</c:v>
                </c:pt>
                <c:pt idx="1577">
                  <c:v>85</c:v>
                </c:pt>
                <c:pt idx="1578">
                  <c:v>84</c:v>
                </c:pt>
                <c:pt idx="1579">
                  <c:v>83</c:v>
                </c:pt>
                <c:pt idx="1580">
                  <c:v>85</c:v>
                </c:pt>
                <c:pt idx="1581">
                  <c:v>85</c:v>
                </c:pt>
                <c:pt idx="1582">
                  <c:v>86</c:v>
                </c:pt>
                <c:pt idx="1583">
                  <c:v>83</c:v>
                </c:pt>
                <c:pt idx="1584">
                  <c:v>86</c:v>
                </c:pt>
                <c:pt idx="1585">
                  <c:v>71</c:v>
                </c:pt>
                <c:pt idx="1586">
                  <c:v>84</c:v>
                </c:pt>
                <c:pt idx="1587">
                  <c:v>63</c:v>
                </c:pt>
                <c:pt idx="1588">
                  <c:v>65</c:v>
                </c:pt>
                <c:pt idx="1589">
                  <c:v>72</c:v>
                </c:pt>
                <c:pt idx="1590">
                  <c:v>51</c:v>
                </c:pt>
                <c:pt idx="1591">
                  <c:v>53</c:v>
                </c:pt>
                <c:pt idx="1592">
                  <c:v>15</c:v>
                </c:pt>
                <c:pt idx="1593">
                  <c:v>6</c:v>
                </c:pt>
                <c:pt idx="1594">
                  <c:v>0</c:v>
                </c:pt>
                <c:pt idx="1595">
                  <c:v>0</c:v>
                </c:pt>
                <c:pt idx="1596">
                  <c:v>43</c:v>
                </c:pt>
                <c:pt idx="1597">
                  <c:v>65</c:v>
                </c:pt>
                <c:pt idx="1598">
                  <c:v>66</c:v>
                </c:pt>
                <c:pt idx="1599">
                  <c:v>65</c:v>
                </c:pt>
                <c:pt idx="1600">
                  <c:v>62</c:v>
                </c:pt>
                <c:pt idx="1601">
                  <c:v>55</c:v>
                </c:pt>
                <c:pt idx="1602">
                  <c:v>66</c:v>
                </c:pt>
                <c:pt idx="1603">
                  <c:v>75</c:v>
                </c:pt>
                <c:pt idx="1604">
                  <c:v>82</c:v>
                </c:pt>
                <c:pt idx="1605">
                  <c:v>80</c:v>
                </c:pt>
                <c:pt idx="1606">
                  <c:v>73</c:v>
                </c:pt>
                <c:pt idx="1607">
                  <c:v>79</c:v>
                </c:pt>
                <c:pt idx="1608">
                  <c:v>84</c:v>
                </c:pt>
                <c:pt idx="1609">
                  <c:v>85</c:v>
                </c:pt>
                <c:pt idx="1610">
                  <c:v>93</c:v>
                </c:pt>
                <c:pt idx="1611">
                  <c:v>75</c:v>
                </c:pt>
                <c:pt idx="1612">
                  <c:v>37</c:v>
                </c:pt>
                <c:pt idx="1613">
                  <c:v>51</c:v>
                </c:pt>
                <c:pt idx="1614">
                  <c:v>3</c:v>
                </c:pt>
                <c:pt idx="1615">
                  <c:v>0</c:v>
                </c:pt>
                <c:pt idx="1616">
                  <c:v>0</c:v>
                </c:pt>
                <c:pt idx="1617">
                  <c:v>28</c:v>
                </c:pt>
                <c:pt idx="1618">
                  <c:v>64</c:v>
                </c:pt>
                <c:pt idx="1619">
                  <c:v>69</c:v>
                </c:pt>
                <c:pt idx="1620">
                  <c:v>76</c:v>
                </c:pt>
                <c:pt idx="1621">
                  <c:v>88</c:v>
                </c:pt>
                <c:pt idx="1622">
                  <c:v>85</c:v>
                </c:pt>
                <c:pt idx="1623">
                  <c:v>90</c:v>
                </c:pt>
                <c:pt idx="1624">
                  <c:v>90</c:v>
                </c:pt>
                <c:pt idx="1625">
                  <c:v>91</c:v>
                </c:pt>
                <c:pt idx="1626">
                  <c:v>91</c:v>
                </c:pt>
                <c:pt idx="1627">
                  <c:v>91</c:v>
                </c:pt>
                <c:pt idx="1628">
                  <c:v>90</c:v>
                </c:pt>
                <c:pt idx="1629">
                  <c:v>88</c:v>
                </c:pt>
                <c:pt idx="1630">
                  <c:v>83</c:v>
                </c:pt>
                <c:pt idx="1631">
                  <c:v>52</c:v>
                </c:pt>
                <c:pt idx="1632">
                  <c:v>51</c:v>
                </c:pt>
                <c:pt idx="1633">
                  <c:v>0</c:v>
                </c:pt>
                <c:pt idx="1634">
                  <c:v>0</c:v>
                </c:pt>
                <c:pt idx="1635">
                  <c:v>0</c:v>
                </c:pt>
                <c:pt idx="1636">
                  <c:v>79</c:v>
                </c:pt>
                <c:pt idx="1637">
                  <c:v>85</c:v>
                </c:pt>
                <c:pt idx="1638">
                  <c:v>81</c:v>
                </c:pt>
                <c:pt idx="1639">
                  <c:v>80</c:v>
                </c:pt>
                <c:pt idx="1640">
                  <c:v>88</c:v>
                </c:pt>
                <c:pt idx="1641">
                  <c:v>91</c:v>
                </c:pt>
                <c:pt idx="1642">
                  <c:v>85</c:v>
                </c:pt>
                <c:pt idx="1643">
                  <c:v>85</c:v>
                </c:pt>
                <c:pt idx="1644">
                  <c:v>85</c:v>
                </c:pt>
                <c:pt idx="1645">
                  <c:v>89</c:v>
                </c:pt>
                <c:pt idx="1646">
                  <c:v>69</c:v>
                </c:pt>
                <c:pt idx="1647">
                  <c:v>70</c:v>
                </c:pt>
                <c:pt idx="1648">
                  <c:v>70</c:v>
                </c:pt>
                <c:pt idx="1649">
                  <c:v>70</c:v>
                </c:pt>
                <c:pt idx="1650">
                  <c:v>41</c:v>
                </c:pt>
                <c:pt idx="1651">
                  <c:v>52</c:v>
                </c:pt>
                <c:pt idx="1652">
                  <c:v>11</c:v>
                </c:pt>
                <c:pt idx="1653">
                  <c:v>0</c:v>
                </c:pt>
                <c:pt idx="1654">
                  <c:v>0</c:v>
                </c:pt>
                <c:pt idx="1655">
                  <c:v>61</c:v>
                </c:pt>
                <c:pt idx="1656">
                  <c:v>68</c:v>
                </c:pt>
                <c:pt idx="1657">
                  <c:v>91</c:v>
                </c:pt>
                <c:pt idx="1658">
                  <c:v>95</c:v>
                </c:pt>
                <c:pt idx="1659">
                  <c:v>95</c:v>
                </c:pt>
                <c:pt idx="1660">
                  <c:v>95</c:v>
                </c:pt>
                <c:pt idx="1661">
                  <c:v>95</c:v>
                </c:pt>
                <c:pt idx="1662">
                  <c:v>94</c:v>
                </c:pt>
                <c:pt idx="1663">
                  <c:v>93</c:v>
                </c:pt>
                <c:pt idx="1664">
                  <c:v>94</c:v>
                </c:pt>
                <c:pt idx="1665">
                  <c:v>95</c:v>
                </c:pt>
                <c:pt idx="1666">
                  <c:v>94</c:v>
                </c:pt>
                <c:pt idx="1667">
                  <c:v>84</c:v>
                </c:pt>
                <c:pt idx="1668">
                  <c:v>73</c:v>
                </c:pt>
                <c:pt idx="1669">
                  <c:v>0</c:v>
                </c:pt>
                <c:pt idx="1670">
                  <c:v>0</c:v>
                </c:pt>
                <c:pt idx="1671">
                  <c:v>4</c:v>
                </c:pt>
                <c:pt idx="1672">
                  <c:v>83</c:v>
                </c:pt>
                <c:pt idx="1673">
                  <c:v>81</c:v>
                </c:pt>
                <c:pt idx="1674">
                  <c:v>82</c:v>
                </c:pt>
                <c:pt idx="1675">
                  <c:v>81</c:v>
                </c:pt>
                <c:pt idx="1676">
                  <c:v>62</c:v>
                </c:pt>
                <c:pt idx="1677">
                  <c:v>61</c:v>
                </c:pt>
                <c:pt idx="1678">
                  <c:v>56</c:v>
                </c:pt>
                <c:pt idx="1679">
                  <c:v>47</c:v>
                </c:pt>
                <c:pt idx="1680">
                  <c:v>43</c:v>
                </c:pt>
                <c:pt idx="1681">
                  <c:v>41</c:v>
                </c:pt>
                <c:pt idx="1682">
                  <c:v>42</c:v>
                </c:pt>
                <c:pt idx="1683">
                  <c:v>42</c:v>
                </c:pt>
                <c:pt idx="1684">
                  <c:v>53</c:v>
                </c:pt>
                <c:pt idx="1685">
                  <c:v>72</c:v>
                </c:pt>
                <c:pt idx="1686">
                  <c:v>89</c:v>
                </c:pt>
                <c:pt idx="1687">
                  <c:v>95</c:v>
                </c:pt>
                <c:pt idx="1688">
                  <c:v>94</c:v>
                </c:pt>
                <c:pt idx="1689">
                  <c:v>65</c:v>
                </c:pt>
                <c:pt idx="1690">
                  <c:v>48</c:v>
                </c:pt>
                <c:pt idx="1691">
                  <c:v>0</c:v>
                </c:pt>
                <c:pt idx="1692">
                  <c:v>0</c:v>
                </c:pt>
                <c:pt idx="1693">
                  <c:v>0</c:v>
                </c:pt>
                <c:pt idx="1694">
                  <c:v>94</c:v>
                </c:pt>
                <c:pt idx="1695">
                  <c:v>89</c:v>
                </c:pt>
                <c:pt idx="1696">
                  <c:v>72</c:v>
                </c:pt>
                <c:pt idx="1697">
                  <c:v>72</c:v>
                </c:pt>
                <c:pt idx="1698">
                  <c:v>90</c:v>
                </c:pt>
                <c:pt idx="1699">
                  <c:v>94</c:v>
                </c:pt>
                <c:pt idx="1700">
                  <c:v>94</c:v>
                </c:pt>
                <c:pt idx="1701">
                  <c:v>94</c:v>
                </c:pt>
                <c:pt idx="1702">
                  <c:v>94</c:v>
                </c:pt>
                <c:pt idx="1703">
                  <c:v>88</c:v>
                </c:pt>
                <c:pt idx="1704">
                  <c:v>88</c:v>
                </c:pt>
                <c:pt idx="1705">
                  <c:v>91</c:v>
                </c:pt>
                <c:pt idx="1706">
                  <c:v>85</c:v>
                </c:pt>
                <c:pt idx="1707">
                  <c:v>56</c:v>
                </c:pt>
                <c:pt idx="1708">
                  <c:v>29</c:v>
                </c:pt>
                <c:pt idx="1709">
                  <c:v>67</c:v>
                </c:pt>
                <c:pt idx="1710">
                  <c:v>0</c:v>
                </c:pt>
                <c:pt idx="1711">
                  <c:v>0</c:v>
                </c:pt>
                <c:pt idx="1712">
                  <c:v>14</c:v>
                </c:pt>
                <c:pt idx="1713">
                  <c:v>85</c:v>
                </c:pt>
                <c:pt idx="1714">
                  <c:v>80</c:v>
                </c:pt>
                <c:pt idx="1715">
                  <c:v>66</c:v>
                </c:pt>
                <c:pt idx="1716">
                  <c:v>84</c:v>
                </c:pt>
                <c:pt idx="1717">
                  <c:v>73</c:v>
                </c:pt>
                <c:pt idx="1718">
                  <c:v>57</c:v>
                </c:pt>
                <c:pt idx="1719">
                  <c:v>50</c:v>
                </c:pt>
                <c:pt idx="1720">
                  <c:v>53</c:v>
                </c:pt>
                <c:pt idx="1721">
                  <c:v>52</c:v>
                </c:pt>
                <c:pt idx="1722">
                  <c:v>48</c:v>
                </c:pt>
                <c:pt idx="1723">
                  <c:v>47</c:v>
                </c:pt>
                <c:pt idx="1724">
                  <c:v>46</c:v>
                </c:pt>
                <c:pt idx="1725">
                  <c:v>56</c:v>
                </c:pt>
                <c:pt idx="1726">
                  <c:v>49</c:v>
                </c:pt>
                <c:pt idx="1727">
                  <c:v>54</c:v>
                </c:pt>
                <c:pt idx="1728">
                  <c:v>52</c:v>
                </c:pt>
                <c:pt idx="1729">
                  <c:v>46</c:v>
                </c:pt>
                <c:pt idx="1730">
                  <c:v>52</c:v>
                </c:pt>
                <c:pt idx="1731">
                  <c:v>60</c:v>
                </c:pt>
                <c:pt idx="1732">
                  <c:v>25</c:v>
                </c:pt>
                <c:pt idx="1733">
                  <c:v>43</c:v>
                </c:pt>
                <c:pt idx="1734">
                  <c:v>50</c:v>
                </c:pt>
                <c:pt idx="1735">
                  <c:v>0</c:v>
                </c:pt>
                <c:pt idx="1736">
                  <c:v>0</c:v>
                </c:pt>
                <c:pt idx="1737">
                  <c:v>14</c:v>
                </c:pt>
                <c:pt idx="1738">
                  <c:v>61</c:v>
                </c:pt>
                <c:pt idx="1739">
                  <c:v>69</c:v>
                </c:pt>
                <c:pt idx="1740">
                  <c:v>92</c:v>
                </c:pt>
                <c:pt idx="1741">
                  <c:v>93</c:v>
                </c:pt>
                <c:pt idx="1742">
                  <c:v>94</c:v>
                </c:pt>
                <c:pt idx="1743">
                  <c:v>80</c:v>
                </c:pt>
                <c:pt idx="1744">
                  <c:v>62</c:v>
                </c:pt>
                <c:pt idx="1745">
                  <c:v>62</c:v>
                </c:pt>
                <c:pt idx="1746">
                  <c:v>52</c:v>
                </c:pt>
                <c:pt idx="1747">
                  <c:v>69</c:v>
                </c:pt>
                <c:pt idx="1748">
                  <c:v>70</c:v>
                </c:pt>
                <c:pt idx="1749">
                  <c:v>69</c:v>
                </c:pt>
                <c:pt idx="1750">
                  <c:v>71</c:v>
                </c:pt>
                <c:pt idx="1751">
                  <c:v>70</c:v>
                </c:pt>
                <c:pt idx="1752">
                  <c:v>83</c:v>
                </c:pt>
                <c:pt idx="1753">
                  <c:v>55</c:v>
                </c:pt>
                <c:pt idx="1754">
                  <c:v>40</c:v>
                </c:pt>
                <c:pt idx="1755">
                  <c:v>33</c:v>
                </c:pt>
                <c:pt idx="1756">
                  <c:v>0</c:v>
                </c:pt>
                <c:pt idx="1757">
                  <c:v>0</c:v>
                </c:pt>
                <c:pt idx="1758">
                  <c:v>0</c:v>
                </c:pt>
                <c:pt idx="1759">
                  <c:v>76</c:v>
                </c:pt>
                <c:pt idx="1760">
                  <c:v>77</c:v>
                </c:pt>
                <c:pt idx="1761">
                  <c:v>71</c:v>
                </c:pt>
                <c:pt idx="1762">
                  <c:v>70</c:v>
                </c:pt>
                <c:pt idx="1763">
                  <c:v>70</c:v>
                </c:pt>
                <c:pt idx="1764">
                  <c:v>69</c:v>
                </c:pt>
                <c:pt idx="1765">
                  <c:v>74</c:v>
                </c:pt>
                <c:pt idx="1766">
                  <c:v>73</c:v>
                </c:pt>
                <c:pt idx="1767">
                  <c:v>75</c:v>
                </c:pt>
                <c:pt idx="1768">
                  <c:v>66</c:v>
                </c:pt>
                <c:pt idx="1769">
                  <c:v>72</c:v>
                </c:pt>
                <c:pt idx="1770">
                  <c:v>72</c:v>
                </c:pt>
                <c:pt idx="1771">
                  <c:v>86</c:v>
                </c:pt>
                <c:pt idx="1772">
                  <c:v>85</c:v>
                </c:pt>
                <c:pt idx="1773">
                  <c:v>85</c:v>
                </c:pt>
                <c:pt idx="1774">
                  <c:v>36</c:v>
                </c:pt>
                <c:pt idx="1775">
                  <c:v>55</c:v>
                </c:pt>
                <c:pt idx="1776">
                  <c:v>24</c:v>
                </c:pt>
                <c:pt idx="1777">
                  <c:v>0</c:v>
                </c:pt>
                <c:pt idx="1778">
                  <c:v>0</c:v>
                </c:pt>
                <c:pt idx="1779">
                  <c:v>34</c:v>
                </c:pt>
                <c:pt idx="1780">
                  <c:v>62</c:v>
                </c:pt>
                <c:pt idx="1781">
                  <c:v>72</c:v>
                </c:pt>
                <c:pt idx="1782">
                  <c:v>66</c:v>
                </c:pt>
                <c:pt idx="1783">
                  <c:v>67</c:v>
                </c:pt>
                <c:pt idx="1784">
                  <c:v>82</c:v>
                </c:pt>
                <c:pt idx="1785">
                  <c:v>90</c:v>
                </c:pt>
                <c:pt idx="1786">
                  <c:v>87</c:v>
                </c:pt>
                <c:pt idx="1787">
                  <c:v>86</c:v>
                </c:pt>
                <c:pt idx="1788">
                  <c:v>84</c:v>
                </c:pt>
                <c:pt idx="1789">
                  <c:v>93</c:v>
                </c:pt>
                <c:pt idx="1790">
                  <c:v>93</c:v>
                </c:pt>
                <c:pt idx="1791">
                  <c:v>93</c:v>
                </c:pt>
                <c:pt idx="1792">
                  <c:v>92</c:v>
                </c:pt>
                <c:pt idx="1793">
                  <c:v>77</c:v>
                </c:pt>
                <c:pt idx="1794">
                  <c:v>51</c:v>
                </c:pt>
                <c:pt idx="1795">
                  <c:v>0</c:v>
                </c:pt>
                <c:pt idx="1796">
                  <c:v>0</c:v>
                </c:pt>
                <c:pt idx="1797">
                  <c:v>33</c:v>
                </c:pt>
                <c:pt idx="1798">
                  <c:v>89</c:v>
                </c:pt>
                <c:pt idx="1799">
                  <c:v>86</c:v>
                </c:pt>
                <c:pt idx="1800">
                  <c:v>83</c:v>
                </c:pt>
                <c:pt idx="1801">
                  <c:v>86</c:v>
                </c:pt>
                <c:pt idx="1802">
                  <c:v>85</c:v>
                </c:pt>
                <c:pt idx="1803">
                  <c:v>92</c:v>
                </c:pt>
                <c:pt idx="1804">
                  <c:v>95</c:v>
                </c:pt>
                <c:pt idx="1805">
                  <c:v>95</c:v>
                </c:pt>
                <c:pt idx="1806">
                  <c:v>95</c:v>
                </c:pt>
                <c:pt idx="1807">
                  <c:v>94</c:v>
                </c:pt>
                <c:pt idx="1808">
                  <c:v>93</c:v>
                </c:pt>
                <c:pt idx="1809">
                  <c:v>88</c:v>
                </c:pt>
                <c:pt idx="1810">
                  <c:v>36</c:v>
                </c:pt>
                <c:pt idx="1811">
                  <c:v>24</c:v>
                </c:pt>
                <c:pt idx="1812">
                  <c:v>35</c:v>
                </c:pt>
                <c:pt idx="1813">
                  <c:v>32</c:v>
                </c:pt>
                <c:pt idx="1814">
                  <c:v>0</c:v>
                </c:pt>
                <c:pt idx="1815">
                  <c:v>0</c:v>
                </c:pt>
                <c:pt idx="1816">
                  <c:v>0</c:v>
                </c:pt>
                <c:pt idx="1817">
                  <c:v>69</c:v>
                </c:pt>
                <c:pt idx="1818">
                  <c:v>48</c:v>
                </c:pt>
                <c:pt idx="1819">
                  <c:v>68</c:v>
                </c:pt>
                <c:pt idx="1820">
                  <c:v>69</c:v>
                </c:pt>
                <c:pt idx="1821">
                  <c:v>69</c:v>
                </c:pt>
                <c:pt idx="1822">
                  <c:v>69</c:v>
                </c:pt>
                <c:pt idx="1823">
                  <c:v>71</c:v>
                </c:pt>
                <c:pt idx="1824">
                  <c:v>83</c:v>
                </c:pt>
                <c:pt idx="1825">
                  <c:v>85</c:v>
                </c:pt>
                <c:pt idx="1826">
                  <c:v>87</c:v>
                </c:pt>
                <c:pt idx="1827">
                  <c:v>85</c:v>
                </c:pt>
                <c:pt idx="1828">
                  <c:v>75</c:v>
                </c:pt>
                <c:pt idx="1829">
                  <c:v>87</c:v>
                </c:pt>
                <c:pt idx="1830">
                  <c:v>82</c:v>
                </c:pt>
                <c:pt idx="1831">
                  <c:v>85</c:v>
                </c:pt>
                <c:pt idx="1832">
                  <c:v>64</c:v>
                </c:pt>
                <c:pt idx="1833">
                  <c:v>43</c:v>
                </c:pt>
                <c:pt idx="1834">
                  <c:v>0</c:v>
                </c:pt>
                <c:pt idx="1835">
                  <c:v>0</c:v>
                </c:pt>
                <c:pt idx="1836">
                  <c:v>36</c:v>
                </c:pt>
                <c:pt idx="1837">
                  <c:v>87</c:v>
                </c:pt>
                <c:pt idx="1838">
                  <c:v>82</c:v>
                </c:pt>
                <c:pt idx="1839">
                  <c:v>86</c:v>
                </c:pt>
                <c:pt idx="1840">
                  <c:v>92</c:v>
                </c:pt>
                <c:pt idx="1841">
                  <c:v>91</c:v>
                </c:pt>
                <c:pt idx="1842">
                  <c:v>94</c:v>
                </c:pt>
                <c:pt idx="1843">
                  <c:v>90</c:v>
                </c:pt>
                <c:pt idx="1844">
                  <c:v>84</c:v>
                </c:pt>
                <c:pt idx="1845">
                  <c:v>95</c:v>
                </c:pt>
                <c:pt idx="1846">
                  <c:v>89</c:v>
                </c:pt>
                <c:pt idx="1847">
                  <c:v>94</c:v>
                </c:pt>
                <c:pt idx="1848">
                  <c:v>95</c:v>
                </c:pt>
                <c:pt idx="1849">
                  <c:v>73</c:v>
                </c:pt>
                <c:pt idx="1850">
                  <c:v>41</c:v>
                </c:pt>
                <c:pt idx="1851">
                  <c:v>0</c:v>
                </c:pt>
                <c:pt idx="1852">
                  <c:v>0</c:v>
                </c:pt>
                <c:pt idx="1853">
                  <c:v>29</c:v>
                </c:pt>
                <c:pt idx="1854">
                  <c:v>66</c:v>
                </c:pt>
                <c:pt idx="1855">
                  <c:v>83</c:v>
                </c:pt>
                <c:pt idx="1856">
                  <c:v>73</c:v>
                </c:pt>
                <c:pt idx="1857">
                  <c:v>83</c:v>
                </c:pt>
                <c:pt idx="1858">
                  <c:v>82</c:v>
                </c:pt>
                <c:pt idx="1859">
                  <c:v>70</c:v>
                </c:pt>
                <c:pt idx="1860">
                  <c:v>70</c:v>
                </c:pt>
                <c:pt idx="1861">
                  <c:v>72</c:v>
                </c:pt>
                <c:pt idx="1862">
                  <c:v>70</c:v>
                </c:pt>
                <c:pt idx="1863">
                  <c:v>69</c:v>
                </c:pt>
                <c:pt idx="1864">
                  <c:v>72</c:v>
                </c:pt>
                <c:pt idx="1865">
                  <c:v>73</c:v>
                </c:pt>
                <c:pt idx="1866">
                  <c:v>71</c:v>
                </c:pt>
                <c:pt idx="1867">
                  <c:v>85</c:v>
                </c:pt>
                <c:pt idx="1868">
                  <c:v>74</c:v>
                </c:pt>
                <c:pt idx="1869">
                  <c:v>33</c:v>
                </c:pt>
                <c:pt idx="1870">
                  <c:v>30</c:v>
                </c:pt>
                <c:pt idx="1871">
                  <c:v>35</c:v>
                </c:pt>
                <c:pt idx="1872">
                  <c:v>0</c:v>
                </c:pt>
                <c:pt idx="1873">
                  <c:v>1</c:v>
                </c:pt>
                <c:pt idx="1874">
                  <c:v>0</c:v>
                </c:pt>
                <c:pt idx="1875">
                  <c:v>83</c:v>
                </c:pt>
                <c:pt idx="1876">
                  <c:v>82</c:v>
                </c:pt>
                <c:pt idx="1877">
                  <c:v>79</c:v>
                </c:pt>
                <c:pt idx="1878">
                  <c:v>69</c:v>
                </c:pt>
                <c:pt idx="1879">
                  <c:v>70</c:v>
                </c:pt>
                <c:pt idx="1880">
                  <c:v>70</c:v>
                </c:pt>
                <c:pt idx="1881">
                  <c:v>68</c:v>
                </c:pt>
                <c:pt idx="1882">
                  <c:v>69</c:v>
                </c:pt>
                <c:pt idx="1883">
                  <c:v>68</c:v>
                </c:pt>
                <c:pt idx="1884">
                  <c:v>69</c:v>
                </c:pt>
                <c:pt idx="1885">
                  <c:v>67</c:v>
                </c:pt>
                <c:pt idx="1886">
                  <c:v>71</c:v>
                </c:pt>
                <c:pt idx="1887">
                  <c:v>80</c:v>
                </c:pt>
                <c:pt idx="1888">
                  <c:v>90</c:v>
                </c:pt>
                <c:pt idx="1889">
                  <c:v>85</c:v>
                </c:pt>
                <c:pt idx="1890">
                  <c:v>44</c:v>
                </c:pt>
                <c:pt idx="1891">
                  <c:v>37</c:v>
                </c:pt>
                <c:pt idx="1892">
                  <c:v>15</c:v>
                </c:pt>
                <c:pt idx="1893">
                  <c:v>19</c:v>
                </c:pt>
                <c:pt idx="1894">
                  <c:v>9</c:v>
                </c:pt>
                <c:pt idx="1895">
                  <c:v>0</c:v>
                </c:pt>
                <c:pt idx="1896">
                  <c:v>0</c:v>
                </c:pt>
                <c:pt idx="1897">
                  <c:v>37</c:v>
                </c:pt>
                <c:pt idx="1898">
                  <c:v>59</c:v>
                </c:pt>
                <c:pt idx="1899">
                  <c:v>77</c:v>
                </c:pt>
                <c:pt idx="1900">
                  <c:v>85</c:v>
                </c:pt>
                <c:pt idx="1901">
                  <c:v>65</c:v>
                </c:pt>
                <c:pt idx="1902">
                  <c:v>61</c:v>
                </c:pt>
                <c:pt idx="1903">
                  <c:v>62</c:v>
                </c:pt>
                <c:pt idx="1904">
                  <c:v>67</c:v>
                </c:pt>
                <c:pt idx="1905">
                  <c:v>83</c:v>
                </c:pt>
                <c:pt idx="1906">
                  <c:v>84</c:v>
                </c:pt>
                <c:pt idx="1907">
                  <c:v>87</c:v>
                </c:pt>
                <c:pt idx="1908">
                  <c:v>84</c:v>
                </c:pt>
                <c:pt idx="1909">
                  <c:v>89</c:v>
                </c:pt>
                <c:pt idx="1910">
                  <c:v>76</c:v>
                </c:pt>
                <c:pt idx="1911">
                  <c:v>75</c:v>
                </c:pt>
                <c:pt idx="1912">
                  <c:v>62</c:v>
                </c:pt>
                <c:pt idx="1913">
                  <c:v>43</c:v>
                </c:pt>
                <c:pt idx="1914">
                  <c:v>37</c:v>
                </c:pt>
                <c:pt idx="1915">
                  <c:v>7</c:v>
                </c:pt>
                <c:pt idx="1916">
                  <c:v>0</c:v>
                </c:pt>
                <c:pt idx="1917">
                  <c:v>0</c:v>
                </c:pt>
                <c:pt idx="1918">
                  <c:v>51</c:v>
                </c:pt>
                <c:pt idx="1919">
                  <c:v>63</c:v>
                </c:pt>
                <c:pt idx="1920">
                  <c:v>47</c:v>
                </c:pt>
                <c:pt idx="1921">
                  <c:v>48</c:v>
                </c:pt>
                <c:pt idx="1922">
                  <c:v>55</c:v>
                </c:pt>
                <c:pt idx="1923">
                  <c:v>70</c:v>
                </c:pt>
                <c:pt idx="1924">
                  <c:v>63</c:v>
                </c:pt>
                <c:pt idx="1925">
                  <c:v>61</c:v>
                </c:pt>
                <c:pt idx="1926">
                  <c:v>68</c:v>
                </c:pt>
                <c:pt idx="1927">
                  <c:v>73</c:v>
                </c:pt>
                <c:pt idx="1928">
                  <c:v>88</c:v>
                </c:pt>
                <c:pt idx="1929">
                  <c:v>93</c:v>
                </c:pt>
                <c:pt idx="1930">
                  <c:v>95</c:v>
                </c:pt>
                <c:pt idx="1931">
                  <c:v>88</c:v>
                </c:pt>
                <c:pt idx="1932">
                  <c:v>81</c:v>
                </c:pt>
                <c:pt idx="1933">
                  <c:v>87</c:v>
                </c:pt>
                <c:pt idx="1934">
                  <c:v>53</c:v>
                </c:pt>
                <c:pt idx="1935">
                  <c:v>49</c:v>
                </c:pt>
                <c:pt idx="1936">
                  <c:v>0</c:v>
                </c:pt>
                <c:pt idx="1937">
                  <c:v>0</c:v>
                </c:pt>
                <c:pt idx="1938">
                  <c:v>0</c:v>
                </c:pt>
                <c:pt idx="1939">
                  <c:v>60</c:v>
                </c:pt>
                <c:pt idx="1940">
                  <c:v>61</c:v>
                </c:pt>
                <c:pt idx="1941">
                  <c:v>64</c:v>
                </c:pt>
                <c:pt idx="1942">
                  <c:v>76</c:v>
                </c:pt>
                <c:pt idx="1943">
                  <c:v>92</c:v>
                </c:pt>
                <c:pt idx="1944">
                  <c:v>80</c:v>
                </c:pt>
                <c:pt idx="1945">
                  <c:v>65</c:v>
                </c:pt>
                <c:pt idx="1946">
                  <c:v>63</c:v>
                </c:pt>
                <c:pt idx="1947">
                  <c:v>80</c:v>
                </c:pt>
                <c:pt idx="1948">
                  <c:v>84</c:v>
                </c:pt>
                <c:pt idx="1949">
                  <c:v>86</c:v>
                </c:pt>
                <c:pt idx="1950">
                  <c:v>79</c:v>
                </c:pt>
                <c:pt idx="1951">
                  <c:v>84</c:v>
                </c:pt>
                <c:pt idx="1952">
                  <c:v>84</c:v>
                </c:pt>
                <c:pt idx="1953">
                  <c:v>75</c:v>
                </c:pt>
                <c:pt idx="1954">
                  <c:v>27</c:v>
                </c:pt>
                <c:pt idx="1955">
                  <c:v>47</c:v>
                </c:pt>
                <c:pt idx="1956">
                  <c:v>27</c:v>
                </c:pt>
                <c:pt idx="1957">
                  <c:v>0</c:v>
                </c:pt>
                <c:pt idx="1958">
                  <c:v>0</c:v>
                </c:pt>
                <c:pt idx="1959">
                  <c:v>28</c:v>
                </c:pt>
                <c:pt idx="1960">
                  <c:v>71</c:v>
                </c:pt>
                <c:pt idx="1961">
                  <c:v>71</c:v>
                </c:pt>
                <c:pt idx="1962">
                  <c:v>70</c:v>
                </c:pt>
                <c:pt idx="1963">
                  <c:v>87</c:v>
                </c:pt>
                <c:pt idx="1964">
                  <c:v>93</c:v>
                </c:pt>
                <c:pt idx="1965">
                  <c:v>85</c:v>
                </c:pt>
                <c:pt idx="1966">
                  <c:v>78</c:v>
                </c:pt>
                <c:pt idx="1967">
                  <c:v>77</c:v>
                </c:pt>
                <c:pt idx="1968">
                  <c:v>77</c:v>
                </c:pt>
                <c:pt idx="1969">
                  <c:v>81</c:v>
                </c:pt>
                <c:pt idx="1970">
                  <c:v>89</c:v>
                </c:pt>
                <c:pt idx="1971">
                  <c:v>76</c:v>
                </c:pt>
                <c:pt idx="1972">
                  <c:v>77</c:v>
                </c:pt>
                <c:pt idx="1973">
                  <c:v>84</c:v>
                </c:pt>
                <c:pt idx="1974">
                  <c:v>74</c:v>
                </c:pt>
                <c:pt idx="1975">
                  <c:v>15</c:v>
                </c:pt>
                <c:pt idx="1976">
                  <c:v>0</c:v>
                </c:pt>
                <c:pt idx="1977">
                  <c:v>1</c:v>
                </c:pt>
                <c:pt idx="1978">
                  <c:v>62</c:v>
                </c:pt>
                <c:pt idx="1979">
                  <c:v>89</c:v>
                </c:pt>
                <c:pt idx="1980">
                  <c:v>94</c:v>
                </c:pt>
                <c:pt idx="1981">
                  <c:v>94</c:v>
                </c:pt>
                <c:pt idx="1982">
                  <c:v>94</c:v>
                </c:pt>
                <c:pt idx="1983">
                  <c:v>94</c:v>
                </c:pt>
                <c:pt idx="1984">
                  <c:v>62</c:v>
                </c:pt>
                <c:pt idx="1985">
                  <c:v>64</c:v>
                </c:pt>
                <c:pt idx="1986">
                  <c:v>51</c:v>
                </c:pt>
                <c:pt idx="1987">
                  <c:v>51</c:v>
                </c:pt>
                <c:pt idx="1988">
                  <c:v>77</c:v>
                </c:pt>
                <c:pt idx="1989">
                  <c:v>68</c:v>
                </c:pt>
                <c:pt idx="1990">
                  <c:v>72</c:v>
                </c:pt>
                <c:pt idx="1991">
                  <c:v>92</c:v>
                </c:pt>
                <c:pt idx="1992">
                  <c:v>82</c:v>
                </c:pt>
                <c:pt idx="1993">
                  <c:v>74</c:v>
                </c:pt>
                <c:pt idx="1994">
                  <c:v>12</c:v>
                </c:pt>
                <c:pt idx="1995">
                  <c:v>0</c:v>
                </c:pt>
                <c:pt idx="1996">
                  <c:v>0</c:v>
                </c:pt>
                <c:pt idx="1997">
                  <c:v>45</c:v>
                </c:pt>
                <c:pt idx="1998">
                  <c:v>90</c:v>
                </c:pt>
                <c:pt idx="1999">
                  <c:v>91</c:v>
                </c:pt>
                <c:pt idx="2000">
                  <c:v>91</c:v>
                </c:pt>
                <c:pt idx="2001">
                  <c:v>94</c:v>
                </c:pt>
                <c:pt idx="2002">
                  <c:v>71</c:v>
                </c:pt>
                <c:pt idx="2003">
                  <c:v>54</c:v>
                </c:pt>
                <c:pt idx="2004">
                  <c:v>86</c:v>
                </c:pt>
                <c:pt idx="2005">
                  <c:v>74</c:v>
                </c:pt>
                <c:pt idx="2006">
                  <c:v>72</c:v>
                </c:pt>
                <c:pt idx="2007">
                  <c:v>87</c:v>
                </c:pt>
                <c:pt idx="2008">
                  <c:v>85</c:v>
                </c:pt>
                <c:pt idx="2009">
                  <c:v>87</c:v>
                </c:pt>
                <c:pt idx="2010">
                  <c:v>91</c:v>
                </c:pt>
                <c:pt idx="2011">
                  <c:v>70</c:v>
                </c:pt>
                <c:pt idx="2012">
                  <c:v>42</c:v>
                </c:pt>
                <c:pt idx="2013">
                  <c:v>0</c:v>
                </c:pt>
                <c:pt idx="2014">
                  <c:v>0</c:v>
                </c:pt>
                <c:pt idx="2015">
                  <c:v>22</c:v>
                </c:pt>
                <c:pt idx="2016">
                  <c:v>69</c:v>
                </c:pt>
                <c:pt idx="2017">
                  <c:v>62</c:v>
                </c:pt>
                <c:pt idx="2018">
                  <c:v>63</c:v>
                </c:pt>
                <c:pt idx="2019">
                  <c:v>87</c:v>
                </c:pt>
                <c:pt idx="2020">
                  <c:v>52</c:v>
                </c:pt>
                <c:pt idx="2021">
                  <c:v>46</c:v>
                </c:pt>
                <c:pt idx="2022">
                  <c:v>46</c:v>
                </c:pt>
                <c:pt idx="2023">
                  <c:v>51</c:v>
                </c:pt>
                <c:pt idx="2024">
                  <c:v>45</c:v>
                </c:pt>
                <c:pt idx="2025">
                  <c:v>46</c:v>
                </c:pt>
                <c:pt idx="2026">
                  <c:v>80</c:v>
                </c:pt>
                <c:pt idx="2027">
                  <c:v>69</c:v>
                </c:pt>
                <c:pt idx="2028">
                  <c:v>73</c:v>
                </c:pt>
                <c:pt idx="2029">
                  <c:v>80</c:v>
                </c:pt>
                <c:pt idx="2030">
                  <c:v>72</c:v>
                </c:pt>
                <c:pt idx="2031">
                  <c:v>80</c:v>
                </c:pt>
                <c:pt idx="2032">
                  <c:v>87</c:v>
                </c:pt>
                <c:pt idx="2033">
                  <c:v>64</c:v>
                </c:pt>
                <c:pt idx="2034">
                  <c:v>48</c:v>
                </c:pt>
                <c:pt idx="2035">
                  <c:v>0</c:v>
                </c:pt>
                <c:pt idx="2036">
                  <c:v>0</c:v>
                </c:pt>
                <c:pt idx="2037">
                  <c:v>29</c:v>
                </c:pt>
                <c:pt idx="2038">
                  <c:v>77</c:v>
                </c:pt>
                <c:pt idx="2039">
                  <c:v>64</c:v>
                </c:pt>
                <c:pt idx="2040">
                  <c:v>65</c:v>
                </c:pt>
                <c:pt idx="2041">
                  <c:v>62</c:v>
                </c:pt>
                <c:pt idx="2042">
                  <c:v>68</c:v>
                </c:pt>
                <c:pt idx="2043">
                  <c:v>69</c:v>
                </c:pt>
                <c:pt idx="2044">
                  <c:v>71</c:v>
                </c:pt>
                <c:pt idx="2045">
                  <c:v>67</c:v>
                </c:pt>
                <c:pt idx="2046">
                  <c:v>43</c:v>
                </c:pt>
                <c:pt idx="2047">
                  <c:v>47</c:v>
                </c:pt>
                <c:pt idx="2048">
                  <c:v>65</c:v>
                </c:pt>
                <c:pt idx="2049">
                  <c:v>76</c:v>
                </c:pt>
                <c:pt idx="2050">
                  <c:v>88</c:v>
                </c:pt>
                <c:pt idx="2051">
                  <c:v>89</c:v>
                </c:pt>
                <c:pt idx="2052">
                  <c:v>89</c:v>
                </c:pt>
                <c:pt idx="2053">
                  <c:v>86</c:v>
                </c:pt>
                <c:pt idx="2054">
                  <c:v>73</c:v>
                </c:pt>
                <c:pt idx="2055">
                  <c:v>30</c:v>
                </c:pt>
                <c:pt idx="2056">
                  <c:v>46</c:v>
                </c:pt>
                <c:pt idx="2057">
                  <c:v>23</c:v>
                </c:pt>
                <c:pt idx="2058">
                  <c:v>0</c:v>
                </c:pt>
                <c:pt idx="2059">
                  <c:v>0</c:v>
                </c:pt>
                <c:pt idx="2060">
                  <c:v>7</c:v>
                </c:pt>
                <c:pt idx="2061">
                  <c:v>71</c:v>
                </c:pt>
                <c:pt idx="2062">
                  <c:v>70</c:v>
                </c:pt>
                <c:pt idx="2063">
                  <c:v>71</c:v>
                </c:pt>
                <c:pt idx="2064">
                  <c:v>71</c:v>
                </c:pt>
                <c:pt idx="2065">
                  <c:v>70</c:v>
                </c:pt>
                <c:pt idx="2066">
                  <c:v>69</c:v>
                </c:pt>
                <c:pt idx="2067">
                  <c:v>70</c:v>
                </c:pt>
                <c:pt idx="2068">
                  <c:v>67</c:v>
                </c:pt>
                <c:pt idx="2069">
                  <c:v>68</c:v>
                </c:pt>
                <c:pt idx="2070">
                  <c:v>72</c:v>
                </c:pt>
                <c:pt idx="2071">
                  <c:v>79</c:v>
                </c:pt>
                <c:pt idx="2072">
                  <c:v>83</c:v>
                </c:pt>
                <c:pt idx="2073">
                  <c:v>93</c:v>
                </c:pt>
                <c:pt idx="2074">
                  <c:v>92</c:v>
                </c:pt>
                <c:pt idx="2075">
                  <c:v>89</c:v>
                </c:pt>
                <c:pt idx="2076">
                  <c:v>68</c:v>
                </c:pt>
                <c:pt idx="2077">
                  <c:v>28</c:v>
                </c:pt>
                <c:pt idx="2078">
                  <c:v>0</c:v>
                </c:pt>
                <c:pt idx="207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707-431D-A18C-DB98E4A3492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890036288"/>
        <c:axId val="890017568"/>
      </c:barChart>
      <c:catAx>
        <c:axId val="89003628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1" i="0" u="none" strike="noStrik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US" altLang="ko-KR"/>
                  <a:t>Elapsed</a:t>
                </a:r>
                <a:r>
                  <a:rPr lang="en-US" altLang="ko-KR" baseline="0"/>
                  <a:t> time(sec.)</a:t>
                </a:r>
                <a:endParaRPr lang="ko-KR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1" i="0" u="none" strike="noStrike" kern="1200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ko-KR"/>
            </a:p>
          </c:txPr>
        </c:title>
        <c:majorTickMark val="none"/>
        <c:minorTickMark val="none"/>
        <c:tickLblPos val="nextTo"/>
        <c:spPr>
          <a:noFill/>
          <a:ln w="1905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1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ko-KR"/>
          </a:p>
        </c:txPr>
        <c:crossAx val="890017568"/>
        <c:crosses val="autoZero"/>
        <c:auto val="1"/>
        <c:lblAlgn val="ctr"/>
        <c:lblOffset val="100"/>
        <c:noMultiLvlLbl val="0"/>
      </c:catAx>
      <c:valAx>
        <c:axId val="890017568"/>
        <c:scaling>
          <c:orientation val="minMax"/>
          <c:max val="1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1" i="0" u="none" strike="noStrik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US" altLang="ko-KR"/>
                  <a:t>GPU</a:t>
                </a:r>
                <a:r>
                  <a:rPr lang="en-US" altLang="ko-KR" baseline="0"/>
                  <a:t> utilization(%)</a:t>
                </a:r>
                <a:endParaRPr lang="ko-KR" altLang="en-US"/>
              </a:p>
            </c:rich>
          </c:tx>
          <c:layout>
            <c:manualLayout>
              <c:xMode val="edge"/>
              <c:yMode val="edge"/>
              <c:x val="2.3171958685829427E-3"/>
              <c:y val="0.12605416424928761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1" i="0" u="none" strike="noStrike" kern="1200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ko-KR"/>
          </a:p>
        </c:txPr>
        <c:crossAx val="890036288"/>
        <c:crosses val="autoZero"/>
        <c:crossBetween val="between"/>
        <c:majorUnit val="20"/>
      </c:valAx>
      <c:spPr>
        <a:noFill/>
        <a:ln w="19050">
          <a:solidFill>
            <a:schemeClr val="tx1"/>
          </a:solidFill>
        </a:ln>
        <a:effectLst/>
      </c:spPr>
    </c:plotArea>
    <c:plotVisOnly val="1"/>
    <c:dispBlanksAs val="gap"/>
    <c:showDLblsOverMax val="0"/>
    <c:extLst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1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ko-KR"/>
    </a:p>
  </c:txPr>
  <c:externalData r:id="rId4">
    <c:autoUpdate val="0"/>
  </c:externalData>
</c:chartSpace>
</file>

<file path=ppt/charts/chart5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20180470085470084"/>
          <c:y val="5.4631481481481482E-2"/>
          <c:w val="0.77603183760683758"/>
          <c:h val="0.70457129629629633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ysClr val="windowText" lastClr="000000"/>
            </a:solidFill>
            <a:ln>
              <a:noFill/>
            </a:ln>
            <a:effectLst/>
          </c:spPr>
          <c:invertIfNegative val="0"/>
          <c:val>
            <c:numRef>
              <c:f>'Elapsed time(tcmalloc)'!$N$374:$N$1965</c:f>
              <c:numCache>
                <c:formatCode>General</c:formatCode>
                <c:ptCount val="1592"/>
                <c:pt idx="0">
                  <c:v>1</c:v>
                </c:pt>
                <c:pt idx="1">
                  <c:v>5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4</c:v>
                </c:pt>
                <c:pt idx="20">
                  <c:v>73</c:v>
                </c:pt>
                <c:pt idx="21">
                  <c:v>90</c:v>
                </c:pt>
                <c:pt idx="22">
                  <c:v>95</c:v>
                </c:pt>
                <c:pt idx="23">
                  <c:v>95</c:v>
                </c:pt>
                <c:pt idx="24">
                  <c:v>96</c:v>
                </c:pt>
                <c:pt idx="25">
                  <c:v>96</c:v>
                </c:pt>
                <c:pt idx="26">
                  <c:v>96</c:v>
                </c:pt>
                <c:pt idx="27">
                  <c:v>94</c:v>
                </c:pt>
                <c:pt idx="28">
                  <c:v>92</c:v>
                </c:pt>
                <c:pt idx="29">
                  <c:v>69</c:v>
                </c:pt>
                <c:pt idx="30">
                  <c:v>59</c:v>
                </c:pt>
                <c:pt idx="31">
                  <c:v>47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94</c:v>
                </c:pt>
                <c:pt idx="36">
                  <c:v>95</c:v>
                </c:pt>
                <c:pt idx="37">
                  <c:v>93</c:v>
                </c:pt>
                <c:pt idx="38">
                  <c:v>95</c:v>
                </c:pt>
                <c:pt idx="39">
                  <c:v>93</c:v>
                </c:pt>
                <c:pt idx="40">
                  <c:v>90</c:v>
                </c:pt>
                <c:pt idx="41">
                  <c:v>95</c:v>
                </c:pt>
                <c:pt idx="42">
                  <c:v>95</c:v>
                </c:pt>
                <c:pt idx="43">
                  <c:v>95</c:v>
                </c:pt>
                <c:pt idx="44">
                  <c:v>64</c:v>
                </c:pt>
                <c:pt idx="45">
                  <c:v>34</c:v>
                </c:pt>
                <c:pt idx="46">
                  <c:v>23</c:v>
                </c:pt>
                <c:pt idx="47">
                  <c:v>26</c:v>
                </c:pt>
                <c:pt idx="48">
                  <c:v>15</c:v>
                </c:pt>
                <c:pt idx="49">
                  <c:v>0</c:v>
                </c:pt>
                <c:pt idx="50">
                  <c:v>15</c:v>
                </c:pt>
                <c:pt idx="51">
                  <c:v>59</c:v>
                </c:pt>
                <c:pt idx="52">
                  <c:v>42</c:v>
                </c:pt>
                <c:pt idx="53">
                  <c:v>37</c:v>
                </c:pt>
                <c:pt idx="54">
                  <c:v>36</c:v>
                </c:pt>
                <c:pt idx="55">
                  <c:v>38</c:v>
                </c:pt>
                <c:pt idx="56">
                  <c:v>60</c:v>
                </c:pt>
                <c:pt idx="57">
                  <c:v>84</c:v>
                </c:pt>
                <c:pt idx="58">
                  <c:v>64</c:v>
                </c:pt>
                <c:pt idx="59">
                  <c:v>63</c:v>
                </c:pt>
                <c:pt idx="60">
                  <c:v>75</c:v>
                </c:pt>
                <c:pt idx="61">
                  <c:v>89</c:v>
                </c:pt>
                <c:pt idx="62">
                  <c:v>87</c:v>
                </c:pt>
                <c:pt idx="63">
                  <c:v>89</c:v>
                </c:pt>
                <c:pt idx="64">
                  <c:v>72</c:v>
                </c:pt>
                <c:pt idx="65">
                  <c:v>70</c:v>
                </c:pt>
                <c:pt idx="66">
                  <c:v>21</c:v>
                </c:pt>
                <c:pt idx="67">
                  <c:v>0</c:v>
                </c:pt>
                <c:pt idx="68">
                  <c:v>0</c:v>
                </c:pt>
                <c:pt idx="69">
                  <c:v>47</c:v>
                </c:pt>
                <c:pt idx="70">
                  <c:v>96</c:v>
                </c:pt>
                <c:pt idx="71">
                  <c:v>96</c:v>
                </c:pt>
                <c:pt idx="72">
                  <c:v>92</c:v>
                </c:pt>
                <c:pt idx="73">
                  <c:v>77</c:v>
                </c:pt>
                <c:pt idx="74">
                  <c:v>95</c:v>
                </c:pt>
                <c:pt idx="75">
                  <c:v>95</c:v>
                </c:pt>
                <c:pt idx="76">
                  <c:v>95</c:v>
                </c:pt>
                <c:pt idx="77">
                  <c:v>92</c:v>
                </c:pt>
                <c:pt idx="78">
                  <c:v>95</c:v>
                </c:pt>
                <c:pt idx="79">
                  <c:v>52</c:v>
                </c:pt>
                <c:pt idx="80">
                  <c:v>58</c:v>
                </c:pt>
                <c:pt idx="81">
                  <c:v>8</c:v>
                </c:pt>
                <c:pt idx="82">
                  <c:v>0</c:v>
                </c:pt>
                <c:pt idx="83">
                  <c:v>0</c:v>
                </c:pt>
                <c:pt idx="84">
                  <c:v>74</c:v>
                </c:pt>
                <c:pt idx="85">
                  <c:v>93</c:v>
                </c:pt>
                <c:pt idx="86">
                  <c:v>94</c:v>
                </c:pt>
                <c:pt idx="87">
                  <c:v>64</c:v>
                </c:pt>
                <c:pt idx="88">
                  <c:v>76</c:v>
                </c:pt>
                <c:pt idx="89">
                  <c:v>90</c:v>
                </c:pt>
                <c:pt idx="90">
                  <c:v>88</c:v>
                </c:pt>
                <c:pt idx="91">
                  <c:v>90</c:v>
                </c:pt>
                <c:pt idx="92">
                  <c:v>89</c:v>
                </c:pt>
                <c:pt idx="93">
                  <c:v>89</c:v>
                </c:pt>
                <c:pt idx="94">
                  <c:v>65</c:v>
                </c:pt>
                <c:pt idx="95">
                  <c:v>24</c:v>
                </c:pt>
                <c:pt idx="96">
                  <c:v>45</c:v>
                </c:pt>
                <c:pt idx="97">
                  <c:v>21</c:v>
                </c:pt>
                <c:pt idx="98">
                  <c:v>0</c:v>
                </c:pt>
                <c:pt idx="99">
                  <c:v>39</c:v>
                </c:pt>
                <c:pt idx="100">
                  <c:v>91</c:v>
                </c:pt>
                <c:pt idx="101">
                  <c:v>94</c:v>
                </c:pt>
                <c:pt idx="102">
                  <c:v>94</c:v>
                </c:pt>
                <c:pt idx="103">
                  <c:v>94</c:v>
                </c:pt>
                <c:pt idx="104">
                  <c:v>95</c:v>
                </c:pt>
                <c:pt idx="105">
                  <c:v>95</c:v>
                </c:pt>
                <c:pt idx="106">
                  <c:v>95</c:v>
                </c:pt>
                <c:pt idx="107">
                  <c:v>95</c:v>
                </c:pt>
                <c:pt idx="108">
                  <c:v>95</c:v>
                </c:pt>
                <c:pt idx="109">
                  <c:v>46</c:v>
                </c:pt>
                <c:pt idx="110">
                  <c:v>55</c:v>
                </c:pt>
                <c:pt idx="111">
                  <c:v>11</c:v>
                </c:pt>
                <c:pt idx="112">
                  <c:v>0</c:v>
                </c:pt>
                <c:pt idx="113">
                  <c:v>0</c:v>
                </c:pt>
                <c:pt idx="114">
                  <c:v>72</c:v>
                </c:pt>
                <c:pt idx="115">
                  <c:v>93</c:v>
                </c:pt>
                <c:pt idx="116">
                  <c:v>93</c:v>
                </c:pt>
                <c:pt idx="117">
                  <c:v>94</c:v>
                </c:pt>
                <c:pt idx="118">
                  <c:v>95</c:v>
                </c:pt>
                <c:pt idx="119">
                  <c:v>96</c:v>
                </c:pt>
                <c:pt idx="120">
                  <c:v>96</c:v>
                </c:pt>
                <c:pt idx="121">
                  <c:v>95</c:v>
                </c:pt>
                <c:pt idx="122">
                  <c:v>95</c:v>
                </c:pt>
                <c:pt idx="123">
                  <c:v>73</c:v>
                </c:pt>
                <c:pt idx="124">
                  <c:v>57</c:v>
                </c:pt>
                <c:pt idx="125">
                  <c:v>43</c:v>
                </c:pt>
                <c:pt idx="126">
                  <c:v>0</c:v>
                </c:pt>
                <c:pt idx="127">
                  <c:v>0</c:v>
                </c:pt>
                <c:pt idx="128">
                  <c:v>16</c:v>
                </c:pt>
                <c:pt idx="129">
                  <c:v>92</c:v>
                </c:pt>
                <c:pt idx="130">
                  <c:v>92</c:v>
                </c:pt>
                <c:pt idx="131">
                  <c:v>92</c:v>
                </c:pt>
                <c:pt idx="132">
                  <c:v>92</c:v>
                </c:pt>
                <c:pt idx="133">
                  <c:v>92</c:v>
                </c:pt>
                <c:pt idx="134">
                  <c:v>93</c:v>
                </c:pt>
                <c:pt idx="135">
                  <c:v>93</c:v>
                </c:pt>
                <c:pt idx="136">
                  <c:v>92</c:v>
                </c:pt>
                <c:pt idx="137">
                  <c:v>92</c:v>
                </c:pt>
                <c:pt idx="138">
                  <c:v>65</c:v>
                </c:pt>
                <c:pt idx="139">
                  <c:v>60</c:v>
                </c:pt>
                <c:pt idx="140">
                  <c:v>30</c:v>
                </c:pt>
                <c:pt idx="141">
                  <c:v>0</c:v>
                </c:pt>
                <c:pt idx="142">
                  <c:v>1</c:v>
                </c:pt>
                <c:pt idx="143">
                  <c:v>41</c:v>
                </c:pt>
                <c:pt idx="144">
                  <c:v>96</c:v>
                </c:pt>
                <c:pt idx="145">
                  <c:v>95</c:v>
                </c:pt>
                <c:pt idx="146">
                  <c:v>95</c:v>
                </c:pt>
                <c:pt idx="147">
                  <c:v>95</c:v>
                </c:pt>
                <c:pt idx="148">
                  <c:v>95</c:v>
                </c:pt>
                <c:pt idx="149">
                  <c:v>95</c:v>
                </c:pt>
                <c:pt idx="150">
                  <c:v>95</c:v>
                </c:pt>
                <c:pt idx="151">
                  <c:v>94</c:v>
                </c:pt>
                <c:pt idx="152">
                  <c:v>94</c:v>
                </c:pt>
                <c:pt idx="153">
                  <c:v>42</c:v>
                </c:pt>
                <c:pt idx="154">
                  <c:v>49</c:v>
                </c:pt>
                <c:pt idx="155">
                  <c:v>19</c:v>
                </c:pt>
                <c:pt idx="156">
                  <c:v>0</c:v>
                </c:pt>
                <c:pt idx="157">
                  <c:v>0</c:v>
                </c:pt>
                <c:pt idx="158">
                  <c:v>44</c:v>
                </c:pt>
                <c:pt idx="159">
                  <c:v>96</c:v>
                </c:pt>
                <c:pt idx="160">
                  <c:v>97</c:v>
                </c:pt>
                <c:pt idx="161">
                  <c:v>97</c:v>
                </c:pt>
                <c:pt idx="162">
                  <c:v>97</c:v>
                </c:pt>
                <c:pt idx="163">
                  <c:v>97</c:v>
                </c:pt>
                <c:pt idx="164">
                  <c:v>96</c:v>
                </c:pt>
                <c:pt idx="165">
                  <c:v>92</c:v>
                </c:pt>
                <c:pt idx="166">
                  <c:v>88</c:v>
                </c:pt>
                <c:pt idx="167">
                  <c:v>86</c:v>
                </c:pt>
                <c:pt idx="168">
                  <c:v>55</c:v>
                </c:pt>
                <c:pt idx="169">
                  <c:v>36</c:v>
                </c:pt>
                <c:pt idx="170">
                  <c:v>21</c:v>
                </c:pt>
                <c:pt idx="171">
                  <c:v>0</c:v>
                </c:pt>
                <c:pt idx="172">
                  <c:v>47</c:v>
                </c:pt>
                <c:pt idx="173">
                  <c:v>89</c:v>
                </c:pt>
                <c:pt idx="174">
                  <c:v>90</c:v>
                </c:pt>
                <c:pt idx="175">
                  <c:v>86</c:v>
                </c:pt>
                <c:pt idx="176">
                  <c:v>63</c:v>
                </c:pt>
                <c:pt idx="177">
                  <c:v>82</c:v>
                </c:pt>
                <c:pt idx="178">
                  <c:v>86</c:v>
                </c:pt>
                <c:pt idx="179">
                  <c:v>77</c:v>
                </c:pt>
                <c:pt idx="180">
                  <c:v>76</c:v>
                </c:pt>
                <c:pt idx="181">
                  <c:v>82</c:v>
                </c:pt>
                <c:pt idx="182">
                  <c:v>82</c:v>
                </c:pt>
                <c:pt idx="183">
                  <c:v>63</c:v>
                </c:pt>
                <c:pt idx="184">
                  <c:v>51</c:v>
                </c:pt>
                <c:pt idx="185">
                  <c:v>27</c:v>
                </c:pt>
                <c:pt idx="186">
                  <c:v>0</c:v>
                </c:pt>
                <c:pt idx="187">
                  <c:v>0</c:v>
                </c:pt>
                <c:pt idx="188">
                  <c:v>26</c:v>
                </c:pt>
                <c:pt idx="189">
                  <c:v>88</c:v>
                </c:pt>
                <c:pt idx="190">
                  <c:v>89</c:v>
                </c:pt>
                <c:pt idx="191">
                  <c:v>90</c:v>
                </c:pt>
                <c:pt idx="192">
                  <c:v>92</c:v>
                </c:pt>
                <c:pt idx="193">
                  <c:v>92</c:v>
                </c:pt>
                <c:pt idx="194">
                  <c:v>92</c:v>
                </c:pt>
                <c:pt idx="195">
                  <c:v>93</c:v>
                </c:pt>
                <c:pt idx="196">
                  <c:v>92</c:v>
                </c:pt>
                <c:pt idx="197">
                  <c:v>92</c:v>
                </c:pt>
                <c:pt idx="198">
                  <c:v>64</c:v>
                </c:pt>
                <c:pt idx="199">
                  <c:v>59</c:v>
                </c:pt>
                <c:pt idx="200">
                  <c:v>29</c:v>
                </c:pt>
                <c:pt idx="201">
                  <c:v>0</c:v>
                </c:pt>
                <c:pt idx="202">
                  <c:v>0</c:v>
                </c:pt>
                <c:pt idx="203">
                  <c:v>30</c:v>
                </c:pt>
                <c:pt idx="204">
                  <c:v>91</c:v>
                </c:pt>
                <c:pt idx="205">
                  <c:v>92</c:v>
                </c:pt>
                <c:pt idx="206">
                  <c:v>92</c:v>
                </c:pt>
                <c:pt idx="207">
                  <c:v>92</c:v>
                </c:pt>
                <c:pt idx="208">
                  <c:v>92</c:v>
                </c:pt>
                <c:pt idx="209">
                  <c:v>92</c:v>
                </c:pt>
                <c:pt idx="210">
                  <c:v>92</c:v>
                </c:pt>
                <c:pt idx="211">
                  <c:v>92</c:v>
                </c:pt>
                <c:pt idx="212">
                  <c:v>91</c:v>
                </c:pt>
                <c:pt idx="213">
                  <c:v>58</c:v>
                </c:pt>
                <c:pt idx="214">
                  <c:v>50</c:v>
                </c:pt>
                <c:pt idx="215">
                  <c:v>38</c:v>
                </c:pt>
                <c:pt idx="216">
                  <c:v>0</c:v>
                </c:pt>
                <c:pt idx="217">
                  <c:v>0</c:v>
                </c:pt>
                <c:pt idx="218">
                  <c:v>25</c:v>
                </c:pt>
                <c:pt idx="219">
                  <c:v>91</c:v>
                </c:pt>
                <c:pt idx="220">
                  <c:v>92</c:v>
                </c:pt>
                <c:pt idx="221">
                  <c:v>93</c:v>
                </c:pt>
                <c:pt idx="222">
                  <c:v>92</c:v>
                </c:pt>
                <c:pt idx="223">
                  <c:v>92</c:v>
                </c:pt>
                <c:pt idx="224">
                  <c:v>92</c:v>
                </c:pt>
                <c:pt idx="225">
                  <c:v>92</c:v>
                </c:pt>
                <c:pt idx="226">
                  <c:v>92</c:v>
                </c:pt>
                <c:pt idx="227">
                  <c:v>91</c:v>
                </c:pt>
                <c:pt idx="228">
                  <c:v>57</c:v>
                </c:pt>
                <c:pt idx="229">
                  <c:v>43</c:v>
                </c:pt>
                <c:pt idx="230">
                  <c:v>42</c:v>
                </c:pt>
                <c:pt idx="231">
                  <c:v>6</c:v>
                </c:pt>
                <c:pt idx="232">
                  <c:v>0</c:v>
                </c:pt>
                <c:pt idx="233">
                  <c:v>0</c:v>
                </c:pt>
                <c:pt idx="234">
                  <c:v>76</c:v>
                </c:pt>
                <c:pt idx="235">
                  <c:v>88</c:v>
                </c:pt>
                <c:pt idx="236">
                  <c:v>92</c:v>
                </c:pt>
                <c:pt idx="237">
                  <c:v>92</c:v>
                </c:pt>
                <c:pt idx="238">
                  <c:v>92</c:v>
                </c:pt>
                <c:pt idx="239">
                  <c:v>92</c:v>
                </c:pt>
                <c:pt idx="240">
                  <c:v>93</c:v>
                </c:pt>
                <c:pt idx="241">
                  <c:v>96</c:v>
                </c:pt>
                <c:pt idx="242">
                  <c:v>95</c:v>
                </c:pt>
                <c:pt idx="243">
                  <c:v>78</c:v>
                </c:pt>
                <c:pt idx="244">
                  <c:v>56</c:v>
                </c:pt>
                <c:pt idx="245">
                  <c:v>49</c:v>
                </c:pt>
                <c:pt idx="246">
                  <c:v>0</c:v>
                </c:pt>
                <c:pt idx="247">
                  <c:v>0</c:v>
                </c:pt>
                <c:pt idx="248">
                  <c:v>13</c:v>
                </c:pt>
                <c:pt idx="249">
                  <c:v>94</c:v>
                </c:pt>
                <c:pt idx="250">
                  <c:v>91</c:v>
                </c:pt>
                <c:pt idx="251">
                  <c:v>91</c:v>
                </c:pt>
                <c:pt idx="252">
                  <c:v>86</c:v>
                </c:pt>
                <c:pt idx="253">
                  <c:v>93</c:v>
                </c:pt>
                <c:pt idx="254">
                  <c:v>94</c:v>
                </c:pt>
                <c:pt idx="255">
                  <c:v>92</c:v>
                </c:pt>
                <c:pt idx="256">
                  <c:v>92</c:v>
                </c:pt>
                <c:pt idx="257">
                  <c:v>91</c:v>
                </c:pt>
                <c:pt idx="258">
                  <c:v>91</c:v>
                </c:pt>
                <c:pt idx="259">
                  <c:v>67</c:v>
                </c:pt>
                <c:pt idx="260">
                  <c:v>57</c:v>
                </c:pt>
                <c:pt idx="261">
                  <c:v>40</c:v>
                </c:pt>
                <c:pt idx="262">
                  <c:v>0</c:v>
                </c:pt>
                <c:pt idx="263">
                  <c:v>0</c:v>
                </c:pt>
                <c:pt idx="264">
                  <c:v>25</c:v>
                </c:pt>
                <c:pt idx="265">
                  <c:v>94</c:v>
                </c:pt>
                <c:pt idx="266">
                  <c:v>93</c:v>
                </c:pt>
                <c:pt idx="267">
                  <c:v>92</c:v>
                </c:pt>
                <c:pt idx="268">
                  <c:v>92</c:v>
                </c:pt>
                <c:pt idx="269">
                  <c:v>91</c:v>
                </c:pt>
                <c:pt idx="270">
                  <c:v>87</c:v>
                </c:pt>
                <c:pt idx="271">
                  <c:v>63</c:v>
                </c:pt>
                <c:pt idx="272">
                  <c:v>37</c:v>
                </c:pt>
                <c:pt idx="273">
                  <c:v>45</c:v>
                </c:pt>
                <c:pt idx="274">
                  <c:v>45</c:v>
                </c:pt>
                <c:pt idx="275">
                  <c:v>38</c:v>
                </c:pt>
                <c:pt idx="276">
                  <c:v>43</c:v>
                </c:pt>
                <c:pt idx="277">
                  <c:v>45</c:v>
                </c:pt>
                <c:pt idx="278">
                  <c:v>32</c:v>
                </c:pt>
                <c:pt idx="279">
                  <c:v>18</c:v>
                </c:pt>
                <c:pt idx="280">
                  <c:v>24</c:v>
                </c:pt>
                <c:pt idx="281">
                  <c:v>21</c:v>
                </c:pt>
                <c:pt idx="282">
                  <c:v>28</c:v>
                </c:pt>
                <c:pt idx="283">
                  <c:v>0</c:v>
                </c:pt>
                <c:pt idx="284">
                  <c:v>13</c:v>
                </c:pt>
                <c:pt idx="285">
                  <c:v>61</c:v>
                </c:pt>
                <c:pt idx="286">
                  <c:v>40</c:v>
                </c:pt>
                <c:pt idx="287">
                  <c:v>36</c:v>
                </c:pt>
                <c:pt idx="288">
                  <c:v>37</c:v>
                </c:pt>
                <c:pt idx="289">
                  <c:v>38</c:v>
                </c:pt>
                <c:pt idx="290">
                  <c:v>53</c:v>
                </c:pt>
                <c:pt idx="291">
                  <c:v>81</c:v>
                </c:pt>
                <c:pt idx="292">
                  <c:v>83</c:v>
                </c:pt>
                <c:pt idx="293">
                  <c:v>84</c:v>
                </c:pt>
                <c:pt idx="294">
                  <c:v>85</c:v>
                </c:pt>
                <c:pt idx="295">
                  <c:v>85</c:v>
                </c:pt>
                <c:pt idx="296">
                  <c:v>84</c:v>
                </c:pt>
                <c:pt idx="297">
                  <c:v>85</c:v>
                </c:pt>
                <c:pt idx="298">
                  <c:v>61</c:v>
                </c:pt>
                <c:pt idx="299">
                  <c:v>41</c:v>
                </c:pt>
                <c:pt idx="300">
                  <c:v>22</c:v>
                </c:pt>
                <c:pt idx="301">
                  <c:v>14</c:v>
                </c:pt>
                <c:pt idx="302">
                  <c:v>0</c:v>
                </c:pt>
                <c:pt idx="303">
                  <c:v>23</c:v>
                </c:pt>
                <c:pt idx="304">
                  <c:v>89</c:v>
                </c:pt>
                <c:pt idx="305">
                  <c:v>88</c:v>
                </c:pt>
                <c:pt idx="306">
                  <c:v>88</c:v>
                </c:pt>
                <c:pt idx="307">
                  <c:v>82</c:v>
                </c:pt>
                <c:pt idx="308">
                  <c:v>82</c:v>
                </c:pt>
                <c:pt idx="309">
                  <c:v>84</c:v>
                </c:pt>
                <c:pt idx="310">
                  <c:v>82</c:v>
                </c:pt>
                <c:pt idx="311">
                  <c:v>90</c:v>
                </c:pt>
                <c:pt idx="312">
                  <c:v>92</c:v>
                </c:pt>
                <c:pt idx="313">
                  <c:v>92</c:v>
                </c:pt>
                <c:pt idx="314">
                  <c:v>46</c:v>
                </c:pt>
                <c:pt idx="315">
                  <c:v>57</c:v>
                </c:pt>
                <c:pt idx="316">
                  <c:v>5</c:v>
                </c:pt>
                <c:pt idx="317">
                  <c:v>0</c:v>
                </c:pt>
                <c:pt idx="318">
                  <c:v>0</c:v>
                </c:pt>
                <c:pt idx="319">
                  <c:v>89</c:v>
                </c:pt>
                <c:pt idx="320">
                  <c:v>93</c:v>
                </c:pt>
                <c:pt idx="321">
                  <c:v>95</c:v>
                </c:pt>
                <c:pt idx="322">
                  <c:v>97</c:v>
                </c:pt>
                <c:pt idx="323">
                  <c:v>96</c:v>
                </c:pt>
                <c:pt idx="324">
                  <c:v>82</c:v>
                </c:pt>
                <c:pt idx="325">
                  <c:v>94</c:v>
                </c:pt>
                <c:pt idx="326">
                  <c:v>81</c:v>
                </c:pt>
                <c:pt idx="327">
                  <c:v>78</c:v>
                </c:pt>
                <c:pt idx="328">
                  <c:v>90</c:v>
                </c:pt>
                <c:pt idx="329">
                  <c:v>37</c:v>
                </c:pt>
                <c:pt idx="330">
                  <c:v>46</c:v>
                </c:pt>
                <c:pt idx="331">
                  <c:v>24</c:v>
                </c:pt>
                <c:pt idx="332">
                  <c:v>0</c:v>
                </c:pt>
                <c:pt idx="333">
                  <c:v>25</c:v>
                </c:pt>
                <c:pt idx="334">
                  <c:v>84</c:v>
                </c:pt>
                <c:pt idx="335">
                  <c:v>92</c:v>
                </c:pt>
                <c:pt idx="336">
                  <c:v>96</c:v>
                </c:pt>
                <c:pt idx="337">
                  <c:v>96</c:v>
                </c:pt>
                <c:pt idx="338">
                  <c:v>96</c:v>
                </c:pt>
                <c:pt idx="339">
                  <c:v>90</c:v>
                </c:pt>
                <c:pt idx="340">
                  <c:v>94</c:v>
                </c:pt>
                <c:pt idx="341">
                  <c:v>94</c:v>
                </c:pt>
                <c:pt idx="342">
                  <c:v>94</c:v>
                </c:pt>
                <c:pt idx="343">
                  <c:v>55</c:v>
                </c:pt>
                <c:pt idx="344">
                  <c:v>48</c:v>
                </c:pt>
                <c:pt idx="345">
                  <c:v>37</c:v>
                </c:pt>
                <c:pt idx="346">
                  <c:v>0</c:v>
                </c:pt>
                <c:pt idx="347">
                  <c:v>0</c:v>
                </c:pt>
                <c:pt idx="348">
                  <c:v>6</c:v>
                </c:pt>
                <c:pt idx="349">
                  <c:v>84</c:v>
                </c:pt>
                <c:pt idx="350">
                  <c:v>68</c:v>
                </c:pt>
                <c:pt idx="351">
                  <c:v>37</c:v>
                </c:pt>
                <c:pt idx="352">
                  <c:v>36</c:v>
                </c:pt>
                <c:pt idx="353">
                  <c:v>35</c:v>
                </c:pt>
                <c:pt idx="354">
                  <c:v>38</c:v>
                </c:pt>
                <c:pt idx="355">
                  <c:v>61</c:v>
                </c:pt>
                <c:pt idx="356">
                  <c:v>87</c:v>
                </c:pt>
                <c:pt idx="357">
                  <c:v>87</c:v>
                </c:pt>
                <c:pt idx="358">
                  <c:v>83</c:v>
                </c:pt>
                <c:pt idx="359">
                  <c:v>82</c:v>
                </c:pt>
                <c:pt idx="360">
                  <c:v>83</c:v>
                </c:pt>
                <c:pt idx="361">
                  <c:v>82</c:v>
                </c:pt>
                <c:pt idx="362">
                  <c:v>48</c:v>
                </c:pt>
                <c:pt idx="363">
                  <c:v>21</c:v>
                </c:pt>
                <c:pt idx="364">
                  <c:v>23</c:v>
                </c:pt>
                <c:pt idx="365">
                  <c:v>28</c:v>
                </c:pt>
                <c:pt idx="366">
                  <c:v>25</c:v>
                </c:pt>
                <c:pt idx="367">
                  <c:v>1</c:v>
                </c:pt>
                <c:pt idx="368">
                  <c:v>0</c:v>
                </c:pt>
                <c:pt idx="369">
                  <c:v>66</c:v>
                </c:pt>
                <c:pt idx="370">
                  <c:v>83</c:v>
                </c:pt>
                <c:pt idx="371">
                  <c:v>39</c:v>
                </c:pt>
                <c:pt idx="372">
                  <c:v>35</c:v>
                </c:pt>
                <c:pt idx="373">
                  <c:v>35</c:v>
                </c:pt>
                <c:pt idx="374">
                  <c:v>39</c:v>
                </c:pt>
                <c:pt idx="375">
                  <c:v>93</c:v>
                </c:pt>
                <c:pt idx="376">
                  <c:v>94</c:v>
                </c:pt>
                <c:pt idx="377">
                  <c:v>94</c:v>
                </c:pt>
                <c:pt idx="378">
                  <c:v>94</c:v>
                </c:pt>
                <c:pt idx="379">
                  <c:v>94</c:v>
                </c:pt>
                <c:pt idx="380">
                  <c:v>94</c:v>
                </c:pt>
                <c:pt idx="381">
                  <c:v>56</c:v>
                </c:pt>
                <c:pt idx="382">
                  <c:v>49</c:v>
                </c:pt>
                <c:pt idx="383">
                  <c:v>35</c:v>
                </c:pt>
                <c:pt idx="384">
                  <c:v>0</c:v>
                </c:pt>
                <c:pt idx="385">
                  <c:v>0</c:v>
                </c:pt>
                <c:pt idx="386">
                  <c:v>23</c:v>
                </c:pt>
                <c:pt idx="387">
                  <c:v>85</c:v>
                </c:pt>
                <c:pt idx="388">
                  <c:v>79</c:v>
                </c:pt>
                <c:pt idx="389">
                  <c:v>90</c:v>
                </c:pt>
                <c:pt idx="390">
                  <c:v>83</c:v>
                </c:pt>
                <c:pt idx="391">
                  <c:v>91</c:v>
                </c:pt>
                <c:pt idx="392">
                  <c:v>91</c:v>
                </c:pt>
                <c:pt idx="393">
                  <c:v>91</c:v>
                </c:pt>
                <c:pt idx="394">
                  <c:v>91</c:v>
                </c:pt>
                <c:pt idx="395">
                  <c:v>89</c:v>
                </c:pt>
                <c:pt idx="396">
                  <c:v>79</c:v>
                </c:pt>
                <c:pt idx="397">
                  <c:v>39</c:v>
                </c:pt>
                <c:pt idx="398">
                  <c:v>42</c:v>
                </c:pt>
                <c:pt idx="399">
                  <c:v>24</c:v>
                </c:pt>
                <c:pt idx="400">
                  <c:v>0</c:v>
                </c:pt>
                <c:pt idx="401">
                  <c:v>0</c:v>
                </c:pt>
                <c:pt idx="402">
                  <c:v>24</c:v>
                </c:pt>
                <c:pt idx="403">
                  <c:v>91</c:v>
                </c:pt>
                <c:pt idx="404">
                  <c:v>92</c:v>
                </c:pt>
                <c:pt idx="405">
                  <c:v>92</c:v>
                </c:pt>
                <c:pt idx="406">
                  <c:v>92</c:v>
                </c:pt>
                <c:pt idx="407">
                  <c:v>92</c:v>
                </c:pt>
                <c:pt idx="408">
                  <c:v>92</c:v>
                </c:pt>
                <c:pt idx="409">
                  <c:v>92</c:v>
                </c:pt>
                <c:pt idx="410">
                  <c:v>95</c:v>
                </c:pt>
                <c:pt idx="411">
                  <c:v>91</c:v>
                </c:pt>
                <c:pt idx="412">
                  <c:v>61</c:v>
                </c:pt>
                <c:pt idx="413">
                  <c:v>29</c:v>
                </c:pt>
                <c:pt idx="414">
                  <c:v>58</c:v>
                </c:pt>
                <c:pt idx="415">
                  <c:v>0</c:v>
                </c:pt>
                <c:pt idx="416">
                  <c:v>14</c:v>
                </c:pt>
                <c:pt idx="417">
                  <c:v>83</c:v>
                </c:pt>
                <c:pt idx="418">
                  <c:v>84</c:v>
                </c:pt>
                <c:pt idx="419">
                  <c:v>73</c:v>
                </c:pt>
                <c:pt idx="420">
                  <c:v>37</c:v>
                </c:pt>
                <c:pt idx="421">
                  <c:v>35</c:v>
                </c:pt>
                <c:pt idx="422">
                  <c:v>35</c:v>
                </c:pt>
                <c:pt idx="423">
                  <c:v>45</c:v>
                </c:pt>
                <c:pt idx="424">
                  <c:v>90</c:v>
                </c:pt>
                <c:pt idx="425">
                  <c:v>90</c:v>
                </c:pt>
                <c:pt idx="426">
                  <c:v>89</c:v>
                </c:pt>
                <c:pt idx="427">
                  <c:v>90</c:v>
                </c:pt>
                <c:pt idx="428">
                  <c:v>90</c:v>
                </c:pt>
                <c:pt idx="429">
                  <c:v>65</c:v>
                </c:pt>
                <c:pt idx="430">
                  <c:v>47</c:v>
                </c:pt>
                <c:pt idx="431">
                  <c:v>36</c:v>
                </c:pt>
                <c:pt idx="432">
                  <c:v>0</c:v>
                </c:pt>
                <c:pt idx="433">
                  <c:v>13</c:v>
                </c:pt>
                <c:pt idx="434">
                  <c:v>91</c:v>
                </c:pt>
                <c:pt idx="435">
                  <c:v>92</c:v>
                </c:pt>
                <c:pt idx="436">
                  <c:v>90</c:v>
                </c:pt>
                <c:pt idx="437">
                  <c:v>86</c:v>
                </c:pt>
                <c:pt idx="438">
                  <c:v>84</c:v>
                </c:pt>
                <c:pt idx="439">
                  <c:v>82</c:v>
                </c:pt>
                <c:pt idx="440">
                  <c:v>83</c:v>
                </c:pt>
                <c:pt idx="441">
                  <c:v>82</c:v>
                </c:pt>
                <c:pt idx="442">
                  <c:v>76</c:v>
                </c:pt>
                <c:pt idx="443">
                  <c:v>86</c:v>
                </c:pt>
                <c:pt idx="444">
                  <c:v>62</c:v>
                </c:pt>
                <c:pt idx="445">
                  <c:v>58</c:v>
                </c:pt>
                <c:pt idx="446">
                  <c:v>16</c:v>
                </c:pt>
                <c:pt idx="447">
                  <c:v>0</c:v>
                </c:pt>
                <c:pt idx="448">
                  <c:v>0</c:v>
                </c:pt>
                <c:pt idx="449">
                  <c:v>64</c:v>
                </c:pt>
                <c:pt idx="450">
                  <c:v>92</c:v>
                </c:pt>
                <c:pt idx="451">
                  <c:v>93</c:v>
                </c:pt>
                <c:pt idx="452">
                  <c:v>93</c:v>
                </c:pt>
                <c:pt idx="453">
                  <c:v>93</c:v>
                </c:pt>
                <c:pt idx="454">
                  <c:v>93</c:v>
                </c:pt>
                <c:pt idx="455">
                  <c:v>93</c:v>
                </c:pt>
                <c:pt idx="456">
                  <c:v>92</c:v>
                </c:pt>
                <c:pt idx="457">
                  <c:v>91</c:v>
                </c:pt>
                <c:pt idx="458">
                  <c:v>90</c:v>
                </c:pt>
                <c:pt idx="459">
                  <c:v>48</c:v>
                </c:pt>
                <c:pt idx="460">
                  <c:v>56</c:v>
                </c:pt>
                <c:pt idx="461">
                  <c:v>1</c:v>
                </c:pt>
                <c:pt idx="462">
                  <c:v>0</c:v>
                </c:pt>
                <c:pt idx="463">
                  <c:v>2</c:v>
                </c:pt>
                <c:pt idx="464">
                  <c:v>90</c:v>
                </c:pt>
                <c:pt idx="465">
                  <c:v>92</c:v>
                </c:pt>
                <c:pt idx="466">
                  <c:v>92</c:v>
                </c:pt>
                <c:pt idx="467">
                  <c:v>92</c:v>
                </c:pt>
                <c:pt idx="468">
                  <c:v>92</c:v>
                </c:pt>
                <c:pt idx="469">
                  <c:v>90</c:v>
                </c:pt>
                <c:pt idx="470">
                  <c:v>92</c:v>
                </c:pt>
                <c:pt idx="471">
                  <c:v>91</c:v>
                </c:pt>
                <c:pt idx="472">
                  <c:v>91</c:v>
                </c:pt>
                <c:pt idx="473">
                  <c:v>74</c:v>
                </c:pt>
                <c:pt idx="474">
                  <c:v>58</c:v>
                </c:pt>
                <c:pt idx="475">
                  <c:v>48</c:v>
                </c:pt>
                <c:pt idx="476">
                  <c:v>0</c:v>
                </c:pt>
                <c:pt idx="477">
                  <c:v>0</c:v>
                </c:pt>
                <c:pt idx="478">
                  <c:v>6</c:v>
                </c:pt>
                <c:pt idx="479">
                  <c:v>93</c:v>
                </c:pt>
                <c:pt idx="480">
                  <c:v>93</c:v>
                </c:pt>
                <c:pt idx="481">
                  <c:v>92</c:v>
                </c:pt>
                <c:pt idx="482">
                  <c:v>92</c:v>
                </c:pt>
                <c:pt idx="483">
                  <c:v>92</c:v>
                </c:pt>
                <c:pt idx="484">
                  <c:v>92</c:v>
                </c:pt>
                <c:pt idx="485">
                  <c:v>92</c:v>
                </c:pt>
                <c:pt idx="486">
                  <c:v>92</c:v>
                </c:pt>
                <c:pt idx="487">
                  <c:v>92</c:v>
                </c:pt>
                <c:pt idx="488">
                  <c:v>68</c:v>
                </c:pt>
                <c:pt idx="489">
                  <c:v>54</c:v>
                </c:pt>
                <c:pt idx="490">
                  <c:v>44</c:v>
                </c:pt>
                <c:pt idx="491">
                  <c:v>0</c:v>
                </c:pt>
                <c:pt idx="492">
                  <c:v>0</c:v>
                </c:pt>
                <c:pt idx="493">
                  <c:v>10</c:v>
                </c:pt>
                <c:pt idx="494">
                  <c:v>44</c:v>
                </c:pt>
                <c:pt idx="495">
                  <c:v>41</c:v>
                </c:pt>
                <c:pt idx="496">
                  <c:v>34</c:v>
                </c:pt>
                <c:pt idx="497">
                  <c:v>62</c:v>
                </c:pt>
                <c:pt idx="498">
                  <c:v>71</c:v>
                </c:pt>
                <c:pt idx="499">
                  <c:v>81</c:v>
                </c:pt>
                <c:pt idx="500">
                  <c:v>83</c:v>
                </c:pt>
                <c:pt idx="501">
                  <c:v>82</c:v>
                </c:pt>
                <c:pt idx="502">
                  <c:v>82</c:v>
                </c:pt>
                <c:pt idx="503">
                  <c:v>82</c:v>
                </c:pt>
                <c:pt idx="504">
                  <c:v>81</c:v>
                </c:pt>
                <c:pt idx="505">
                  <c:v>89</c:v>
                </c:pt>
                <c:pt idx="506">
                  <c:v>66</c:v>
                </c:pt>
                <c:pt idx="507">
                  <c:v>60</c:v>
                </c:pt>
                <c:pt idx="508">
                  <c:v>31</c:v>
                </c:pt>
                <c:pt idx="509">
                  <c:v>0</c:v>
                </c:pt>
                <c:pt idx="510">
                  <c:v>0</c:v>
                </c:pt>
                <c:pt idx="511">
                  <c:v>41</c:v>
                </c:pt>
                <c:pt idx="512">
                  <c:v>95</c:v>
                </c:pt>
                <c:pt idx="513">
                  <c:v>94</c:v>
                </c:pt>
                <c:pt idx="514">
                  <c:v>94</c:v>
                </c:pt>
                <c:pt idx="515">
                  <c:v>91</c:v>
                </c:pt>
                <c:pt idx="516">
                  <c:v>87</c:v>
                </c:pt>
                <c:pt idx="517">
                  <c:v>91</c:v>
                </c:pt>
                <c:pt idx="518">
                  <c:v>91</c:v>
                </c:pt>
                <c:pt idx="519">
                  <c:v>91</c:v>
                </c:pt>
                <c:pt idx="520">
                  <c:v>93</c:v>
                </c:pt>
                <c:pt idx="521">
                  <c:v>51</c:v>
                </c:pt>
                <c:pt idx="522">
                  <c:v>44</c:v>
                </c:pt>
                <c:pt idx="523">
                  <c:v>41</c:v>
                </c:pt>
                <c:pt idx="524">
                  <c:v>0</c:v>
                </c:pt>
                <c:pt idx="525">
                  <c:v>0</c:v>
                </c:pt>
                <c:pt idx="526">
                  <c:v>0</c:v>
                </c:pt>
                <c:pt idx="527">
                  <c:v>82</c:v>
                </c:pt>
                <c:pt idx="528">
                  <c:v>94</c:v>
                </c:pt>
                <c:pt idx="529">
                  <c:v>94</c:v>
                </c:pt>
                <c:pt idx="530">
                  <c:v>94</c:v>
                </c:pt>
                <c:pt idx="531">
                  <c:v>94</c:v>
                </c:pt>
                <c:pt idx="532">
                  <c:v>94</c:v>
                </c:pt>
                <c:pt idx="533">
                  <c:v>94</c:v>
                </c:pt>
                <c:pt idx="534">
                  <c:v>94</c:v>
                </c:pt>
                <c:pt idx="535">
                  <c:v>94</c:v>
                </c:pt>
                <c:pt idx="536">
                  <c:v>69</c:v>
                </c:pt>
                <c:pt idx="537">
                  <c:v>50</c:v>
                </c:pt>
                <c:pt idx="538">
                  <c:v>47</c:v>
                </c:pt>
                <c:pt idx="539">
                  <c:v>1</c:v>
                </c:pt>
                <c:pt idx="540">
                  <c:v>1</c:v>
                </c:pt>
                <c:pt idx="541">
                  <c:v>0</c:v>
                </c:pt>
                <c:pt idx="542">
                  <c:v>79</c:v>
                </c:pt>
                <c:pt idx="543">
                  <c:v>91</c:v>
                </c:pt>
                <c:pt idx="544">
                  <c:v>91</c:v>
                </c:pt>
                <c:pt idx="545">
                  <c:v>69</c:v>
                </c:pt>
                <c:pt idx="546">
                  <c:v>92</c:v>
                </c:pt>
                <c:pt idx="547">
                  <c:v>92</c:v>
                </c:pt>
                <c:pt idx="548">
                  <c:v>92</c:v>
                </c:pt>
                <c:pt idx="549">
                  <c:v>92</c:v>
                </c:pt>
                <c:pt idx="550">
                  <c:v>96</c:v>
                </c:pt>
                <c:pt idx="551">
                  <c:v>97</c:v>
                </c:pt>
                <c:pt idx="552">
                  <c:v>51</c:v>
                </c:pt>
                <c:pt idx="553">
                  <c:v>55</c:v>
                </c:pt>
                <c:pt idx="554">
                  <c:v>5</c:v>
                </c:pt>
                <c:pt idx="555">
                  <c:v>5</c:v>
                </c:pt>
                <c:pt idx="556">
                  <c:v>0</c:v>
                </c:pt>
                <c:pt idx="557">
                  <c:v>63</c:v>
                </c:pt>
                <c:pt idx="558">
                  <c:v>86</c:v>
                </c:pt>
                <c:pt idx="559">
                  <c:v>87</c:v>
                </c:pt>
                <c:pt idx="560">
                  <c:v>85</c:v>
                </c:pt>
                <c:pt idx="561">
                  <c:v>85</c:v>
                </c:pt>
                <c:pt idx="562">
                  <c:v>78</c:v>
                </c:pt>
                <c:pt idx="563">
                  <c:v>75</c:v>
                </c:pt>
                <c:pt idx="564">
                  <c:v>38</c:v>
                </c:pt>
                <c:pt idx="565">
                  <c:v>37</c:v>
                </c:pt>
                <c:pt idx="566">
                  <c:v>77</c:v>
                </c:pt>
                <c:pt idx="567">
                  <c:v>69</c:v>
                </c:pt>
                <c:pt idx="568">
                  <c:v>70</c:v>
                </c:pt>
                <c:pt idx="569">
                  <c:v>63</c:v>
                </c:pt>
                <c:pt idx="570">
                  <c:v>60</c:v>
                </c:pt>
                <c:pt idx="571">
                  <c:v>28</c:v>
                </c:pt>
                <c:pt idx="572">
                  <c:v>0</c:v>
                </c:pt>
                <c:pt idx="573">
                  <c:v>0</c:v>
                </c:pt>
                <c:pt idx="574">
                  <c:v>52</c:v>
                </c:pt>
                <c:pt idx="575">
                  <c:v>93</c:v>
                </c:pt>
                <c:pt idx="576">
                  <c:v>93</c:v>
                </c:pt>
                <c:pt idx="577">
                  <c:v>93</c:v>
                </c:pt>
                <c:pt idx="578">
                  <c:v>95</c:v>
                </c:pt>
                <c:pt idx="579">
                  <c:v>95</c:v>
                </c:pt>
                <c:pt idx="580">
                  <c:v>95</c:v>
                </c:pt>
                <c:pt idx="581">
                  <c:v>95</c:v>
                </c:pt>
                <c:pt idx="582">
                  <c:v>95</c:v>
                </c:pt>
                <c:pt idx="583">
                  <c:v>91</c:v>
                </c:pt>
                <c:pt idx="584">
                  <c:v>44</c:v>
                </c:pt>
                <c:pt idx="585">
                  <c:v>53</c:v>
                </c:pt>
                <c:pt idx="586">
                  <c:v>8</c:v>
                </c:pt>
                <c:pt idx="587">
                  <c:v>0</c:v>
                </c:pt>
                <c:pt idx="588">
                  <c:v>0</c:v>
                </c:pt>
                <c:pt idx="589">
                  <c:v>78</c:v>
                </c:pt>
                <c:pt idx="590">
                  <c:v>93</c:v>
                </c:pt>
                <c:pt idx="591">
                  <c:v>93</c:v>
                </c:pt>
                <c:pt idx="592">
                  <c:v>93</c:v>
                </c:pt>
                <c:pt idx="593">
                  <c:v>92</c:v>
                </c:pt>
                <c:pt idx="594">
                  <c:v>59</c:v>
                </c:pt>
                <c:pt idx="595">
                  <c:v>92</c:v>
                </c:pt>
                <c:pt idx="596">
                  <c:v>92</c:v>
                </c:pt>
                <c:pt idx="597">
                  <c:v>92</c:v>
                </c:pt>
                <c:pt idx="598">
                  <c:v>87</c:v>
                </c:pt>
                <c:pt idx="599">
                  <c:v>43</c:v>
                </c:pt>
                <c:pt idx="600">
                  <c:v>23</c:v>
                </c:pt>
                <c:pt idx="601">
                  <c:v>23</c:v>
                </c:pt>
                <c:pt idx="602">
                  <c:v>26</c:v>
                </c:pt>
                <c:pt idx="603">
                  <c:v>24</c:v>
                </c:pt>
                <c:pt idx="604">
                  <c:v>6</c:v>
                </c:pt>
                <c:pt idx="605">
                  <c:v>0</c:v>
                </c:pt>
                <c:pt idx="606">
                  <c:v>47</c:v>
                </c:pt>
                <c:pt idx="607">
                  <c:v>80</c:v>
                </c:pt>
                <c:pt idx="608">
                  <c:v>81</c:v>
                </c:pt>
                <c:pt idx="609">
                  <c:v>84</c:v>
                </c:pt>
                <c:pt idx="610">
                  <c:v>77</c:v>
                </c:pt>
                <c:pt idx="611">
                  <c:v>39</c:v>
                </c:pt>
                <c:pt idx="612">
                  <c:v>37</c:v>
                </c:pt>
                <c:pt idx="613">
                  <c:v>37</c:v>
                </c:pt>
                <c:pt idx="614">
                  <c:v>38</c:v>
                </c:pt>
                <c:pt idx="615">
                  <c:v>37</c:v>
                </c:pt>
                <c:pt idx="616">
                  <c:v>37</c:v>
                </c:pt>
                <c:pt idx="617">
                  <c:v>38</c:v>
                </c:pt>
                <c:pt idx="618">
                  <c:v>38</c:v>
                </c:pt>
                <c:pt idx="619">
                  <c:v>33</c:v>
                </c:pt>
                <c:pt idx="620">
                  <c:v>37</c:v>
                </c:pt>
                <c:pt idx="621">
                  <c:v>90</c:v>
                </c:pt>
                <c:pt idx="622">
                  <c:v>72</c:v>
                </c:pt>
                <c:pt idx="623">
                  <c:v>49</c:v>
                </c:pt>
                <c:pt idx="624">
                  <c:v>44</c:v>
                </c:pt>
                <c:pt idx="625">
                  <c:v>8</c:v>
                </c:pt>
                <c:pt idx="626">
                  <c:v>0</c:v>
                </c:pt>
                <c:pt idx="627">
                  <c:v>0</c:v>
                </c:pt>
                <c:pt idx="628">
                  <c:v>67</c:v>
                </c:pt>
                <c:pt idx="629">
                  <c:v>95</c:v>
                </c:pt>
                <c:pt idx="630">
                  <c:v>96</c:v>
                </c:pt>
                <c:pt idx="631">
                  <c:v>93</c:v>
                </c:pt>
                <c:pt idx="632">
                  <c:v>92</c:v>
                </c:pt>
                <c:pt idx="633">
                  <c:v>94</c:v>
                </c:pt>
                <c:pt idx="634">
                  <c:v>94</c:v>
                </c:pt>
                <c:pt idx="635">
                  <c:v>94</c:v>
                </c:pt>
                <c:pt idx="636">
                  <c:v>94</c:v>
                </c:pt>
                <c:pt idx="637">
                  <c:v>76</c:v>
                </c:pt>
                <c:pt idx="638">
                  <c:v>49</c:v>
                </c:pt>
                <c:pt idx="639">
                  <c:v>50</c:v>
                </c:pt>
                <c:pt idx="640">
                  <c:v>6</c:v>
                </c:pt>
                <c:pt idx="641">
                  <c:v>0</c:v>
                </c:pt>
                <c:pt idx="642">
                  <c:v>0</c:v>
                </c:pt>
                <c:pt idx="643">
                  <c:v>66</c:v>
                </c:pt>
                <c:pt idx="644">
                  <c:v>94</c:v>
                </c:pt>
                <c:pt idx="645">
                  <c:v>94</c:v>
                </c:pt>
                <c:pt idx="646">
                  <c:v>94</c:v>
                </c:pt>
                <c:pt idx="647">
                  <c:v>93</c:v>
                </c:pt>
                <c:pt idx="648">
                  <c:v>94</c:v>
                </c:pt>
                <c:pt idx="649">
                  <c:v>94</c:v>
                </c:pt>
                <c:pt idx="650">
                  <c:v>94</c:v>
                </c:pt>
                <c:pt idx="651">
                  <c:v>93</c:v>
                </c:pt>
                <c:pt idx="652">
                  <c:v>79</c:v>
                </c:pt>
                <c:pt idx="653">
                  <c:v>51</c:v>
                </c:pt>
                <c:pt idx="654">
                  <c:v>53</c:v>
                </c:pt>
                <c:pt idx="655">
                  <c:v>2</c:v>
                </c:pt>
                <c:pt idx="656">
                  <c:v>1</c:v>
                </c:pt>
                <c:pt idx="657">
                  <c:v>0</c:v>
                </c:pt>
                <c:pt idx="658">
                  <c:v>79</c:v>
                </c:pt>
                <c:pt idx="659">
                  <c:v>93</c:v>
                </c:pt>
                <c:pt idx="660">
                  <c:v>94</c:v>
                </c:pt>
                <c:pt idx="661">
                  <c:v>93</c:v>
                </c:pt>
                <c:pt idx="662">
                  <c:v>89</c:v>
                </c:pt>
                <c:pt idx="663">
                  <c:v>89</c:v>
                </c:pt>
                <c:pt idx="664">
                  <c:v>88</c:v>
                </c:pt>
                <c:pt idx="665">
                  <c:v>82</c:v>
                </c:pt>
                <c:pt idx="666">
                  <c:v>83</c:v>
                </c:pt>
                <c:pt idx="667">
                  <c:v>85</c:v>
                </c:pt>
                <c:pt idx="668">
                  <c:v>43</c:v>
                </c:pt>
                <c:pt idx="669">
                  <c:v>34</c:v>
                </c:pt>
                <c:pt idx="670">
                  <c:v>42</c:v>
                </c:pt>
                <c:pt idx="671">
                  <c:v>5</c:v>
                </c:pt>
                <c:pt idx="672">
                  <c:v>0</c:v>
                </c:pt>
                <c:pt idx="673">
                  <c:v>63</c:v>
                </c:pt>
                <c:pt idx="674">
                  <c:v>88</c:v>
                </c:pt>
                <c:pt idx="675">
                  <c:v>89</c:v>
                </c:pt>
                <c:pt idx="676">
                  <c:v>90</c:v>
                </c:pt>
                <c:pt idx="677">
                  <c:v>91</c:v>
                </c:pt>
                <c:pt idx="678">
                  <c:v>91</c:v>
                </c:pt>
                <c:pt idx="679">
                  <c:v>91</c:v>
                </c:pt>
                <c:pt idx="680">
                  <c:v>91</c:v>
                </c:pt>
                <c:pt idx="681">
                  <c:v>84</c:v>
                </c:pt>
                <c:pt idx="682">
                  <c:v>81</c:v>
                </c:pt>
                <c:pt idx="683">
                  <c:v>51</c:v>
                </c:pt>
                <c:pt idx="684">
                  <c:v>21</c:v>
                </c:pt>
                <c:pt idx="685">
                  <c:v>24</c:v>
                </c:pt>
                <c:pt idx="686">
                  <c:v>27</c:v>
                </c:pt>
                <c:pt idx="687">
                  <c:v>27</c:v>
                </c:pt>
                <c:pt idx="688">
                  <c:v>5</c:v>
                </c:pt>
                <c:pt idx="689">
                  <c:v>0</c:v>
                </c:pt>
                <c:pt idx="690">
                  <c:v>51</c:v>
                </c:pt>
                <c:pt idx="691">
                  <c:v>78</c:v>
                </c:pt>
                <c:pt idx="692">
                  <c:v>84</c:v>
                </c:pt>
                <c:pt idx="693">
                  <c:v>77</c:v>
                </c:pt>
                <c:pt idx="694">
                  <c:v>89</c:v>
                </c:pt>
                <c:pt idx="695">
                  <c:v>81</c:v>
                </c:pt>
                <c:pt idx="696">
                  <c:v>73</c:v>
                </c:pt>
                <c:pt idx="697">
                  <c:v>73</c:v>
                </c:pt>
                <c:pt idx="698">
                  <c:v>38</c:v>
                </c:pt>
                <c:pt idx="699">
                  <c:v>35</c:v>
                </c:pt>
                <c:pt idx="700">
                  <c:v>35</c:v>
                </c:pt>
                <c:pt idx="701">
                  <c:v>61</c:v>
                </c:pt>
                <c:pt idx="702">
                  <c:v>92</c:v>
                </c:pt>
                <c:pt idx="703">
                  <c:v>49</c:v>
                </c:pt>
                <c:pt idx="704">
                  <c:v>44</c:v>
                </c:pt>
                <c:pt idx="705">
                  <c:v>39</c:v>
                </c:pt>
                <c:pt idx="706">
                  <c:v>0</c:v>
                </c:pt>
                <c:pt idx="707">
                  <c:v>0</c:v>
                </c:pt>
                <c:pt idx="708">
                  <c:v>0</c:v>
                </c:pt>
                <c:pt idx="709">
                  <c:v>89</c:v>
                </c:pt>
                <c:pt idx="710">
                  <c:v>93</c:v>
                </c:pt>
                <c:pt idx="711">
                  <c:v>92</c:v>
                </c:pt>
                <c:pt idx="712">
                  <c:v>93</c:v>
                </c:pt>
                <c:pt idx="713">
                  <c:v>93</c:v>
                </c:pt>
                <c:pt idx="714">
                  <c:v>93</c:v>
                </c:pt>
                <c:pt idx="715">
                  <c:v>93</c:v>
                </c:pt>
                <c:pt idx="716">
                  <c:v>93</c:v>
                </c:pt>
                <c:pt idx="717">
                  <c:v>93</c:v>
                </c:pt>
                <c:pt idx="718">
                  <c:v>69</c:v>
                </c:pt>
                <c:pt idx="719">
                  <c:v>60</c:v>
                </c:pt>
                <c:pt idx="720">
                  <c:v>39</c:v>
                </c:pt>
                <c:pt idx="721">
                  <c:v>0</c:v>
                </c:pt>
                <c:pt idx="722">
                  <c:v>0</c:v>
                </c:pt>
                <c:pt idx="723">
                  <c:v>19</c:v>
                </c:pt>
                <c:pt idx="724">
                  <c:v>94</c:v>
                </c:pt>
                <c:pt idx="725">
                  <c:v>95</c:v>
                </c:pt>
                <c:pt idx="726">
                  <c:v>95</c:v>
                </c:pt>
                <c:pt idx="727">
                  <c:v>96</c:v>
                </c:pt>
                <c:pt idx="728">
                  <c:v>94</c:v>
                </c:pt>
                <c:pt idx="729">
                  <c:v>94</c:v>
                </c:pt>
                <c:pt idx="730">
                  <c:v>94</c:v>
                </c:pt>
                <c:pt idx="731">
                  <c:v>94</c:v>
                </c:pt>
                <c:pt idx="732">
                  <c:v>94</c:v>
                </c:pt>
                <c:pt idx="733">
                  <c:v>51</c:v>
                </c:pt>
                <c:pt idx="734">
                  <c:v>21</c:v>
                </c:pt>
                <c:pt idx="735">
                  <c:v>22</c:v>
                </c:pt>
                <c:pt idx="736">
                  <c:v>36</c:v>
                </c:pt>
                <c:pt idx="737">
                  <c:v>11</c:v>
                </c:pt>
                <c:pt idx="738">
                  <c:v>0</c:v>
                </c:pt>
                <c:pt idx="739">
                  <c:v>0</c:v>
                </c:pt>
                <c:pt idx="740">
                  <c:v>63</c:v>
                </c:pt>
                <c:pt idx="741">
                  <c:v>94</c:v>
                </c:pt>
                <c:pt idx="742">
                  <c:v>94</c:v>
                </c:pt>
                <c:pt idx="743">
                  <c:v>94</c:v>
                </c:pt>
                <c:pt idx="744">
                  <c:v>94</c:v>
                </c:pt>
                <c:pt idx="745">
                  <c:v>94</c:v>
                </c:pt>
                <c:pt idx="746">
                  <c:v>95</c:v>
                </c:pt>
                <c:pt idx="747">
                  <c:v>95</c:v>
                </c:pt>
                <c:pt idx="748">
                  <c:v>95</c:v>
                </c:pt>
                <c:pt idx="749">
                  <c:v>78</c:v>
                </c:pt>
                <c:pt idx="750">
                  <c:v>48</c:v>
                </c:pt>
                <c:pt idx="751">
                  <c:v>44</c:v>
                </c:pt>
                <c:pt idx="752">
                  <c:v>14</c:v>
                </c:pt>
                <c:pt idx="753">
                  <c:v>0</c:v>
                </c:pt>
                <c:pt idx="754">
                  <c:v>0</c:v>
                </c:pt>
                <c:pt idx="755">
                  <c:v>43</c:v>
                </c:pt>
                <c:pt idx="756">
                  <c:v>94</c:v>
                </c:pt>
                <c:pt idx="757">
                  <c:v>94</c:v>
                </c:pt>
                <c:pt idx="758">
                  <c:v>70</c:v>
                </c:pt>
                <c:pt idx="759">
                  <c:v>94</c:v>
                </c:pt>
                <c:pt idx="760">
                  <c:v>94</c:v>
                </c:pt>
                <c:pt idx="761">
                  <c:v>94</c:v>
                </c:pt>
                <c:pt idx="762">
                  <c:v>94</c:v>
                </c:pt>
                <c:pt idx="763">
                  <c:v>94</c:v>
                </c:pt>
                <c:pt idx="764">
                  <c:v>94</c:v>
                </c:pt>
                <c:pt idx="765">
                  <c:v>52</c:v>
                </c:pt>
                <c:pt idx="766">
                  <c:v>43</c:v>
                </c:pt>
                <c:pt idx="767">
                  <c:v>43</c:v>
                </c:pt>
                <c:pt idx="768">
                  <c:v>0</c:v>
                </c:pt>
                <c:pt idx="769">
                  <c:v>0</c:v>
                </c:pt>
                <c:pt idx="770">
                  <c:v>3</c:v>
                </c:pt>
                <c:pt idx="771">
                  <c:v>94</c:v>
                </c:pt>
                <c:pt idx="772">
                  <c:v>95</c:v>
                </c:pt>
                <c:pt idx="773">
                  <c:v>95</c:v>
                </c:pt>
                <c:pt idx="774">
                  <c:v>94</c:v>
                </c:pt>
                <c:pt idx="775">
                  <c:v>91</c:v>
                </c:pt>
                <c:pt idx="776">
                  <c:v>91</c:v>
                </c:pt>
                <c:pt idx="777">
                  <c:v>89</c:v>
                </c:pt>
                <c:pt idx="778">
                  <c:v>79</c:v>
                </c:pt>
                <c:pt idx="779">
                  <c:v>79</c:v>
                </c:pt>
                <c:pt idx="780">
                  <c:v>37</c:v>
                </c:pt>
                <c:pt idx="781">
                  <c:v>36</c:v>
                </c:pt>
                <c:pt idx="782">
                  <c:v>29</c:v>
                </c:pt>
                <c:pt idx="783">
                  <c:v>22</c:v>
                </c:pt>
                <c:pt idx="784">
                  <c:v>36</c:v>
                </c:pt>
                <c:pt idx="785">
                  <c:v>44</c:v>
                </c:pt>
                <c:pt idx="786">
                  <c:v>0</c:v>
                </c:pt>
                <c:pt idx="787">
                  <c:v>32</c:v>
                </c:pt>
                <c:pt idx="788">
                  <c:v>85</c:v>
                </c:pt>
                <c:pt idx="789">
                  <c:v>82</c:v>
                </c:pt>
                <c:pt idx="790">
                  <c:v>73</c:v>
                </c:pt>
                <c:pt idx="791">
                  <c:v>82</c:v>
                </c:pt>
                <c:pt idx="792">
                  <c:v>83</c:v>
                </c:pt>
                <c:pt idx="793">
                  <c:v>82</c:v>
                </c:pt>
                <c:pt idx="794">
                  <c:v>82</c:v>
                </c:pt>
                <c:pt idx="795">
                  <c:v>84</c:v>
                </c:pt>
                <c:pt idx="796">
                  <c:v>85</c:v>
                </c:pt>
                <c:pt idx="797">
                  <c:v>79</c:v>
                </c:pt>
                <c:pt idx="798">
                  <c:v>63</c:v>
                </c:pt>
                <c:pt idx="799">
                  <c:v>21</c:v>
                </c:pt>
                <c:pt idx="800">
                  <c:v>19</c:v>
                </c:pt>
                <c:pt idx="801">
                  <c:v>25</c:v>
                </c:pt>
                <c:pt idx="802">
                  <c:v>30</c:v>
                </c:pt>
                <c:pt idx="803">
                  <c:v>10</c:v>
                </c:pt>
                <c:pt idx="804">
                  <c:v>0</c:v>
                </c:pt>
                <c:pt idx="805">
                  <c:v>38</c:v>
                </c:pt>
                <c:pt idx="806">
                  <c:v>88</c:v>
                </c:pt>
                <c:pt idx="807">
                  <c:v>89</c:v>
                </c:pt>
                <c:pt idx="808">
                  <c:v>89</c:v>
                </c:pt>
                <c:pt idx="809">
                  <c:v>89</c:v>
                </c:pt>
                <c:pt idx="810">
                  <c:v>84</c:v>
                </c:pt>
                <c:pt idx="811">
                  <c:v>81</c:v>
                </c:pt>
                <c:pt idx="812">
                  <c:v>84</c:v>
                </c:pt>
                <c:pt idx="813">
                  <c:v>83</c:v>
                </c:pt>
                <c:pt idx="814">
                  <c:v>83</c:v>
                </c:pt>
                <c:pt idx="815">
                  <c:v>85</c:v>
                </c:pt>
                <c:pt idx="816">
                  <c:v>62</c:v>
                </c:pt>
                <c:pt idx="817">
                  <c:v>45</c:v>
                </c:pt>
                <c:pt idx="818">
                  <c:v>0</c:v>
                </c:pt>
                <c:pt idx="819">
                  <c:v>0</c:v>
                </c:pt>
                <c:pt idx="820">
                  <c:v>75</c:v>
                </c:pt>
                <c:pt idx="821">
                  <c:v>84</c:v>
                </c:pt>
                <c:pt idx="822">
                  <c:v>87</c:v>
                </c:pt>
                <c:pt idx="823">
                  <c:v>90</c:v>
                </c:pt>
                <c:pt idx="824">
                  <c:v>88</c:v>
                </c:pt>
                <c:pt idx="825">
                  <c:v>89</c:v>
                </c:pt>
                <c:pt idx="826">
                  <c:v>88</c:v>
                </c:pt>
                <c:pt idx="827">
                  <c:v>88</c:v>
                </c:pt>
                <c:pt idx="828">
                  <c:v>92</c:v>
                </c:pt>
                <c:pt idx="829">
                  <c:v>58</c:v>
                </c:pt>
                <c:pt idx="830">
                  <c:v>33</c:v>
                </c:pt>
                <c:pt idx="831">
                  <c:v>25</c:v>
                </c:pt>
                <c:pt idx="832">
                  <c:v>44</c:v>
                </c:pt>
                <c:pt idx="833">
                  <c:v>44</c:v>
                </c:pt>
                <c:pt idx="834">
                  <c:v>16</c:v>
                </c:pt>
                <c:pt idx="835">
                  <c:v>0</c:v>
                </c:pt>
                <c:pt idx="836">
                  <c:v>0</c:v>
                </c:pt>
                <c:pt idx="837">
                  <c:v>37</c:v>
                </c:pt>
                <c:pt idx="838">
                  <c:v>91</c:v>
                </c:pt>
                <c:pt idx="839">
                  <c:v>94</c:v>
                </c:pt>
                <c:pt idx="840">
                  <c:v>94</c:v>
                </c:pt>
                <c:pt idx="841">
                  <c:v>94</c:v>
                </c:pt>
                <c:pt idx="842">
                  <c:v>94</c:v>
                </c:pt>
                <c:pt idx="843">
                  <c:v>44</c:v>
                </c:pt>
                <c:pt idx="844">
                  <c:v>93</c:v>
                </c:pt>
                <c:pt idx="845">
                  <c:v>94</c:v>
                </c:pt>
                <c:pt idx="846">
                  <c:v>72</c:v>
                </c:pt>
                <c:pt idx="847">
                  <c:v>31</c:v>
                </c:pt>
                <c:pt idx="848">
                  <c:v>62</c:v>
                </c:pt>
                <c:pt idx="849">
                  <c:v>91</c:v>
                </c:pt>
                <c:pt idx="850">
                  <c:v>34</c:v>
                </c:pt>
                <c:pt idx="851">
                  <c:v>43</c:v>
                </c:pt>
                <c:pt idx="852">
                  <c:v>28</c:v>
                </c:pt>
                <c:pt idx="853">
                  <c:v>0</c:v>
                </c:pt>
                <c:pt idx="854">
                  <c:v>0</c:v>
                </c:pt>
                <c:pt idx="855">
                  <c:v>40</c:v>
                </c:pt>
                <c:pt idx="856">
                  <c:v>92</c:v>
                </c:pt>
                <c:pt idx="857">
                  <c:v>95</c:v>
                </c:pt>
                <c:pt idx="858">
                  <c:v>95</c:v>
                </c:pt>
                <c:pt idx="859">
                  <c:v>95</c:v>
                </c:pt>
                <c:pt idx="860">
                  <c:v>82</c:v>
                </c:pt>
                <c:pt idx="861">
                  <c:v>77</c:v>
                </c:pt>
                <c:pt idx="862">
                  <c:v>35</c:v>
                </c:pt>
                <c:pt idx="863">
                  <c:v>37</c:v>
                </c:pt>
                <c:pt idx="864">
                  <c:v>82</c:v>
                </c:pt>
                <c:pt idx="865">
                  <c:v>90</c:v>
                </c:pt>
                <c:pt idx="866">
                  <c:v>75</c:v>
                </c:pt>
                <c:pt idx="867">
                  <c:v>26</c:v>
                </c:pt>
                <c:pt idx="868">
                  <c:v>34</c:v>
                </c:pt>
                <c:pt idx="869">
                  <c:v>47</c:v>
                </c:pt>
                <c:pt idx="870">
                  <c:v>0</c:v>
                </c:pt>
                <c:pt idx="871">
                  <c:v>0</c:v>
                </c:pt>
                <c:pt idx="872">
                  <c:v>0</c:v>
                </c:pt>
                <c:pt idx="873">
                  <c:v>80</c:v>
                </c:pt>
                <c:pt idx="874">
                  <c:v>91</c:v>
                </c:pt>
                <c:pt idx="875">
                  <c:v>94</c:v>
                </c:pt>
                <c:pt idx="876">
                  <c:v>94</c:v>
                </c:pt>
                <c:pt idx="877">
                  <c:v>94</c:v>
                </c:pt>
                <c:pt idx="878">
                  <c:v>94</c:v>
                </c:pt>
                <c:pt idx="879">
                  <c:v>94</c:v>
                </c:pt>
                <c:pt idx="880">
                  <c:v>94</c:v>
                </c:pt>
                <c:pt idx="881">
                  <c:v>94</c:v>
                </c:pt>
                <c:pt idx="882">
                  <c:v>72</c:v>
                </c:pt>
                <c:pt idx="883">
                  <c:v>59</c:v>
                </c:pt>
                <c:pt idx="884">
                  <c:v>42</c:v>
                </c:pt>
                <c:pt idx="885">
                  <c:v>0</c:v>
                </c:pt>
                <c:pt idx="886">
                  <c:v>0</c:v>
                </c:pt>
                <c:pt idx="887">
                  <c:v>31</c:v>
                </c:pt>
                <c:pt idx="888">
                  <c:v>93</c:v>
                </c:pt>
                <c:pt idx="889">
                  <c:v>94</c:v>
                </c:pt>
                <c:pt idx="890">
                  <c:v>94</c:v>
                </c:pt>
                <c:pt idx="891">
                  <c:v>94</c:v>
                </c:pt>
                <c:pt idx="892">
                  <c:v>94</c:v>
                </c:pt>
                <c:pt idx="893">
                  <c:v>94</c:v>
                </c:pt>
                <c:pt idx="894">
                  <c:v>95</c:v>
                </c:pt>
                <c:pt idx="895">
                  <c:v>96</c:v>
                </c:pt>
                <c:pt idx="896">
                  <c:v>95</c:v>
                </c:pt>
                <c:pt idx="897">
                  <c:v>38</c:v>
                </c:pt>
                <c:pt idx="898">
                  <c:v>20</c:v>
                </c:pt>
                <c:pt idx="899">
                  <c:v>23</c:v>
                </c:pt>
                <c:pt idx="900">
                  <c:v>21</c:v>
                </c:pt>
                <c:pt idx="901">
                  <c:v>25</c:v>
                </c:pt>
                <c:pt idx="902">
                  <c:v>10</c:v>
                </c:pt>
                <c:pt idx="903">
                  <c:v>0</c:v>
                </c:pt>
                <c:pt idx="904">
                  <c:v>32</c:v>
                </c:pt>
                <c:pt idx="905">
                  <c:v>78</c:v>
                </c:pt>
                <c:pt idx="906">
                  <c:v>74</c:v>
                </c:pt>
                <c:pt idx="907">
                  <c:v>81</c:v>
                </c:pt>
                <c:pt idx="908">
                  <c:v>78</c:v>
                </c:pt>
                <c:pt idx="909">
                  <c:v>64</c:v>
                </c:pt>
                <c:pt idx="910">
                  <c:v>61</c:v>
                </c:pt>
                <c:pt idx="911">
                  <c:v>63</c:v>
                </c:pt>
                <c:pt idx="912">
                  <c:v>48</c:v>
                </c:pt>
                <c:pt idx="913">
                  <c:v>49</c:v>
                </c:pt>
                <c:pt idx="914">
                  <c:v>83</c:v>
                </c:pt>
                <c:pt idx="915">
                  <c:v>83</c:v>
                </c:pt>
                <c:pt idx="916">
                  <c:v>86</c:v>
                </c:pt>
                <c:pt idx="917">
                  <c:v>49</c:v>
                </c:pt>
                <c:pt idx="918">
                  <c:v>20</c:v>
                </c:pt>
                <c:pt idx="919">
                  <c:v>23</c:v>
                </c:pt>
                <c:pt idx="920">
                  <c:v>27</c:v>
                </c:pt>
                <c:pt idx="921">
                  <c:v>14</c:v>
                </c:pt>
                <c:pt idx="922">
                  <c:v>0</c:v>
                </c:pt>
                <c:pt idx="923">
                  <c:v>44</c:v>
                </c:pt>
                <c:pt idx="924">
                  <c:v>88</c:v>
                </c:pt>
                <c:pt idx="925">
                  <c:v>93</c:v>
                </c:pt>
                <c:pt idx="926">
                  <c:v>95</c:v>
                </c:pt>
                <c:pt idx="927">
                  <c:v>95</c:v>
                </c:pt>
                <c:pt idx="928">
                  <c:v>95</c:v>
                </c:pt>
                <c:pt idx="929">
                  <c:v>95</c:v>
                </c:pt>
                <c:pt idx="930">
                  <c:v>94</c:v>
                </c:pt>
                <c:pt idx="931">
                  <c:v>93</c:v>
                </c:pt>
                <c:pt idx="932">
                  <c:v>93</c:v>
                </c:pt>
                <c:pt idx="933">
                  <c:v>51</c:v>
                </c:pt>
                <c:pt idx="934">
                  <c:v>59</c:v>
                </c:pt>
                <c:pt idx="935">
                  <c:v>6</c:v>
                </c:pt>
                <c:pt idx="936">
                  <c:v>0</c:v>
                </c:pt>
                <c:pt idx="937">
                  <c:v>0</c:v>
                </c:pt>
                <c:pt idx="938">
                  <c:v>73</c:v>
                </c:pt>
                <c:pt idx="939">
                  <c:v>93</c:v>
                </c:pt>
                <c:pt idx="940">
                  <c:v>93</c:v>
                </c:pt>
                <c:pt idx="941">
                  <c:v>93</c:v>
                </c:pt>
                <c:pt idx="942">
                  <c:v>95</c:v>
                </c:pt>
                <c:pt idx="943">
                  <c:v>94</c:v>
                </c:pt>
                <c:pt idx="944">
                  <c:v>93</c:v>
                </c:pt>
                <c:pt idx="945">
                  <c:v>93</c:v>
                </c:pt>
                <c:pt idx="946">
                  <c:v>92</c:v>
                </c:pt>
                <c:pt idx="947">
                  <c:v>76</c:v>
                </c:pt>
                <c:pt idx="948">
                  <c:v>52</c:v>
                </c:pt>
                <c:pt idx="949">
                  <c:v>53</c:v>
                </c:pt>
                <c:pt idx="950">
                  <c:v>0</c:v>
                </c:pt>
                <c:pt idx="951">
                  <c:v>0</c:v>
                </c:pt>
                <c:pt idx="952">
                  <c:v>0</c:v>
                </c:pt>
                <c:pt idx="953">
                  <c:v>79</c:v>
                </c:pt>
                <c:pt idx="954">
                  <c:v>94</c:v>
                </c:pt>
                <c:pt idx="955">
                  <c:v>92</c:v>
                </c:pt>
                <c:pt idx="956">
                  <c:v>92</c:v>
                </c:pt>
                <c:pt idx="957">
                  <c:v>92</c:v>
                </c:pt>
                <c:pt idx="958">
                  <c:v>92</c:v>
                </c:pt>
                <c:pt idx="959">
                  <c:v>92</c:v>
                </c:pt>
                <c:pt idx="960">
                  <c:v>95</c:v>
                </c:pt>
                <c:pt idx="961">
                  <c:v>96</c:v>
                </c:pt>
                <c:pt idx="962">
                  <c:v>75</c:v>
                </c:pt>
                <c:pt idx="963">
                  <c:v>60</c:v>
                </c:pt>
                <c:pt idx="964">
                  <c:v>41</c:v>
                </c:pt>
                <c:pt idx="965">
                  <c:v>0</c:v>
                </c:pt>
                <c:pt idx="966">
                  <c:v>0</c:v>
                </c:pt>
                <c:pt idx="967">
                  <c:v>13</c:v>
                </c:pt>
                <c:pt idx="968">
                  <c:v>92</c:v>
                </c:pt>
                <c:pt idx="969">
                  <c:v>92</c:v>
                </c:pt>
                <c:pt idx="970">
                  <c:v>92</c:v>
                </c:pt>
                <c:pt idx="971">
                  <c:v>92</c:v>
                </c:pt>
                <c:pt idx="972">
                  <c:v>91</c:v>
                </c:pt>
                <c:pt idx="973">
                  <c:v>94</c:v>
                </c:pt>
                <c:pt idx="974">
                  <c:v>94</c:v>
                </c:pt>
                <c:pt idx="975">
                  <c:v>94</c:v>
                </c:pt>
                <c:pt idx="976">
                  <c:v>94</c:v>
                </c:pt>
                <c:pt idx="977">
                  <c:v>66</c:v>
                </c:pt>
                <c:pt idx="978">
                  <c:v>59</c:v>
                </c:pt>
                <c:pt idx="979">
                  <c:v>31</c:v>
                </c:pt>
                <c:pt idx="980">
                  <c:v>0</c:v>
                </c:pt>
                <c:pt idx="981">
                  <c:v>0</c:v>
                </c:pt>
                <c:pt idx="982">
                  <c:v>46</c:v>
                </c:pt>
                <c:pt idx="983">
                  <c:v>94</c:v>
                </c:pt>
                <c:pt idx="984">
                  <c:v>94</c:v>
                </c:pt>
                <c:pt idx="985">
                  <c:v>94</c:v>
                </c:pt>
                <c:pt idx="986">
                  <c:v>94</c:v>
                </c:pt>
                <c:pt idx="987">
                  <c:v>93</c:v>
                </c:pt>
                <c:pt idx="988">
                  <c:v>93</c:v>
                </c:pt>
                <c:pt idx="989">
                  <c:v>93</c:v>
                </c:pt>
                <c:pt idx="990">
                  <c:v>95</c:v>
                </c:pt>
                <c:pt idx="991">
                  <c:v>96</c:v>
                </c:pt>
                <c:pt idx="992">
                  <c:v>48</c:v>
                </c:pt>
                <c:pt idx="993">
                  <c:v>59</c:v>
                </c:pt>
                <c:pt idx="994">
                  <c:v>2</c:v>
                </c:pt>
                <c:pt idx="995">
                  <c:v>0</c:v>
                </c:pt>
                <c:pt idx="996">
                  <c:v>0</c:v>
                </c:pt>
                <c:pt idx="997">
                  <c:v>75</c:v>
                </c:pt>
                <c:pt idx="998">
                  <c:v>95</c:v>
                </c:pt>
                <c:pt idx="999">
                  <c:v>93</c:v>
                </c:pt>
                <c:pt idx="1000">
                  <c:v>93</c:v>
                </c:pt>
                <c:pt idx="1001">
                  <c:v>93</c:v>
                </c:pt>
                <c:pt idx="1002">
                  <c:v>93</c:v>
                </c:pt>
                <c:pt idx="1003">
                  <c:v>92</c:v>
                </c:pt>
                <c:pt idx="1004">
                  <c:v>94</c:v>
                </c:pt>
                <c:pt idx="1005">
                  <c:v>95</c:v>
                </c:pt>
                <c:pt idx="1006">
                  <c:v>76</c:v>
                </c:pt>
                <c:pt idx="1007">
                  <c:v>55</c:v>
                </c:pt>
                <c:pt idx="1008">
                  <c:v>49</c:v>
                </c:pt>
                <c:pt idx="1009">
                  <c:v>0</c:v>
                </c:pt>
                <c:pt idx="1010">
                  <c:v>0</c:v>
                </c:pt>
                <c:pt idx="1011">
                  <c:v>6</c:v>
                </c:pt>
                <c:pt idx="1012">
                  <c:v>85</c:v>
                </c:pt>
                <c:pt idx="1013">
                  <c:v>85</c:v>
                </c:pt>
                <c:pt idx="1014">
                  <c:v>81</c:v>
                </c:pt>
                <c:pt idx="1015">
                  <c:v>38</c:v>
                </c:pt>
                <c:pt idx="1016">
                  <c:v>34</c:v>
                </c:pt>
                <c:pt idx="1017">
                  <c:v>36</c:v>
                </c:pt>
                <c:pt idx="1018">
                  <c:v>60</c:v>
                </c:pt>
                <c:pt idx="1019">
                  <c:v>85</c:v>
                </c:pt>
                <c:pt idx="1020">
                  <c:v>86</c:v>
                </c:pt>
                <c:pt idx="1021">
                  <c:v>84</c:v>
                </c:pt>
                <c:pt idx="1022">
                  <c:v>84</c:v>
                </c:pt>
                <c:pt idx="1023">
                  <c:v>85</c:v>
                </c:pt>
                <c:pt idx="1024">
                  <c:v>61</c:v>
                </c:pt>
                <c:pt idx="1025">
                  <c:v>35</c:v>
                </c:pt>
                <c:pt idx="1026">
                  <c:v>33</c:v>
                </c:pt>
                <c:pt idx="1027">
                  <c:v>20</c:v>
                </c:pt>
                <c:pt idx="1028">
                  <c:v>2</c:v>
                </c:pt>
                <c:pt idx="1029">
                  <c:v>0</c:v>
                </c:pt>
                <c:pt idx="1030">
                  <c:v>59</c:v>
                </c:pt>
                <c:pt idx="1031">
                  <c:v>84</c:v>
                </c:pt>
                <c:pt idx="1032">
                  <c:v>84</c:v>
                </c:pt>
                <c:pt idx="1033">
                  <c:v>84</c:v>
                </c:pt>
                <c:pt idx="1034">
                  <c:v>83</c:v>
                </c:pt>
                <c:pt idx="1035">
                  <c:v>85</c:v>
                </c:pt>
                <c:pt idx="1036">
                  <c:v>83</c:v>
                </c:pt>
                <c:pt idx="1037">
                  <c:v>85</c:v>
                </c:pt>
                <c:pt idx="1038">
                  <c:v>66</c:v>
                </c:pt>
                <c:pt idx="1039">
                  <c:v>77</c:v>
                </c:pt>
                <c:pt idx="1040">
                  <c:v>66</c:v>
                </c:pt>
                <c:pt idx="1041">
                  <c:v>58</c:v>
                </c:pt>
                <c:pt idx="1042">
                  <c:v>23</c:v>
                </c:pt>
                <c:pt idx="1043">
                  <c:v>25</c:v>
                </c:pt>
                <c:pt idx="1044">
                  <c:v>46</c:v>
                </c:pt>
                <c:pt idx="1045">
                  <c:v>0</c:v>
                </c:pt>
                <c:pt idx="1046">
                  <c:v>0</c:v>
                </c:pt>
                <c:pt idx="1047">
                  <c:v>85</c:v>
                </c:pt>
                <c:pt idx="1048">
                  <c:v>91</c:v>
                </c:pt>
                <c:pt idx="1049">
                  <c:v>90</c:v>
                </c:pt>
                <c:pt idx="1050">
                  <c:v>90</c:v>
                </c:pt>
                <c:pt idx="1051">
                  <c:v>90</c:v>
                </c:pt>
                <c:pt idx="1052">
                  <c:v>91</c:v>
                </c:pt>
                <c:pt idx="1053">
                  <c:v>89</c:v>
                </c:pt>
                <c:pt idx="1054">
                  <c:v>90</c:v>
                </c:pt>
                <c:pt idx="1055">
                  <c:v>89</c:v>
                </c:pt>
                <c:pt idx="1056">
                  <c:v>90</c:v>
                </c:pt>
                <c:pt idx="1057">
                  <c:v>42</c:v>
                </c:pt>
                <c:pt idx="1058">
                  <c:v>50</c:v>
                </c:pt>
                <c:pt idx="1059">
                  <c:v>16</c:v>
                </c:pt>
                <c:pt idx="1060">
                  <c:v>0</c:v>
                </c:pt>
                <c:pt idx="1061">
                  <c:v>0</c:v>
                </c:pt>
                <c:pt idx="1062">
                  <c:v>44</c:v>
                </c:pt>
                <c:pt idx="1063">
                  <c:v>92</c:v>
                </c:pt>
                <c:pt idx="1064">
                  <c:v>95</c:v>
                </c:pt>
                <c:pt idx="1065">
                  <c:v>93</c:v>
                </c:pt>
                <c:pt idx="1066">
                  <c:v>95</c:v>
                </c:pt>
                <c:pt idx="1067">
                  <c:v>94</c:v>
                </c:pt>
                <c:pt idx="1068">
                  <c:v>73</c:v>
                </c:pt>
                <c:pt idx="1069">
                  <c:v>84</c:v>
                </c:pt>
                <c:pt idx="1070">
                  <c:v>84</c:v>
                </c:pt>
                <c:pt idx="1071">
                  <c:v>95</c:v>
                </c:pt>
                <c:pt idx="1072">
                  <c:v>64</c:v>
                </c:pt>
                <c:pt idx="1073">
                  <c:v>56</c:v>
                </c:pt>
                <c:pt idx="1074">
                  <c:v>33</c:v>
                </c:pt>
                <c:pt idx="1075">
                  <c:v>0</c:v>
                </c:pt>
                <c:pt idx="1076">
                  <c:v>0</c:v>
                </c:pt>
                <c:pt idx="1077">
                  <c:v>22</c:v>
                </c:pt>
                <c:pt idx="1078">
                  <c:v>87</c:v>
                </c:pt>
                <c:pt idx="1079">
                  <c:v>31</c:v>
                </c:pt>
                <c:pt idx="1080">
                  <c:v>66</c:v>
                </c:pt>
                <c:pt idx="1081">
                  <c:v>91</c:v>
                </c:pt>
                <c:pt idx="1082">
                  <c:v>91</c:v>
                </c:pt>
                <c:pt idx="1083">
                  <c:v>92</c:v>
                </c:pt>
                <c:pt idx="1084">
                  <c:v>93</c:v>
                </c:pt>
                <c:pt idx="1085">
                  <c:v>93</c:v>
                </c:pt>
                <c:pt idx="1086">
                  <c:v>93</c:v>
                </c:pt>
                <c:pt idx="1087">
                  <c:v>94</c:v>
                </c:pt>
                <c:pt idx="1088">
                  <c:v>63</c:v>
                </c:pt>
                <c:pt idx="1089">
                  <c:v>59</c:v>
                </c:pt>
                <c:pt idx="1090">
                  <c:v>26</c:v>
                </c:pt>
                <c:pt idx="1091">
                  <c:v>0</c:v>
                </c:pt>
                <c:pt idx="1092">
                  <c:v>0</c:v>
                </c:pt>
                <c:pt idx="1093">
                  <c:v>43</c:v>
                </c:pt>
                <c:pt idx="1094">
                  <c:v>94</c:v>
                </c:pt>
                <c:pt idx="1095">
                  <c:v>95</c:v>
                </c:pt>
                <c:pt idx="1096">
                  <c:v>94</c:v>
                </c:pt>
                <c:pt idx="1097">
                  <c:v>94</c:v>
                </c:pt>
                <c:pt idx="1098">
                  <c:v>94</c:v>
                </c:pt>
                <c:pt idx="1099">
                  <c:v>94</c:v>
                </c:pt>
                <c:pt idx="1100">
                  <c:v>94</c:v>
                </c:pt>
                <c:pt idx="1101">
                  <c:v>94</c:v>
                </c:pt>
                <c:pt idx="1102">
                  <c:v>94</c:v>
                </c:pt>
                <c:pt idx="1103">
                  <c:v>42</c:v>
                </c:pt>
                <c:pt idx="1104">
                  <c:v>49</c:v>
                </c:pt>
                <c:pt idx="1105">
                  <c:v>20</c:v>
                </c:pt>
                <c:pt idx="1106">
                  <c:v>0</c:v>
                </c:pt>
                <c:pt idx="1107">
                  <c:v>0</c:v>
                </c:pt>
                <c:pt idx="1108">
                  <c:v>39</c:v>
                </c:pt>
                <c:pt idx="1109">
                  <c:v>94</c:v>
                </c:pt>
                <c:pt idx="1110">
                  <c:v>93</c:v>
                </c:pt>
                <c:pt idx="1111">
                  <c:v>92</c:v>
                </c:pt>
                <c:pt idx="1112">
                  <c:v>92</c:v>
                </c:pt>
                <c:pt idx="1113">
                  <c:v>73</c:v>
                </c:pt>
                <c:pt idx="1114">
                  <c:v>37</c:v>
                </c:pt>
                <c:pt idx="1115">
                  <c:v>78</c:v>
                </c:pt>
                <c:pt idx="1116">
                  <c:v>70</c:v>
                </c:pt>
                <c:pt idx="1117">
                  <c:v>83</c:v>
                </c:pt>
                <c:pt idx="1118">
                  <c:v>89</c:v>
                </c:pt>
                <c:pt idx="1119">
                  <c:v>71</c:v>
                </c:pt>
                <c:pt idx="1120">
                  <c:v>49</c:v>
                </c:pt>
                <c:pt idx="1121">
                  <c:v>41</c:v>
                </c:pt>
                <c:pt idx="1122">
                  <c:v>0</c:v>
                </c:pt>
                <c:pt idx="1123">
                  <c:v>0</c:v>
                </c:pt>
                <c:pt idx="1124">
                  <c:v>86</c:v>
                </c:pt>
                <c:pt idx="1125">
                  <c:v>88</c:v>
                </c:pt>
                <c:pt idx="1126">
                  <c:v>89</c:v>
                </c:pt>
                <c:pt idx="1127">
                  <c:v>82</c:v>
                </c:pt>
                <c:pt idx="1128">
                  <c:v>89</c:v>
                </c:pt>
                <c:pt idx="1129">
                  <c:v>90</c:v>
                </c:pt>
                <c:pt idx="1130">
                  <c:v>93</c:v>
                </c:pt>
                <c:pt idx="1131">
                  <c:v>94</c:v>
                </c:pt>
                <c:pt idx="1132">
                  <c:v>95</c:v>
                </c:pt>
                <c:pt idx="1133">
                  <c:v>91</c:v>
                </c:pt>
                <c:pt idx="1134">
                  <c:v>91</c:v>
                </c:pt>
                <c:pt idx="1135">
                  <c:v>48</c:v>
                </c:pt>
                <c:pt idx="1136">
                  <c:v>57</c:v>
                </c:pt>
                <c:pt idx="1137">
                  <c:v>0</c:v>
                </c:pt>
                <c:pt idx="1138">
                  <c:v>0</c:v>
                </c:pt>
                <c:pt idx="1139">
                  <c:v>0</c:v>
                </c:pt>
                <c:pt idx="1140">
                  <c:v>82</c:v>
                </c:pt>
                <c:pt idx="1141">
                  <c:v>96</c:v>
                </c:pt>
                <c:pt idx="1142">
                  <c:v>96</c:v>
                </c:pt>
                <c:pt idx="1143">
                  <c:v>96</c:v>
                </c:pt>
                <c:pt idx="1144">
                  <c:v>96</c:v>
                </c:pt>
                <c:pt idx="1145">
                  <c:v>96</c:v>
                </c:pt>
                <c:pt idx="1146">
                  <c:v>95</c:v>
                </c:pt>
                <c:pt idx="1147">
                  <c:v>94</c:v>
                </c:pt>
                <c:pt idx="1148">
                  <c:v>94</c:v>
                </c:pt>
                <c:pt idx="1149">
                  <c:v>64</c:v>
                </c:pt>
                <c:pt idx="1150">
                  <c:v>49</c:v>
                </c:pt>
                <c:pt idx="1151">
                  <c:v>43</c:v>
                </c:pt>
                <c:pt idx="1152">
                  <c:v>2</c:v>
                </c:pt>
                <c:pt idx="1153">
                  <c:v>0</c:v>
                </c:pt>
                <c:pt idx="1154">
                  <c:v>0</c:v>
                </c:pt>
                <c:pt idx="1155">
                  <c:v>84</c:v>
                </c:pt>
                <c:pt idx="1156">
                  <c:v>94</c:v>
                </c:pt>
                <c:pt idx="1157">
                  <c:v>94</c:v>
                </c:pt>
                <c:pt idx="1158">
                  <c:v>94</c:v>
                </c:pt>
                <c:pt idx="1159">
                  <c:v>94</c:v>
                </c:pt>
                <c:pt idx="1160">
                  <c:v>94</c:v>
                </c:pt>
                <c:pt idx="1161">
                  <c:v>94</c:v>
                </c:pt>
                <c:pt idx="1162">
                  <c:v>95</c:v>
                </c:pt>
                <c:pt idx="1163">
                  <c:v>95</c:v>
                </c:pt>
                <c:pt idx="1164">
                  <c:v>71</c:v>
                </c:pt>
                <c:pt idx="1165">
                  <c:v>21</c:v>
                </c:pt>
                <c:pt idx="1166">
                  <c:v>26</c:v>
                </c:pt>
                <c:pt idx="1167">
                  <c:v>51</c:v>
                </c:pt>
                <c:pt idx="1168">
                  <c:v>0</c:v>
                </c:pt>
                <c:pt idx="1169">
                  <c:v>16</c:v>
                </c:pt>
                <c:pt idx="1170">
                  <c:v>89</c:v>
                </c:pt>
                <c:pt idx="1171">
                  <c:v>96</c:v>
                </c:pt>
                <c:pt idx="1172">
                  <c:v>96</c:v>
                </c:pt>
                <c:pt idx="1173">
                  <c:v>96</c:v>
                </c:pt>
                <c:pt idx="1174">
                  <c:v>96</c:v>
                </c:pt>
                <c:pt idx="1175">
                  <c:v>94</c:v>
                </c:pt>
                <c:pt idx="1176">
                  <c:v>93</c:v>
                </c:pt>
                <c:pt idx="1177">
                  <c:v>93</c:v>
                </c:pt>
                <c:pt idx="1178">
                  <c:v>90</c:v>
                </c:pt>
                <c:pt idx="1179">
                  <c:v>60</c:v>
                </c:pt>
                <c:pt idx="1180">
                  <c:v>59</c:v>
                </c:pt>
                <c:pt idx="1181">
                  <c:v>25</c:v>
                </c:pt>
                <c:pt idx="1182">
                  <c:v>0</c:v>
                </c:pt>
                <c:pt idx="1183">
                  <c:v>0</c:v>
                </c:pt>
                <c:pt idx="1184">
                  <c:v>55</c:v>
                </c:pt>
                <c:pt idx="1185">
                  <c:v>92</c:v>
                </c:pt>
                <c:pt idx="1186">
                  <c:v>92</c:v>
                </c:pt>
                <c:pt idx="1187">
                  <c:v>92</c:v>
                </c:pt>
                <c:pt idx="1188">
                  <c:v>93</c:v>
                </c:pt>
                <c:pt idx="1189">
                  <c:v>95</c:v>
                </c:pt>
                <c:pt idx="1190">
                  <c:v>96</c:v>
                </c:pt>
                <c:pt idx="1191">
                  <c:v>91</c:v>
                </c:pt>
                <c:pt idx="1192">
                  <c:v>91</c:v>
                </c:pt>
                <c:pt idx="1193">
                  <c:v>91</c:v>
                </c:pt>
                <c:pt idx="1194">
                  <c:v>50</c:v>
                </c:pt>
                <c:pt idx="1195">
                  <c:v>59</c:v>
                </c:pt>
                <c:pt idx="1196">
                  <c:v>6</c:v>
                </c:pt>
                <c:pt idx="1197">
                  <c:v>0</c:v>
                </c:pt>
                <c:pt idx="1198">
                  <c:v>0</c:v>
                </c:pt>
                <c:pt idx="1199">
                  <c:v>79</c:v>
                </c:pt>
                <c:pt idx="1200">
                  <c:v>91</c:v>
                </c:pt>
                <c:pt idx="1201">
                  <c:v>94</c:v>
                </c:pt>
                <c:pt idx="1202">
                  <c:v>94</c:v>
                </c:pt>
                <c:pt idx="1203">
                  <c:v>92</c:v>
                </c:pt>
                <c:pt idx="1204">
                  <c:v>91</c:v>
                </c:pt>
                <c:pt idx="1205">
                  <c:v>92</c:v>
                </c:pt>
                <c:pt idx="1206">
                  <c:v>92</c:v>
                </c:pt>
                <c:pt idx="1207">
                  <c:v>92</c:v>
                </c:pt>
                <c:pt idx="1208">
                  <c:v>78</c:v>
                </c:pt>
                <c:pt idx="1209">
                  <c:v>57</c:v>
                </c:pt>
                <c:pt idx="1210">
                  <c:v>48</c:v>
                </c:pt>
                <c:pt idx="1211">
                  <c:v>0</c:v>
                </c:pt>
                <c:pt idx="1212">
                  <c:v>0</c:v>
                </c:pt>
                <c:pt idx="1213">
                  <c:v>18</c:v>
                </c:pt>
                <c:pt idx="1214">
                  <c:v>95</c:v>
                </c:pt>
                <c:pt idx="1215">
                  <c:v>94</c:v>
                </c:pt>
                <c:pt idx="1216">
                  <c:v>95</c:v>
                </c:pt>
                <c:pt idx="1217">
                  <c:v>93</c:v>
                </c:pt>
                <c:pt idx="1218">
                  <c:v>94</c:v>
                </c:pt>
                <c:pt idx="1219">
                  <c:v>94</c:v>
                </c:pt>
                <c:pt idx="1220">
                  <c:v>94</c:v>
                </c:pt>
                <c:pt idx="1221">
                  <c:v>94</c:v>
                </c:pt>
                <c:pt idx="1222">
                  <c:v>94</c:v>
                </c:pt>
                <c:pt idx="1223">
                  <c:v>55</c:v>
                </c:pt>
                <c:pt idx="1224">
                  <c:v>50</c:v>
                </c:pt>
                <c:pt idx="1225">
                  <c:v>34</c:v>
                </c:pt>
                <c:pt idx="1226">
                  <c:v>0</c:v>
                </c:pt>
                <c:pt idx="1227">
                  <c:v>0</c:v>
                </c:pt>
                <c:pt idx="1228">
                  <c:v>24</c:v>
                </c:pt>
                <c:pt idx="1229">
                  <c:v>93</c:v>
                </c:pt>
                <c:pt idx="1230">
                  <c:v>93</c:v>
                </c:pt>
                <c:pt idx="1231">
                  <c:v>93</c:v>
                </c:pt>
                <c:pt idx="1232">
                  <c:v>93</c:v>
                </c:pt>
                <c:pt idx="1233">
                  <c:v>94</c:v>
                </c:pt>
                <c:pt idx="1234">
                  <c:v>95</c:v>
                </c:pt>
                <c:pt idx="1235">
                  <c:v>95</c:v>
                </c:pt>
                <c:pt idx="1236">
                  <c:v>95</c:v>
                </c:pt>
                <c:pt idx="1237">
                  <c:v>95</c:v>
                </c:pt>
                <c:pt idx="1238">
                  <c:v>53</c:v>
                </c:pt>
                <c:pt idx="1239">
                  <c:v>50</c:v>
                </c:pt>
                <c:pt idx="1240">
                  <c:v>30</c:v>
                </c:pt>
                <c:pt idx="1241">
                  <c:v>0</c:v>
                </c:pt>
                <c:pt idx="1242">
                  <c:v>0</c:v>
                </c:pt>
                <c:pt idx="1243">
                  <c:v>35</c:v>
                </c:pt>
                <c:pt idx="1244">
                  <c:v>94</c:v>
                </c:pt>
                <c:pt idx="1245">
                  <c:v>95</c:v>
                </c:pt>
                <c:pt idx="1246">
                  <c:v>95</c:v>
                </c:pt>
                <c:pt idx="1247">
                  <c:v>96</c:v>
                </c:pt>
                <c:pt idx="1248">
                  <c:v>97</c:v>
                </c:pt>
                <c:pt idx="1249">
                  <c:v>97</c:v>
                </c:pt>
                <c:pt idx="1250">
                  <c:v>97</c:v>
                </c:pt>
                <c:pt idx="1251">
                  <c:v>97</c:v>
                </c:pt>
                <c:pt idx="1252">
                  <c:v>96</c:v>
                </c:pt>
                <c:pt idx="1253">
                  <c:v>48</c:v>
                </c:pt>
                <c:pt idx="1254">
                  <c:v>57</c:v>
                </c:pt>
                <c:pt idx="1255">
                  <c:v>1</c:v>
                </c:pt>
                <c:pt idx="1256">
                  <c:v>0</c:v>
                </c:pt>
                <c:pt idx="1257">
                  <c:v>3</c:v>
                </c:pt>
                <c:pt idx="1258">
                  <c:v>91</c:v>
                </c:pt>
                <c:pt idx="1259">
                  <c:v>94</c:v>
                </c:pt>
                <c:pt idx="1260">
                  <c:v>94</c:v>
                </c:pt>
                <c:pt idx="1261">
                  <c:v>94</c:v>
                </c:pt>
                <c:pt idx="1262">
                  <c:v>91</c:v>
                </c:pt>
                <c:pt idx="1263">
                  <c:v>92</c:v>
                </c:pt>
                <c:pt idx="1264">
                  <c:v>91</c:v>
                </c:pt>
                <c:pt idx="1265">
                  <c:v>91</c:v>
                </c:pt>
                <c:pt idx="1266">
                  <c:v>92</c:v>
                </c:pt>
                <c:pt idx="1267">
                  <c:v>69</c:v>
                </c:pt>
                <c:pt idx="1268">
                  <c:v>54</c:v>
                </c:pt>
                <c:pt idx="1269">
                  <c:v>45</c:v>
                </c:pt>
                <c:pt idx="1270">
                  <c:v>0</c:v>
                </c:pt>
                <c:pt idx="1271">
                  <c:v>0</c:v>
                </c:pt>
                <c:pt idx="1272">
                  <c:v>15</c:v>
                </c:pt>
                <c:pt idx="1273">
                  <c:v>90</c:v>
                </c:pt>
                <c:pt idx="1274">
                  <c:v>91</c:v>
                </c:pt>
                <c:pt idx="1275">
                  <c:v>76</c:v>
                </c:pt>
                <c:pt idx="1276">
                  <c:v>53</c:v>
                </c:pt>
                <c:pt idx="1277">
                  <c:v>79</c:v>
                </c:pt>
                <c:pt idx="1278">
                  <c:v>81</c:v>
                </c:pt>
                <c:pt idx="1279">
                  <c:v>71</c:v>
                </c:pt>
                <c:pt idx="1280">
                  <c:v>76</c:v>
                </c:pt>
                <c:pt idx="1281">
                  <c:v>89</c:v>
                </c:pt>
                <c:pt idx="1282">
                  <c:v>88</c:v>
                </c:pt>
                <c:pt idx="1283">
                  <c:v>86</c:v>
                </c:pt>
                <c:pt idx="1284">
                  <c:v>52</c:v>
                </c:pt>
                <c:pt idx="1285">
                  <c:v>54</c:v>
                </c:pt>
                <c:pt idx="1286">
                  <c:v>0</c:v>
                </c:pt>
                <c:pt idx="1287">
                  <c:v>0</c:v>
                </c:pt>
                <c:pt idx="1288">
                  <c:v>0</c:v>
                </c:pt>
                <c:pt idx="1289">
                  <c:v>84</c:v>
                </c:pt>
                <c:pt idx="1290">
                  <c:v>95</c:v>
                </c:pt>
                <c:pt idx="1291">
                  <c:v>94</c:v>
                </c:pt>
                <c:pt idx="1292">
                  <c:v>94</c:v>
                </c:pt>
                <c:pt idx="1293">
                  <c:v>92</c:v>
                </c:pt>
                <c:pt idx="1294">
                  <c:v>92</c:v>
                </c:pt>
                <c:pt idx="1295">
                  <c:v>93</c:v>
                </c:pt>
                <c:pt idx="1296">
                  <c:v>93</c:v>
                </c:pt>
                <c:pt idx="1297">
                  <c:v>93</c:v>
                </c:pt>
                <c:pt idx="1298">
                  <c:v>70</c:v>
                </c:pt>
                <c:pt idx="1299">
                  <c:v>53</c:v>
                </c:pt>
                <c:pt idx="1300">
                  <c:v>48</c:v>
                </c:pt>
                <c:pt idx="1301">
                  <c:v>0</c:v>
                </c:pt>
                <c:pt idx="1302">
                  <c:v>0</c:v>
                </c:pt>
                <c:pt idx="1303">
                  <c:v>12</c:v>
                </c:pt>
                <c:pt idx="1304">
                  <c:v>92</c:v>
                </c:pt>
                <c:pt idx="1305">
                  <c:v>95</c:v>
                </c:pt>
                <c:pt idx="1306">
                  <c:v>96</c:v>
                </c:pt>
                <c:pt idx="1307">
                  <c:v>95</c:v>
                </c:pt>
                <c:pt idx="1308">
                  <c:v>95</c:v>
                </c:pt>
                <c:pt idx="1309">
                  <c:v>96</c:v>
                </c:pt>
                <c:pt idx="1310">
                  <c:v>96</c:v>
                </c:pt>
                <c:pt idx="1311">
                  <c:v>96</c:v>
                </c:pt>
                <c:pt idx="1312">
                  <c:v>96</c:v>
                </c:pt>
                <c:pt idx="1313">
                  <c:v>58</c:v>
                </c:pt>
                <c:pt idx="1314">
                  <c:v>59</c:v>
                </c:pt>
                <c:pt idx="1315">
                  <c:v>18</c:v>
                </c:pt>
                <c:pt idx="1316">
                  <c:v>0</c:v>
                </c:pt>
                <c:pt idx="1317">
                  <c:v>0</c:v>
                </c:pt>
                <c:pt idx="1318">
                  <c:v>64</c:v>
                </c:pt>
                <c:pt idx="1319">
                  <c:v>93</c:v>
                </c:pt>
                <c:pt idx="1320">
                  <c:v>96</c:v>
                </c:pt>
                <c:pt idx="1321">
                  <c:v>96</c:v>
                </c:pt>
                <c:pt idx="1322">
                  <c:v>96</c:v>
                </c:pt>
                <c:pt idx="1323">
                  <c:v>96</c:v>
                </c:pt>
                <c:pt idx="1324">
                  <c:v>92</c:v>
                </c:pt>
                <c:pt idx="1325">
                  <c:v>90</c:v>
                </c:pt>
                <c:pt idx="1326">
                  <c:v>91</c:v>
                </c:pt>
                <c:pt idx="1327">
                  <c:v>51</c:v>
                </c:pt>
                <c:pt idx="1328">
                  <c:v>33</c:v>
                </c:pt>
                <c:pt idx="1329">
                  <c:v>29</c:v>
                </c:pt>
                <c:pt idx="1330">
                  <c:v>18</c:v>
                </c:pt>
                <c:pt idx="1331">
                  <c:v>24</c:v>
                </c:pt>
                <c:pt idx="1332">
                  <c:v>21</c:v>
                </c:pt>
                <c:pt idx="1333">
                  <c:v>22</c:v>
                </c:pt>
                <c:pt idx="1334">
                  <c:v>8</c:v>
                </c:pt>
                <c:pt idx="1335">
                  <c:v>0</c:v>
                </c:pt>
                <c:pt idx="1336">
                  <c:v>47</c:v>
                </c:pt>
                <c:pt idx="1337">
                  <c:v>73</c:v>
                </c:pt>
                <c:pt idx="1338">
                  <c:v>67</c:v>
                </c:pt>
                <c:pt idx="1339">
                  <c:v>84</c:v>
                </c:pt>
                <c:pt idx="1340">
                  <c:v>65</c:v>
                </c:pt>
                <c:pt idx="1341">
                  <c:v>37</c:v>
                </c:pt>
                <c:pt idx="1342">
                  <c:v>37</c:v>
                </c:pt>
                <c:pt idx="1343">
                  <c:v>38</c:v>
                </c:pt>
                <c:pt idx="1344">
                  <c:v>38</c:v>
                </c:pt>
                <c:pt idx="1345">
                  <c:v>38</c:v>
                </c:pt>
                <c:pt idx="1346">
                  <c:v>85</c:v>
                </c:pt>
                <c:pt idx="1347">
                  <c:v>84</c:v>
                </c:pt>
                <c:pt idx="1348">
                  <c:v>64</c:v>
                </c:pt>
                <c:pt idx="1349">
                  <c:v>84</c:v>
                </c:pt>
                <c:pt idx="1350">
                  <c:v>70</c:v>
                </c:pt>
                <c:pt idx="1351">
                  <c:v>55</c:v>
                </c:pt>
                <c:pt idx="1352">
                  <c:v>36</c:v>
                </c:pt>
                <c:pt idx="1353">
                  <c:v>0</c:v>
                </c:pt>
                <c:pt idx="1354">
                  <c:v>0</c:v>
                </c:pt>
                <c:pt idx="1355">
                  <c:v>37</c:v>
                </c:pt>
                <c:pt idx="1356">
                  <c:v>92</c:v>
                </c:pt>
                <c:pt idx="1357">
                  <c:v>96</c:v>
                </c:pt>
                <c:pt idx="1358">
                  <c:v>96</c:v>
                </c:pt>
                <c:pt idx="1359">
                  <c:v>97</c:v>
                </c:pt>
                <c:pt idx="1360">
                  <c:v>97</c:v>
                </c:pt>
                <c:pt idx="1361">
                  <c:v>97</c:v>
                </c:pt>
                <c:pt idx="1362">
                  <c:v>95</c:v>
                </c:pt>
                <c:pt idx="1363">
                  <c:v>95</c:v>
                </c:pt>
                <c:pt idx="1364">
                  <c:v>95</c:v>
                </c:pt>
                <c:pt idx="1365">
                  <c:v>48</c:v>
                </c:pt>
                <c:pt idx="1366">
                  <c:v>59</c:v>
                </c:pt>
                <c:pt idx="1367">
                  <c:v>0</c:v>
                </c:pt>
                <c:pt idx="1368">
                  <c:v>0</c:v>
                </c:pt>
                <c:pt idx="1369">
                  <c:v>4</c:v>
                </c:pt>
                <c:pt idx="1370">
                  <c:v>92</c:v>
                </c:pt>
                <c:pt idx="1371">
                  <c:v>95</c:v>
                </c:pt>
                <c:pt idx="1372">
                  <c:v>94</c:v>
                </c:pt>
                <c:pt idx="1373">
                  <c:v>90</c:v>
                </c:pt>
                <c:pt idx="1374">
                  <c:v>92</c:v>
                </c:pt>
                <c:pt idx="1375">
                  <c:v>94</c:v>
                </c:pt>
                <c:pt idx="1376">
                  <c:v>93</c:v>
                </c:pt>
                <c:pt idx="1377">
                  <c:v>92</c:v>
                </c:pt>
                <c:pt idx="1378">
                  <c:v>87</c:v>
                </c:pt>
                <c:pt idx="1379">
                  <c:v>71</c:v>
                </c:pt>
                <c:pt idx="1380">
                  <c:v>46</c:v>
                </c:pt>
                <c:pt idx="1381">
                  <c:v>48</c:v>
                </c:pt>
                <c:pt idx="1382">
                  <c:v>2</c:v>
                </c:pt>
                <c:pt idx="1383">
                  <c:v>0</c:v>
                </c:pt>
                <c:pt idx="1384">
                  <c:v>74</c:v>
                </c:pt>
                <c:pt idx="1385">
                  <c:v>90</c:v>
                </c:pt>
                <c:pt idx="1386">
                  <c:v>91</c:v>
                </c:pt>
                <c:pt idx="1387">
                  <c:v>91</c:v>
                </c:pt>
                <c:pt idx="1388">
                  <c:v>91</c:v>
                </c:pt>
                <c:pt idx="1389">
                  <c:v>91</c:v>
                </c:pt>
                <c:pt idx="1390">
                  <c:v>91</c:v>
                </c:pt>
                <c:pt idx="1391">
                  <c:v>94</c:v>
                </c:pt>
                <c:pt idx="1392">
                  <c:v>94</c:v>
                </c:pt>
                <c:pt idx="1393">
                  <c:v>87</c:v>
                </c:pt>
                <c:pt idx="1394">
                  <c:v>52</c:v>
                </c:pt>
                <c:pt idx="1395">
                  <c:v>53</c:v>
                </c:pt>
                <c:pt idx="1396">
                  <c:v>0</c:v>
                </c:pt>
                <c:pt idx="1397">
                  <c:v>0</c:v>
                </c:pt>
                <c:pt idx="1398">
                  <c:v>13</c:v>
                </c:pt>
                <c:pt idx="1399">
                  <c:v>93</c:v>
                </c:pt>
                <c:pt idx="1400">
                  <c:v>91</c:v>
                </c:pt>
                <c:pt idx="1401">
                  <c:v>89</c:v>
                </c:pt>
                <c:pt idx="1402">
                  <c:v>85</c:v>
                </c:pt>
                <c:pt idx="1403">
                  <c:v>83</c:v>
                </c:pt>
                <c:pt idx="1404">
                  <c:v>90</c:v>
                </c:pt>
                <c:pt idx="1405">
                  <c:v>89</c:v>
                </c:pt>
                <c:pt idx="1406">
                  <c:v>82</c:v>
                </c:pt>
                <c:pt idx="1407">
                  <c:v>81</c:v>
                </c:pt>
                <c:pt idx="1408">
                  <c:v>83</c:v>
                </c:pt>
                <c:pt idx="1409">
                  <c:v>55</c:v>
                </c:pt>
                <c:pt idx="1410">
                  <c:v>45</c:v>
                </c:pt>
                <c:pt idx="1411">
                  <c:v>22</c:v>
                </c:pt>
                <c:pt idx="1412">
                  <c:v>0</c:v>
                </c:pt>
                <c:pt idx="1413">
                  <c:v>30</c:v>
                </c:pt>
                <c:pt idx="1414">
                  <c:v>83</c:v>
                </c:pt>
                <c:pt idx="1415">
                  <c:v>88</c:v>
                </c:pt>
                <c:pt idx="1416">
                  <c:v>88</c:v>
                </c:pt>
                <c:pt idx="1417">
                  <c:v>88</c:v>
                </c:pt>
                <c:pt idx="1418">
                  <c:v>88</c:v>
                </c:pt>
                <c:pt idx="1419">
                  <c:v>87</c:v>
                </c:pt>
                <c:pt idx="1420">
                  <c:v>87</c:v>
                </c:pt>
                <c:pt idx="1421">
                  <c:v>89</c:v>
                </c:pt>
                <c:pt idx="1422">
                  <c:v>86</c:v>
                </c:pt>
                <c:pt idx="1423">
                  <c:v>85</c:v>
                </c:pt>
                <c:pt idx="1424">
                  <c:v>84</c:v>
                </c:pt>
                <c:pt idx="1425">
                  <c:v>50</c:v>
                </c:pt>
                <c:pt idx="1426">
                  <c:v>45</c:v>
                </c:pt>
                <c:pt idx="1427">
                  <c:v>10</c:v>
                </c:pt>
                <c:pt idx="1428">
                  <c:v>0</c:v>
                </c:pt>
                <c:pt idx="1429">
                  <c:v>55</c:v>
                </c:pt>
                <c:pt idx="1430">
                  <c:v>88</c:v>
                </c:pt>
                <c:pt idx="1431">
                  <c:v>88</c:v>
                </c:pt>
                <c:pt idx="1432">
                  <c:v>87</c:v>
                </c:pt>
                <c:pt idx="1433">
                  <c:v>86</c:v>
                </c:pt>
                <c:pt idx="1434">
                  <c:v>89</c:v>
                </c:pt>
                <c:pt idx="1435">
                  <c:v>71</c:v>
                </c:pt>
                <c:pt idx="1436">
                  <c:v>37</c:v>
                </c:pt>
                <c:pt idx="1437">
                  <c:v>37</c:v>
                </c:pt>
                <c:pt idx="1438">
                  <c:v>44</c:v>
                </c:pt>
                <c:pt idx="1439">
                  <c:v>68</c:v>
                </c:pt>
                <c:pt idx="1440">
                  <c:v>83</c:v>
                </c:pt>
                <c:pt idx="1441">
                  <c:v>70</c:v>
                </c:pt>
                <c:pt idx="1442">
                  <c:v>69</c:v>
                </c:pt>
                <c:pt idx="1443">
                  <c:v>29</c:v>
                </c:pt>
                <c:pt idx="1444">
                  <c:v>0</c:v>
                </c:pt>
                <c:pt idx="1445">
                  <c:v>49</c:v>
                </c:pt>
                <c:pt idx="1446">
                  <c:v>90</c:v>
                </c:pt>
                <c:pt idx="1447">
                  <c:v>83</c:v>
                </c:pt>
                <c:pt idx="1448">
                  <c:v>87</c:v>
                </c:pt>
                <c:pt idx="1449">
                  <c:v>86</c:v>
                </c:pt>
                <c:pt idx="1450">
                  <c:v>91</c:v>
                </c:pt>
                <c:pt idx="1451">
                  <c:v>95</c:v>
                </c:pt>
                <c:pt idx="1452">
                  <c:v>95</c:v>
                </c:pt>
                <c:pt idx="1453">
                  <c:v>94</c:v>
                </c:pt>
                <c:pt idx="1454">
                  <c:v>91</c:v>
                </c:pt>
                <c:pt idx="1455">
                  <c:v>56</c:v>
                </c:pt>
                <c:pt idx="1456">
                  <c:v>52</c:v>
                </c:pt>
                <c:pt idx="1457">
                  <c:v>33</c:v>
                </c:pt>
                <c:pt idx="1458">
                  <c:v>0</c:v>
                </c:pt>
                <c:pt idx="1459">
                  <c:v>0</c:v>
                </c:pt>
                <c:pt idx="1460">
                  <c:v>39</c:v>
                </c:pt>
                <c:pt idx="1461">
                  <c:v>95</c:v>
                </c:pt>
                <c:pt idx="1462">
                  <c:v>96</c:v>
                </c:pt>
                <c:pt idx="1463">
                  <c:v>94</c:v>
                </c:pt>
                <c:pt idx="1464">
                  <c:v>94</c:v>
                </c:pt>
                <c:pt idx="1465">
                  <c:v>95</c:v>
                </c:pt>
                <c:pt idx="1466">
                  <c:v>95</c:v>
                </c:pt>
                <c:pt idx="1467">
                  <c:v>95</c:v>
                </c:pt>
                <c:pt idx="1468">
                  <c:v>97</c:v>
                </c:pt>
                <c:pt idx="1469">
                  <c:v>97</c:v>
                </c:pt>
                <c:pt idx="1470">
                  <c:v>48</c:v>
                </c:pt>
                <c:pt idx="1471">
                  <c:v>53</c:v>
                </c:pt>
                <c:pt idx="1472">
                  <c:v>5</c:v>
                </c:pt>
                <c:pt idx="1473">
                  <c:v>0</c:v>
                </c:pt>
                <c:pt idx="1474">
                  <c:v>0</c:v>
                </c:pt>
                <c:pt idx="1475">
                  <c:v>83</c:v>
                </c:pt>
                <c:pt idx="1476">
                  <c:v>97</c:v>
                </c:pt>
                <c:pt idx="1477">
                  <c:v>95</c:v>
                </c:pt>
                <c:pt idx="1478">
                  <c:v>94</c:v>
                </c:pt>
                <c:pt idx="1479">
                  <c:v>93</c:v>
                </c:pt>
                <c:pt idx="1480">
                  <c:v>72</c:v>
                </c:pt>
                <c:pt idx="1481">
                  <c:v>71</c:v>
                </c:pt>
                <c:pt idx="1482">
                  <c:v>82</c:v>
                </c:pt>
                <c:pt idx="1483">
                  <c:v>84</c:v>
                </c:pt>
                <c:pt idx="1484">
                  <c:v>85</c:v>
                </c:pt>
                <c:pt idx="1485">
                  <c:v>54</c:v>
                </c:pt>
                <c:pt idx="1486">
                  <c:v>21</c:v>
                </c:pt>
                <c:pt idx="1487">
                  <c:v>25</c:v>
                </c:pt>
                <c:pt idx="1488">
                  <c:v>25</c:v>
                </c:pt>
                <c:pt idx="1489">
                  <c:v>23</c:v>
                </c:pt>
                <c:pt idx="1490">
                  <c:v>15</c:v>
                </c:pt>
                <c:pt idx="1491">
                  <c:v>0</c:v>
                </c:pt>
                <c:pt idx="1492">
                  <c:v>31</c:v>
                </c:pt>
                <c:pt idx="1493">
                  <c:v>92</c:v>
                </c:pt>
                <c:pt idx="1494">
                  <c:v>93</c:v>
                </c:pt>
                <c:pt idx="1495">
                  <c:v>96</c:v>
                </c:pt>
                <c:pt idx="1496">
                  <c:v>96</c:v>
                </c:pt>
                <c:pt idx="1497">
                  <c:v>96</c:v>
                </c:pt>
                <c:pt idx="1498">
                  <c:v>97</c:v>
                </c:pt>
                <c:pt idx="1499">
                  <c:v>97</c:v>
                </c:pt>
                <c:pt idx="1500">
                  <c:v>97</c:v>
                </c:pt>
                <c:pt idx="1501">
                  <c:v>97</c:v>
                </c:pt>
                <c:pt idx="1502">
                  <c:v>51</c:v>
                </c:pt>
                <c:pt idx="1503">
                  <c:v>57</c:v>
                </c:pt>
                <c:pt idx="1504">
                  <c:v>6</c:v>
                </c:pt>
                <c:pt idx="1505">
                  <c:v>0</c:v>
                </c:pt>
                <c:pt idx="1506">
                  <c:v>0</c:v>
                </c:pt>
                <c:pt idx="1507">
                  <c:v>64</c:v>
                </c:pt>
                <c:pt idx="1508">
                  <c:v>92</c:v>
                </c:pt>
                <c:pt idx="1509">
                  <c:v>92</c:v>
                </c:pt>
                <c:pt idx="1510">
                  <c:v>90</c:v>
                </c:pt>
                <c:pt idx="1511">
                  <c:v>92</c:v>
                </c:pt>
                <c:pt idx="1512">
                  <c:v>92</c:v>
                </c:pt>
                <c:pt idx="1513">
                  <c:v>92</c:v>
                </c:pt>
                <c:pt idx="1514">
                  <c:v>93</c:v>
                </c:pt>
                <c:pt idx="1515">
                  <c:v>93</c:v>
                </c:pt>
                <c:pt idx="1516">
                  <c:v>93</c:v>
                </c:pt>
                <c:pt idx="1517">
                  <c:v>47</c:v>
                </c:pt>
                <c:pt idx="1518">
                  <c:v>58</c:v>
                </c:pt>
                <c:pt idx="1519">
                  <c:v>4</c:v>
                </c:pt>
                <c:pt idx="1520">
                  <c:v>0</c:v>
                </c:pt>
                <c:pt idx="1521">
                  <c:v>0</c:v>
                </c:pt>
                <c:pt idx="1522">
                  <c:v>67</c:v>
                </c:pt>
                <c:pt idx="1523">
                  <c:v>83</c:v>
                </c:pt>
                <c:pt idx="1524">
                  <c:v>79</c:v>
                </c:pt>
                <c:pt idx="1525">
                  <c:v>67</c:v>
                </c:pt>
                <c:pt idx="1526">
                  <c:v>73</c:v>
                </c:pt>
                <c:pt idx="1527">
                  <c:v>70</c:v>
                </c:pt>
                <c:pt idx="1528">
                  <c:v>65</c:v>
                </c:pt>
                <c:pt idx="1529">
                  <c:v>72</c:v>
                </c:pt>
                <c:pt idx="1530">
                  <c:v>84</c:v>
                </c:pt>
                <c:pt idx="1531">
                  <c:v>84</c:v>
                </c:pt>
                <c:pt idx="1532">
                  <c:v>85</c:v>
                </c:pt>
                <c:pt idx="1533">
                  <c:v>71</c:v>
                </c:pt>
                <c:pt idx="1534">
                  <c:v>20</c:v>
                </c:pt>
                <c:pt idx="1535">
                  <c:v>16</c:v>
                </c:pt>
                <c:pt idx="1536">
                  <c:v>26</c:v>
                </c:pt>
                <c:pt idx="1537">
                  <c:v>35</c:v>
                </c:pt>
                <c:pt idx="1538">
                  <c:v>17</c:v>
                </c:pt>
                <c:pt idx="1539">
                  <c:v>0</c:v>
                </c:pt>
                <c:pt idx="1540">
                  <c:v>0</c:v>
                </c:pt>
                <c:pt idx="1541">
                  <c:v>54</c:v>
                </c:pt>
                <c:pt idx="1542">
                  <c:v>92</c:v>
                </c:pt>
                <c:pt idx="1543">
                  <c:v>95</c:v>
                </c:pt>
                <c:pt idx="1544">
                  <c:v>95</c:v>
                </c:pt>
                <c:pt idx="1545">
                  <c:v>95</c:v>
                </c:pt>
                <c:pt idx="1546">
                  <c:v>95</c:v>
                </c:pt>
                <c:pt idx="1547">
                  <c:v>94</c:v>
                </c:pt>
                <c:pt idx="1548">
                  <c:v>97</c:v>
                </c:pt>
                <c:pt idx="1549">
                  <c:v>96</c:v>
                </c:pt>
                <c:pt idx="1550">
                  <c:v>83</c:v>
                </c:pt>
                <c:pt idx="1551">
                  <c:v>46</c:v>
                </c:pt>
                <c:pt idx="1552">
                  <c:v>51</c:v>
                </c:pt>
                <c:pt idx="1553">
                  <c:v>9</c:v>
                </c:pt>
                <c:pt idx="1554">
                  <c:v>0</c:v>
                </c:pt>
                <c:pt idx="1555">
                  <c:v>0</c:v>
                </c:pt>
                <c:pt idx="1556">
                  <c:v>70</c:v>
                </c:pt>
                <c:pt idx="1557">
                  <c:v>95</c:v>
                </c:pt>
                <c:pt idx="1558">
                  <c:v>95</c:v>
                </c:pt>
                <c:pt idx="1559">
                  <c:v>96</c:v>
                </c:pt>
                <c:pt idx="1560">
                  <c:v>95</c:v>
                </c:pt>
                <c:pt idx="1561">
                  <c:v>97</c:v>
                </c:pt>
                <c:pt idx="1562">
                  <c:v>97</c:v>
                </c:pt>
                <c:pt idx="1563">
                  <c:v>97</c:v>
                </c:pt>
                <c:pt idx="1564">
                  <c:v>95</c:v>
                </c:pt>
                <c:pt idx="1565">
                  <c:v>71</c:v>
                </c:pt>
                <c:pt idx="1566">
                  <c:v>60</c:v>
                </c:pt>
                <c:pt idx="1567">
                  <c:v>36</c:v>
                </c:pt>
                <c:pt idx="1568">
                  <c:v>0</c:v>
                </c:pt>
                <c:pt idx="1569">
                  <c:v>0</c:v>
                </c:pt>
                <c:pt idx="1570">
                  <c:v>41</c:v>
                </c:pt>
                <c:pt idx="1571">
                  <c:v>94</c:v>
                </c:pt>
                <c:pt idx="1572">
                  <c:v>94</c:v>
                </c:pt>
                <c:pt idx="1573">
                  <c:v>95</c:v>
                </c:pt>
                <c:pt idx="1574">
                  <c:v>94</c:v>
                </c:pt>
                <c:pt idx="1575">
                  <c:v>90</c:v>
                </c:pt>
                <c:pt idx="1576">
                  <c:v>94</c:v>
                </c:pt>
                <c:pt idx="1577">
                  <c:v>94</c:v>
                </c:pt>
                <c:pt idx="1578">
                  <c:v>91</c:v>
                </c:pt>
                <c:pt idx="1579">
                  <c:v>93</c:v>
                </c:pt>
                <c:pt idx="1580">
                  <c:v>45</c:v>
                </c:pt>
                <c:pt idx="1581">
                  <c:v>28</c:v>
                </c:pt>
                <c:pt idx="1582">
                  <c:v>26</c:v>
                </c:pt>
                <c:pt idx="1583">
                  <c:v>20</c:v>
                </c:pt>
                <c:pt idx="1584">
                  <c:v>0</c:v>
                </c:pt>
                <c:pt idx="1585">
                  <c:v>0</c:v>
                </c:pt>
                <c:pt idx="1586">
                  <c:v>69</c:v>
                </c:pt>
                <c:pt idx="1587">
                  <c:v>82</c:v>
                </c:pt>
                <c:pt idx="1588">
                  <c:v>84</c:v>
                </c:pt>
                <c:pt idx="1589">
                  <c:v>78</c:v>
                </c:pt>
                <c:pt idx="1590">
                  <c:v>78</c:v>
                </c:pt>
                <c:pt idx="1591">
                  <c:v>85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545-43F5-8A2F-959A61CC74C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890036288"/>
        <c:axId val="890017568"/>
      </c:barChart>
      <c:catAx>
        <c:axId val="89003628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1" i="0" u="none" strike="noStrik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US" altLang="ko-KR"/>
                  <a:t>Elapsed</a:t>
                </a:r>
                <a:r>
                  <a:rPr lang="en-US" altLang="ko-KR" baseline="0"/>
                  <a:t> time(sec.)</a:t>
                </a:r>
                <a:endParaRPr lang="ko-KR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1" i="0" u="none" strike="noStrike" kern="1200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ko-KR"/>
            </a:p>
          </c:txPr>
        </c:title>
        <c:majorTickMark val="none"/>
        <c:minorTickMark val="none"/>
        <c:tickLblPos val="nextTo"/>
        <c:spPr>
          <a:noFill/>
          <a:ln w="1905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1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ko-KR"/>
          </a:p>
        </c:txPr>
        <c:crossAx val="890017568"/>
        <c:crosses val="autoZero"/>
        <c:auto val="1"/>
        <c:lblAlgn val="ctr"/>
        <c:lblOffset val="100"/>
        <c:noMultiLvlLbl val="0"/>
      </c:catAx>
      <c:valAx>
        <c:axId val="890017568"/>
        <c:scaling>
          <c:orientation val="minMax"/>
          <c:max val="1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1" i="0" u="none" strike="noStrik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US" altLang="ko-KR"/>
                  <a:t>GPU</a:t>
                </a:r>
                <a:r>
                  <a:rPr lang="en-US" altLang="ko-KR" baseline="0"/>
                  <a:t> utilization(%)</a:t>
                </a:r>
                <a:endParaRPr lang="ko-KR" altLang="en-US"/>
              </a:p>
            </c:rich>
          </c:tx>
          <c:layout>
            <c:manualLayout>
              <c:xMode val="edge"/>
              <c:yMode val="edge"/>
              <c:x val="3.5277777777777776E-2"/>
              <c:y val="0.13510030864197531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1" i="0" u="none" strike="noStrike" kern="1200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ko-KR"/>
          </a:p>
        </c:txPr>
        <c:crossAx val="890036288"/>
        <c:crosses val="autoZero"/>
        <c:crossBetween val="between"/>
        <c:majorUnit val="20"/>
      </c:valAx>
      <c:spPr>
        <a:noFill/>
        <a:ln w="19050">
          <a:solidFill>
            <a:schemeClr val="tx1"/>
          </a:solidFill>
        </a:ln>
        <a:effectLst/>
      </c:spPr>
    </c:plotArea>
    <c:plotVisOnly val="1"/>
    <c:dispBlanksAs val="gap"/>
    <c:showDLblsOverMax val="0"/>
    <c:extLst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1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ko-KR"/>
    </a:p>
  </c:txPr>
  <c:externalData r:id="rId4">
    <c:autoUpdate val="0"/>
  </c:externalData>
</c:chartSpace>
</file>

<file path=ppt/charts/chart5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20180470085470084"/>
          <c:y val="5.4631481481481482E-2"/>
          <c:w val="0.77603183760683758"/>
          <c:h val="0.70457129629629633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ysClr val="windowText" lastClr="000000"/>
            </a:solidFill>
            <a:ln>
              <a:noFill/>
            </a:ln>
            <a:effectLst/>
          </c:spPr>
          <c:invertIfNegative val="0"/>
          <c:val>
            <c:numRef>
              <c:f>'Elapsed time(tcmalloc)'!$Y$374:$Y$1583</c:f>
              <c:numCache>
                <c:formatCode>General</c:formatCode>
                <c:ptCount val="1210"/>
                <c:pt idx="0">
                  <c:v>1</c:v>
                </c:pt>
                <c:pt idx="1">
                  <c:v>3</c:v>
                </c:pt>
                <c:pt idx="2">
                  <c:v>4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4</c:v>
                </c:pt>
                <c:pt idx="21">
                  <c:v>91</c:v>
                </c:pt>
                <c:pt idx="22">
                  <c:v>96</c:v>
                </c:pt>
                <c:pt idx="23">
                  <c:v>95</c:v>
                </c:pt>
                <c:pt idx="24">
                  <c:v>96</c:v>
                </c:pt>
                <c:pt idx="25">
                  <c:v>95</c:v>
                </c:pt>
                <c:pt idx="26">
                  <c:v>95</c:v>
                </c:pt>
                <c:pt idx="27">
                  <c:v>87</c:v>
                </c:pt>
                <c:pt idx="28">
                  <c:v>94</c:v>
                </c:pt>
                <c:pt idx="29">
                  <c:v>93</c:v>
                </c:pt>
                <c:pt idx="30">
                  <c:v>78</c:v>
                </c:pt>
                <c:pt idx="31">
                  <c:v>94</c:v>
                </c:pt>
                <c:pt idx="32">
                  <c:v>26</c:v>
                </c:pt>
                <c:pt idx="33">
                  <c:v>91</c:v>
                </c:pt>
                <c:pt idx="34">
                  <c:v>92</c:v>
                </c:pt>
                <c:pt idx="35">
                  <c:v>66</c:v>
                </c:pt>
                <c:pt idx="36">
                  <c:v>72</c:v>
                </c:pt>
                <c:pt idx="37">
                  <c:v>93</c:v>
                </c:pt>
                <c:pt idx="38">
                  <c:v>93</c:v>
                </c:pt>
                <c:pt idx="39">
                  <c:v>95</c:v>
                </c:pt>
                <c:pt idx="40">
                  <c:v>75</c:v>
                </c:pt>
                <c:pt idx="41">
                  <c:v>95</c:v>
                </c:pt>
                <c:pt idx="42">
                  <c:v>94</c:v>
                </c:pt>
                <c:pt idx="43">
                  <c:v>75</c:v>
                </c:pt>
                <c:pt idx="44">
                  <c:v>48</c:v>
                </c:pt>
                <c:pt idx="45">
                  <c:v>97</c:v>
                </c:pt>
                <c:pt idx="46">
                  <c:v>94</c:v>
                </c:pt>
                <c:pt idx="47">
                  <c:v>92</c:v>
                </c:pt>
                <c:pt idx="48">
                  <c:v>96</c:v>
                </c:pt>
                <c:pt idx="49">
                  <c:v>96</c:v>
                </c:pt>
                <c:pt idx="50">
                  <c:v>93</c:v>
                </c:pt>
                <c:pt idx="51">
                  <c:v>93</c:v>
                </c:pt>
                <c:pt idx="52">
                  <c:v>91</c:v>
                </c:pt>
                <c:pt idx="53">
                  <c:v>92</c:v>
                </c:pt>
                <c:pt idx="54">
                  <c:v>79</c:v>
                </c:pt>
                <c:pt idx="55">
                  <c:v>92</c:v>
                </c:pt>
                <c:pt idx="56">
                  <c:v>82</c:v>
                </c:pt>
                <c:pt idx="57">
                  <c:v>86</c:v>
                </c:pt>
                <c:pt idx="58">
                  <c:v>88</c:v>
                </c:pt>
                <c:pt idx="59">
                  <c:v>90</c:v>
                </c:pt>
                <c:pt idx="60">
                  <c:v>87</c:v>
                </c:pt>
                <c:pt idx="61">
                  <c:v>92</c:v>
                </c:pt>
                <c:pt idx="62">
                  <c:v>95</c:v>
                </c:pt>
                <c:pt idx="63">
                  <c:v>96</c:v>
                </c:pt>
                <c:pt idx="64">
                  <c:v>96</c:v>
                </c:pt>
                <c:pt idx="65">
                  <c:v>82</c:v>
                </c:pt>
                <c:pt idx="66">
                  <c:v>93</c:v>
                </c:pt>
                <c:pt idx="67">
                  <c:v>73</c:v>
                </c:pt>
                <c:pt idx="68">
                  <c:v>73</c:v>
                </c:pt>
                <c:pt idx="69">
                  <c:v>69</c:v>
                </c:pt>
                <c:pt idx="70">
                  <c:v>84</c:v>
                </c:pt>
                <c:pt idx="71">
                  <c:v>77</c:v>
                </c:pt>
                <c:pt idx="72">
                  <c:v>91</c:v>
                </c:pt>
                <c:pt idx="73">
                  <c:v>90</c:v>
                </c:pt>
                <c:pt idx="74">
                  <c:v>90</c:v>
                </c:pt>
                <c:pt idx="75">
                  <c:v>91</c:v>
                </c:pt>
                <c:pt idx="76">
                  <c:v>92</c:v>
                </c:pt>
                <c:pt idx="77">
                  <c:v>81</c:v>
                </c:pt>
                <c:pt idx="78">
                  <c:v>66</c:v>
                </c:pt>
                <c:pt idx="79">
                  <c:v>96</c:v>
                </c:pt>
                <c:pt idx="80">
                  <c:v>96</c:v>
                </c:pt>
                <c:pt idx="81">
                  <c:v>96</c:v>
                </c:pt>
                <c:pt idx="82">
                  <c:v>96</c:v>
                </c:pt>
                <c:pt idx="83">
                  <c:v>96</c:v>
                </c:pt>
                <c:pt idx="84">
                  <c:v>96</c:v>
                </c:pt>
                <c:pt idx="85">
                  <c:v>96</c:v>
                </c:pt>
                <c:pt idx="86">
                  <c:v>96</c:v>
                </c:pt>
                <c:pt idx="87">
                  <c:v>95</c:v>
                </c:pt>
                <c:pt idx="88">
                  <c:v>82</c:v>
                </c:pt>
                <c:pt idx="89">
                  <c:v>67</c:v>
                </c:pt>
                <c:pt idx="90">
                  <c:v>89</c:v>
                </c:pt>
                <c:pt idx="91">
                  <c:v>93</c:v>
                </c:pt>
                <c:pt idx="92">
                  <c:v>79</c:v>
                </c:pt>
                <c:pt idx="93">
                  <c:v>84</c:v>
                </c:pt>
                <c:pt idx="94">
                  <c:v>91</c:v>
                </c:pt>
                <c:pt idx="95">
                  <c:v>94</c:v>
                </c:pt>
                <c:pt idx="96">
                  <c:v>94</c:v>
                </c:pt>
                <c:pt idx="97">
                  <c:v>94</c:v>
                </c:pt>
                <c:pt idx="98">
                  <c:v>92</c:v>
                </c:pt>
                <c:pt idx="99">
                  <c:v>78</c:v>
                </c:pt>
                <c:pt idx="100">
                  <c:v>99</c:v>
                </c:pt>
                <c:pt idx="101">
                  <c:v>81</c:v>
                </c:pt>
                <c:pt idx="102">
                  <c:v>83</c:v>
                </c:pt>
                <c:pt idx="103">
                  <c:v>83</c:v>
                </c:pt>
                <c:pt idx="104">
                  <c:v>72</c:v>
                </c:pt>
                <c:pt idx="105">
                  <c:v>82</c:v>
                </c:pt>
                <c:pt idx="106">
                  <c:v>82</c:v>
                </c:pt>
                <c:pt idx="107">
                  <c:v>83</c:v>
                </c:pt>
                <c:pt idx="108">
                  <c:v>81</c:v>
                </c:pt>
                <c:pt idx="109">
                  <c:v>87</c:v>
                </c:pt>
                <c:pt idx="110">
                  <c:v>92</c:v>
                </c:pt>
                <c:pt idx="111">
                  <c:v>78</c:v>
                </c:pt>
                <c:pt idx="112">
                  <c:v>99</c:v>
                </c:pt>
                <c:pt idx="113">
                  <c:v>96</c:v>
                </c:pt>
                <c:pt idx="114">
                  <c:v>95</c:v>
                </c:pt>
                <c:pt idx="115">
                  <c:v>94</c:v>
                </c:pt>
                <c:pt idx="116">
                  <c:v>93</c:v>
                </c:pt>
                <c:pt idx="117">
                  <c:v>95</c:v>
                </c:pt>
                <c:pt idx="118">
                  <c:v>96</c:v>
                </c:pt>
                <c:pt idx="119">
                  <c:v>95</c:v>
                </c:pt>
                <c:pt idx="120">
                  <c:v>97</c:v>
                </c:pt>
                <c:pt idx="121">
                  <c:v>96</c:v>
                </c:pt>
                <c:pt idx="122">
                  <c:v>82</c:v>
                </c:pt>
                <c:pt idx="123">
                  <c:v>95</c:v>
                </c:pt>
                <c:pt idx="124">
                  <c:v>87</c:v>
                </c:pt>
                <c:pt idx="125">
                  <c:v>66</c:v>
                </c:pt>
                <c:pt idx="126">
                  <c:v>79</c:v>
                </c:pt>
                <c:pt idx="127">
                  <c:v>63</c:v>
                </c:pt>
                <c:pt idx="128">
                  <c:v>75</c:v>
                </c:pt>
                <c:pt idx="129">
                  <c:v>77</c:v>
                </c:pt>
                <c:pt idx="130">
                  <c:v>37</c:v>
                </c:pt>
                <c:pt idx="131">
                  <c:v>36</c:v>
                </c:pt>
                <c:pt idx="132">
                  <c:v>65</c:v>
                </c:pt>
                <c:pt idx="133">
                  <c:v>95</c:v>
                </c:pt>
                <c:pt idx="134">
                  <c:v>91</c:v>
                </c:pt>
                <c:pt idx="135">
                  <c:v>92</c:v>
                </c:pt>
                <c:pt idx="136">
                  <c:v>84</c:v>
                </c:pt>
                <c:pt idx="137">
                  <c:v>75</c:v>
                </c:pt>
                <c:pt idx="138">
                  <c:v>97</c:v>
                </c:pt>
                <c:pt idx="139">
                  <c:v>96</c:v>
                </c:pt>
                <c:pt idx="140">
                  <c:v>96</c:v>
                </c:pt>
                <c:pt idx="141">
                  <c:v>96</c:v>
                </c:pt>
                <c:pt idx="142">
                  <c:v>97</c:v>
                </c:pt>
                <c:pt idx="143">
                  <c:v>96</c:v>
                </c:pt>
                <c:pt idx="144">
                  <c:v>96</c:v>
                </c:pt>
                <c:pt idx="145">
                  <c:v>97</c:v>
                </c:pt>
                <c:pt idx="146">
                  <c:v>82</c:v>
                </c:pt>
                <c:pt idx="147">
                  <c:v>86</c:v>
                </c:pt>
                <c:pt idx="148">
                  <c:v>84</c:v>
                </c:pt>
                <c:pt idx="149">
                  <c:v>95</c:v>
                </c:pt>
                <c:pt idx="150">
                  <c:v>94</c:v>
                </c:pt>
                <c:pt idx="151">
                  <c:v>95</c:v>
                </c:pt>
                <c:pt idx="152">
                  <c:v>95</c:v>
                </c:pt>
                <c:pt idx="153">
                  <c:v>94</c:v>
                </c:pt>
                <c:pt idx="154">
                  <c:v>94</c:v>
                </c:pt>
                <c:pt idx="155">
                  <c:v>94</c:v>
                </c:pt>
                <c:pt idx="156">
                  <c:v>94</c:v>
                </c:pt>
                <c:pt idx="157">
                  <c:v>80</c:v>
                </c:pt>
                <c:pt idx="158">
                  <c:v>93</c:v>
                </c:pt>
                <c:pt idx="159">
                  <c:v>94</c:v>
                </c:pt>
                <c:pt idx="160">
                  <c:v>94</c:v>
                </c:pt>
                <c:pt idx="161">
                  <c:v>96</c:v>
                </c:pt>
                <c:pt idx="162">
                  <c:v>96</c:v>
                </c:pt>
                <c:pt idx="163">
                  <c:v>96</c:v>
                </c:pt>
                <c:pt idx="164">
                  <c:v>96</c:v>
                </c:pt>
                <c:pt idx="165">
                  <c:v>93</c:v>
                </c:pt>
                <c:pt idx="166">
                  <c:v>91</c:v>
                </c:pt>
                <c:pt idx="167">
                  <c:v>92</c:v>
                </c:pt>
                <c:pt idx="168">
                  <c:v>81</c:v>
                </c:pt>
                <c:pt idx="169">
                  <c:v>73</c:v>
                </c:pt>
                <c:pt idx="170">
                  <c:v>93</c:v>
                </c:pt>
                <c:pt idx="171">
                  <c:v>83</c:v>
                </c:pt>
                <c:pt idx="172">
                  <c:v>86</c:v>
                </c:pt>
                <c:pt idx="173">
                  <c:v>83</c:v>
                </c:pt>
                <c:pt idx="174">
                  <c:v>87</c:v>
                </c:pt>
                <c:pt idx="175">
                  <c:v>89</c:v>
                </c:pt>
                <c:pt idx="176">
                  <c:v>90</c:v>
                </c:pt>
                <c:pt idx="177">
                  <c:v>89</c:v>
                </c:pt>
                <c:pt idx="178">
                  <c:v>89</c:v>
                </c:pt>
                <c:pt idx="179">
                  <c:v>88</c:v>
                </c:pt>
                <c:pt idx="180">
                  <c:v>78</c:v>
                </c:pt>
                <c:pt idx="181">
                  <c:v>83</c:v>
                </c:pt>
                <c:pt idx="182">
                  <c:v>77</c:v>
                </c:pt>
                <c:pt idx="183">
                  <c:v>85</c:v>
                </c:pt>
                <c:pt idx="184">
                  <c:v>87</c:v>
                </c:pt>
                <c:pt idx="185">
                  <c:v>83</c:v>
                </c:pt>
                <c:pt idx="186">
                  <c:v>88</c:v>
                </c:pt>
                <c:pt idx="187">
                  <c:v>90</c:v>
                </c:pt>
                <c:pt idx="188">
                  <c:v>90</c:v>
                </c:pt>
                <c:pt idx="189">
                  <c:v>90</c:v>
                </c:pt>
                <c:pt idx="190">
                  <c:v>90</c:v>
                </c:pt>
                <c:pt idx="191">
                  <c:v>74</c:v>
                </c:pt>
                <c:pt idx="192">
                  <c:v>96</c:v>
                </c:pt>
                <c:pt idx="193">
                  <c:v>78</c:v>
                </c:pt>
                <c:pt idx="194">
                  <c:v>92</c:v>
                </c:pt>
                <c:pt idx="195">
                  <c:v>92</c:v>
                </c:pt>
                <c:pt idx="196">
                  <c:v>91</c:v>
                </c:pt>
                <c:pt idx="197">
                  <c:v>90</c:v>
                </c:pt>
                <c:pt idx="198">
                  <c:v>92</c:v>
                </c:pt>
                <c:pt idx="199">
                  <c:v>92</c:v>
                </c:pt>
                <c:pt idx="200">
                  <c:v>92</c:v>
                </c:pt>
                <c:pt idx="201">
                  <c:v>85</c:v>
                </c:pt>
                <c:pt idx="202">
                  <c:v>87</c:v>
                </c:pt>
                <c:pt idx="203">
                  <c:v>82</c:v>
                </c:pt>
                <c:pt idx="204">
                  <c:v>56</c:v>
                </c:pt>
                <c:pt idx="205">
                  <c:v>89</c:v>
                </c:pt>
                <c:pt idx="206">
                  <c:v>87</c:v>
                </c:pt>
                <c:pt idx="207">
                  <c:v>88</c:v>
                </c:pt>
                <c:pt idx="208">
                  <c:v>87</c:v>
                </c:pt>
                <c:pt idx="209">
                  <c:v>88</c:v>
                </c:pt>
                <c:pt idx="210">
                  <c:v>85</c:v>
                </c:pt>
                <c:pt idx="211">
                  <c:v>66</c:v>
                </c:pt>
                <c:pt idx="212">
                  <c:v>71</c:v>
                </c:pt>
                <c:pt idx="213">
                  <c:v>63</c:v>
                </c:pt>
                <c:pt idx="214">
                  <c:v>70</c:v>
                </c:pt>
                <c:pt idx="215">
                  <c:v>73</c:v>
                </c:pt>
                <c:pt idx="216">
                  <c:v>78</c:v>
                </c:pt>
                <c:pt idx="217">
                  <c:v>65</c:v>
                </c:pt>
                <c:pt idx="218">
                  <c:v>83</c:v>
                </c:pt>
                <c:pt idx="219">
                  <c:v>84</c:v>
                </c:pt>
                <c:pt idx="220">
                  <c:v>93</c:v>
                </c:pt>
                <c:pt idx="221">
                  <c:v>90</c:v>
                </c:pt>
                <c:pt idx="222">
                  <c:v>86</c:v>
                </c:pt>
                <c:pt idx="223">
                  <c:v>90</c:v>
                </c:pt>
                <c:pt idx="224">
                  <c:v>88</c:v>
                </c:pt>
                <c:pt idx="225">
                  <c:v>91</c:v>
                </c:pt>
                <c:pt idx="226">
                  <c:v>88</c:v>
                </c:pt>
                <c:pt idx="227">
                  <c:v>76</c:v>
                </c:pt>
                <c:pt idx="228">
                  <c:v>86</c:v>
                </c:pt>
                <c:pt idx="229">
                  <c:v>75</c:v>
                </c:pt>
                <c:pt idx="230">
                  <c:v>86</c:v>
                </c:pt>
                <c:pt idx="231">
                  <c:v>89</c:v>
                </c:pt>
                <c:pt idx="232">
                  <c:v>90</c:v>
                </c:pt>
                <c:pt idx="233">
                  <c:v>89</c:v>
                </c:pt>
                <c:pt idx="234">
                  <c:v>90</c:v>
                </c:pt>
                <c:pt idx="235">
                  <c:v>90</c:v>
                </c:pt>
                <c:pt idx="236">
                  <c:v>90</c:v>
                </c:pt>
                <c:pt idx="237">
                  <c:v>90</c:v>
                </c:pt>
                <c:pt idx="238">
                  <c:v>90</c:v>
                </c:pt>
                <c:pt idx="239">
                  <c:v>90</c:v>
                </c:pt>
                <c:pt idx="240">
                  <c:v>79</c:v>
                </c:pt>
                <c:pt idx="241">
                  <c:v>90</c:v>
                </c:pt>
                <c:pt idx="242">
                  <c:v>81</c:v>
                </c:pt>
                <c:pt idx="243">
                  <c:v>94</c:v>
                </c:pt>
                <c:pt idx="244">
                  <c:v>94</c:v>
                </c:pt>
                <c:pt idx="245">
                  <c:v>93</c:v>
                </c:pt>
                <c:pt idx="246">
                  <c:v>92</c:v>
                </c:pt>
                <c:pt idx="247">
                  <c:v>94</c:v>
                </c:pt>
                <c:pt idx="248">
                  <c:v>97</c:v>
                </c:pt>
                <c:pt idx="249">
                  <c:v>95</c:v>
                </c:pt>
                <c:pt idx="250">
                  <c:v>95</c:v>
                </c:pt>
                <c:pt idx="251">
                  <c:v>81</c:v>
                </c:pt>
                <c:pt idx="252">
                  <c:v>66</c:v>
                </c:pt>
                <c:pt idx="253">
                  <c:v>93</c:v>
                </c:pt>
                <c:pt idx="254">
                  <c:v>74</c:v>
                </c:pt>
                <c:pt idx="255">
                  <c:v>78</c:v>
                </c:pt>
                <c:pt idx="256">
                  <c:v>83</c:v>
                </c:pt>
                <c:pt idx="257">
                  <c:v>84</c:v>
                </c:pt>
                <c:pt idx="258">
                  <c:v>64</c:v>
                </c:pt>
                <c:pt idx="259">
                  <c:v>38</c:v>
                </c:pt>
                <c:pt idx="260">
                  <c:v>63</c:v>
                </c:pt>
                <c:pt idx="261">
                  <c:v>52</c:v>
                </c:pt>
                <c:pt idx="262">
                  <c:v>37</c:v>
                </c:pt>
                <c:pt idx="263">
                  <c:v>46</c:v>
                </c:pt>
                <c:pt idx="264">
                  <c:v>40</c:v>
                </c:pt>
                <c:pt idx="265">
                  <c:v>56</c:v>
                </c:pt>
                <c:pt idx="266">
                  <c:v>65</c:v>
                </c:pt>
                <c:pt idx="267">
                  <c:v>79</c:v>
                </c:pt>
                <c:pt idx="268">
                  <c:v>93</c:v>
                </c:pt>
                <c:pt idx="269">
                  <c:v>90</c:v>
                </c:pt>
                <c:pt idx="270">
                  <c:v>97</c:v>
                </c:pt>
                <c:pt idx="271">
                  <c:v>91</c:v>
                </c:pt>
                <c:pt idx="272">
                  <c:v>90</c:v>
                </c:pt>
                <c:pt idx="273">
                  <c:v>92</c:v>
                </c:pt>
                <c:pt idx="274">
                  <c:v>88</c:v>
                </c:pt>
                <c:pt idx="275">
                  <c:v>89</c:v>
                </c:pt>
                <c:pt idx="276">
                  <c:v>89</c:v>
                </c:pt>
                <c:pt idx="277">
                  <c:v>91</c:v>
                </c:pt>
                <c:pt idx="278">
                  <c:v>81</c:v>
                </c:pt>
                <c:pt idx="279">
                  <c:v>72</c:v>
                </c:pt>
                <c:pt idx="280">
                  <c:v>96</c:v>
                </c:pt>
                <c:pt idx="281">
                  <c:v>96</c:v>
                </c:pt>
                <c:pt idx="282">
                  <c:v>96</c:v>
                </c:pt>
                <c:pt idx="283">
                  <c:v>96</c:v>
                </c:pt>
                <c:pt idx="284">
                  <c:v>96</c:v>
                </c:pt>
                <c:pt idx="285">
                  <c:v>96</c:v>
                </c:pt>
                <c:pt idx="286">
                  <c:v>96</c:v>
                </c:pt>
                <c:pt idx="287">
                  <c:v>96</c:v>
                </c:pt>
                <c:pt idx="288">
                  <c:v>95</c:v>
                </c:pt>
                <c:pt idx="289">
                  <c:v>82</c:v>
                </c:pt>
                <c:pt idx="290">
                  <c:v>90</c:v>
                </c:pt>
                <c:pt idx="291">
                  <c:v>85</c:v>
                </c:pt>
                <c:pt idx="292">
                  <c:v>82</c:v>
                </c:pt>
                <c:pt idx="293">
                  <c:v>84</c:v>
                </c:pt>
                <c:pt idx="294">
                  <c:v>95</c:v>
                </c:pt>
                <c:pt idx="295">
                  <c:v>95</c:v>
                </c:pt>
                <c:pt idx="296">
                  <c:v>95</c:v>
                </c:pt>
                <c:pt idx="297">
                  <c:v>96</c:v>
                </c:pt>
                <c:pt idx="298">
                  <c:v>96</c:v>
                </c:pt>
                <c:pt idx="299">
                  <c:v>97</c:v>
                </c:pt>
                <c:pt idx="300">
                  <c:v>83</c:v>
                </c:pt>
                <c:pt idx="301">
                  <c:v>94</c:v>
                </c:pt>
                <c:pt idx="302">
                  <c:v>81</c:v>
                </c:pt>
                <c:pt idx="303">
                  <c:v>85</c:v>
                </c:pt>
                <c:pt idx="304">
                  <c:v>88</c:v>
                </c:pt>
                <c:pt idx="305">
                  <c:v>86</c:v>
                </c:pt>
                <c:pt idx="306">
                  <c:v>88</c:v>
                </c:pt>
                <c:pt idx="307">
                  <c:v>88</c:v>
                </c:pt>
                <c:pt idx="308">
                  <c:v>87</c:v>
                </c:pt>
                <c:pt idx="309">
                  <c:v>85</c:v>
                </c:pt>
                <c:pt idx="310">
                  <c:v>87</c:v>
                </c:pt>
                <c:pt idx="311">
                  <c:v>73</c:v>
                </c:pt>
                <c:pt idx="312">
                  <c:v>86</c:v>
                </c:pt>
                <c:pt idx="313">
                  <c:v>83</c:v>
                </c:pt>
                <c:pt idx="314">
                  <c:v>96</c:v>
                </c:pt>
                <c:pt idx="315">
                  <c:v>96</c:v>
                </c:pt>
                <c:pt idx="316">
                  <c:v>96</c:v>
                </c:pt>
                <c:pt idx="317">
                  <c:v>96</c:v>
                </c:pt>
                <c:pt idx="318">
                  <c:v>95</c:v>
                </c:pt>
                <c:pt idx="319">
                  <c:v>97</c:v>
                </c:pt>
                <c:pt idx="320">
                  <c:v>97</c:v>
                </c:pt>
                <c:pt idx="321">
                  <c:v>97</c:v>
                </c:pt>
                <c:pt idx="322">
                  <c:v>80</c:v>
                </c:pt>
                <c:pt idx="323">
                  <c:v>98</c:v>
                </c:pt>
                <c:pt idx="324">
                  <c:v>72</c:v>
                </c:pt>
                <c:pt idx="325">
                  <c:v>75</c:v>
                </c:pt>
                <c:pt idx="326">
                  <c:v>78</c:v>
                </c:pt>
                <c:pt idx="327">
                  <c:v>85</c:v>
                </c:pt>
                <c:pt idx="328">
                  <c:v>88</c:v>
                </c:pt>
                <c:pt idx="329">
                  <c:v>91</c:v>
                </c:pt>
                <c:pt idx="330">
                  <c:v>91</c:v>
                </c:pt>
                <c:pt idx="331">
                  <c:v>91</c:v>
                </c:pt>
                <c:pt idx="332">
                  <c:v>91</c:v>
                </c:pt>
                <c:pt idx="333">
                  <c:v>89</c:v>
                </c:pt>
                <c:pt idx="334">
                  <c:v>82</c:v>
                </c:pt>
                <c:pt idx="335">
                  <c:v>68</c:v>
                </c:pt>
                <c:pt idx="336">
                  <c:v>93</c:v>
                </c:pt>
                <c:pt idx="337">
                  <c:v>94</c:v>
                </c:pt>
                <c:pt idx="338">
                  <c:v>95</c:v>
                </c:pt>
                <c:pt idx="339">
                  <c:v>95</c:v>
                </c:pt>
                <c:pt idx="340">
                  <c:v>91</c:v>
                </c:pt>
                <c:pt idx="341">
                  <c:v>89</c:v>
                </c:pt>
                <c:pt idx="342">
                  <c:v>91</c:v>
                </c:pt>
                <c:pt idx="343">
                  <c:v>94</c:v>
                </c:pt>
                <c:pt idx="344">
                  <c:v>94</c:v>
                </c:pt>
                <c:pt idx="345">
                  <c:v>74</c:v>
                </c:pt>
                <c:pt idx="346">
                  <c:v>74</c:v>
                </c:pt>
                <c:pt idx="347">
                  <c:v>90</c:v>
                </c:pt>
                <c:pt idx="348">
                  <c:v>94</c:v>
                </c:pt>
                <c:pt idx="349">
                  <c:v>94</c:v>
                </c:pt>
                <c:pt idx="350">
                  <c:v>97</c:v>
                </c:pt>
                <c:pt idx="351">
                  <c:v>97</c:v>
                </c:pt>
                <c:pt idx="352">
                  <c:v>96</c:v>
                </c:pt>
                <c:pt idx="353">
                  <c:v>96</c:v>
                </c:pt>
                <c:pt idx="354">
                  <c:v>96</c:v>
                </c:pt>
                <c:pt idx="355">
                  <c:v>96</c:v>
                </c:pt>
                <c:pt idx="356">
                  <c:v>82</c:v>
                </c:pt>
                <c:pt idx="357">
                  <c:v>97</c:v>
                </c:pt>
                <c:pt idx="358">
                  <c:v>90</c:v>
                </c:pt>
                <c:pt idx="359">
                  <c:v>86</c:v>
                </c:pt>
                <c:pt idx="360">
                  <c:v>90</c:v>
                </c:pt>
                <c:pt idx="361">
                  <c:v>89</c:v>
                </c:pt>
                <c:pt idx="362">
                  <c:v>88</c:v>
                </c:pt>
                <c:pt idx="363">
                  <c:v>81</c:v>
                </c:pt>
                <c:pt idx="364">
                  <c:v>54</c:v>
                </c:pt>
                <c:pt idx="365">
                  <c:v>83</c:v>
                </c:pt>
                <c:pt idx="366">
                  <c:v>93</c:v>
                </c:pt>
                <c:pt idx="367">
                  <c:v>94</c:v>
                </c:pt>
                <c:pt idx="368">
                  <c:v>81</c:v>
                </c:pt>
                <c:pt idx="369">
                  <c:v>84</c:v>
                </c:pt>
                <c:pt idx="370">
                  <c:v>78</c:v>
                </c:pt>
                <c:pt idx="371">
                  <c:v>77</c:v>
                </c:pt>
                <c:pt idx="372">
                  <c:v>86</c:v>
                </c:pt>
                <c:pt idx="373">
                  <c:v>90</c:v>
                </c:pt>
                <c:pt idx="374">
                  <c:v>88</c:v>
                </c:pt>
                <c:pt idx="375">
                  <c:v>89</c:v>
                </c:pt>
                <c:pt idx="376">
                  <c:v>89</c:v>
                </c:pt>
                <c:pt idx="377">
                  <c:v>89</c:v>
                </c:pt>
                <c:pt idx="378">
                  <c:v>89</c:v>
                </c:pt>
                <c:pt idx="379">
                  <c:v>82</c:v>
                </c:pt>
                <c:pt idx="380">
                  <c:v>91</c:v>
                </c:pt>
                <c:pt idx="381">
                  <c:v>87</c:v>
                </c:pt>
                <c:pt idx="382">
                  <c:v>86</c:v>
                </c:pt>
                <c:pt idx="383">
                  <c:v>91</c:v>
                </c:pt>
                <c:pt idx="384">
                  <c:v>94</c:v>
                </c:pt>
                <c:pt idx="385">
                  <c:v>94</c:v>
                </c:pt>
                <c:pt idx="386">
                  <c:v>86</c:v>
                </c:pt>
                <c:pt idx="387">
                  <c:v>60</c:v>
                </c:pt>
                <c:pt idx="388">
                  <c:v>80</c:v>
                </c:pt>
                <c:pt idx="389">
                  <c:v>78</c:v>
                </c:pt>
                <c:pt idx="390">
                  <c:v>83</c:v>
                </c:pt>
                <c:pt idx="391">
                  <c:v>71</c:v>
                </c:pt>
                <c:pt idx="392">
                  <c:v>89</c:v>
                </c:pt>
                <c:pt idx="393">
                  <c:v>66</c:v>
                </c:pt>
                <c:pt idx="394">
                  <c:v>92</c:v>
                </c:pt>
                <c:pt idx="395">
                  <c:v>92</c:v>
                </c:pt>
                <c:pt idx="396">
                  <c:v>90</c:v>
                </c:pt>
                <c:pt idx="397">
                  <c:v>90</c:v>
                </c:pt>
                <c:pt idx="398">
                  <c:v>85</c:v>
                </c:pt>
                <c:pt idx="399">
                  <c:v>87</c:v>
                </c:pt>
                <c:pt idx="400">
                  <c:v>90</c:v>
                </c:pt>
                <c:pt idx="401">
                  <c:v>89</c:v>
                </c:pt>
                <c:pt idx="402">
                  <c:v>96</c:v>
                </c:pt>
                <c:pt idx="403">
                  <c:v>81</c:v>
                </c:pt>
                <c:pt idx="404">
                  <c:v>56</c:v>
                </c:pt>
                <c:pt idx="405">
                  <c:v>94</c:v>
                </c:pt>
                <c:pt idx="406">
                  <c:v>90</c:v>
                </c:pt>
                <c:pt idx="407">
                  <c:v>86</c:v>
                </c:pt>
                <c:pt idx="408">
                  <c:v>86</c:v>
                </c:pt>
                <c:pt idx="409">
                  <c:v>82</c:v>
                </c:pt>
                <c:pt idx="410">
                  <c:v>79</c:v>
                </c:pt>
                <c:pt idx="411">
                  <c:v>38</c:v>
                </c:pt>
                <c:pt idx="412">
                  <c:v>35</c:v>
                </c:pt>
                <c:pt idx="413">
                  <c:v>39</c:v>
                </c:pt>
                <c:pt idx="414">
                  <c:v>40</c:v>
                </c:pt>
                <c:pt idx="415">
                  <c:v>38</c:v>
                </c:pt>
                <c:pt idx="416">
                  <c:v>40</c:v>
                </c:pt>
                <c:pt idx="417">
                  <c:v>38</c:v>
                </c:pt>
                <c:pt idx="418">
                  <c:v>37</c:v>
                </c:pt>
                <c:pt idx="419">
                  <c:v>39</c:v>
                </c:pt>
                <c:pt idx="420">
                  <c:v>37</c:v>
                </c:pt>
                <c:pt idx="421">
                  <c:v>73</c:v>
                </c:pt>
                <c:pt idx="422">
                  <c:v>64</c:v>
                </c:pt>
                <c:pt idx="423">
                  <c:v>66</c:v>
                </c:pt>
                <c:pt idx="424">
                  <c:v>37</c:v>
                </c:pt>
                <c:pt idx="425">
                  <c:v>74</c:v>
                </c:pt>
                <c:pt idx="426">
                  <c:v>81</c:v>
                </c:pt>
                <c:pt idx="427">
                  <c:v>84</c:v>
                </c:pt>
                <c:pt idx="428">
                  <c:v>71</c:v>
                </c:pt>
                <c:pt idx="429">
                  <c:v>81</c:v>
                </c:pt>
                <c:pt idx="430">
                  <c:v>81</c:v>
                </c:pt>
                <c:pt idx="431">
                  <c:v>39</c:v>
                </c:pt>
                <c:pt idx="432">
                  <c:v>39</c:v>
                </c:pt>
                <c:pt idx="433">
                  <c:v>42</c:v>
                </c:pt>
                <c:pt idx="434">
                  <c:v>83</c:v>
                </c:pt>
                <c:pt idx="435">
                  <c:v>91</c:v>
                </c:pt>
                <c:pt idx="436">
                  <c:v>82</c:v>
                </c:pt>
                <c:pt idx="437">
                  <c:v>70</c:v>
                </c:pt>
                <c:pt idx="438">
                  <c:v>94</c:v>
                </c:pt>
                <c:pt idx="439">
                  <c:v>91</c:v>
                </c:pt>
                <c:pt idx="440">
                  <c:v>94</c:v>
                </c:pt>
                <c:pt idx="441">
                  <c:v>94</c:v>
                </c:pt>
                <c:pt idx="442">
                  <c:v>90</c:v>
                </c:pt>
                <c:pt idx="443">
                  <c:v>84</c:v>
                </c:pt>
                <c:pt idx="444">
                  <c:v>79</c:v>
                </c:pt>
                <c:pt idx="445">
                  <c:v>61</c:v>
                </c:pt>
                <c:pt idx="446">
                  <c:v>55</c:v>
                </c:pt>
                <c:pt idx="447">
                  <c:v>46</c:v>
                </c:pt>
                <c:pt idx="448">
                  <c:v>37</c:v>
                </c:pt>
                <c:pt idx="449">
                  <c:v>66</c:v>
                </c:pt>
                <c:pt idx="450">
                  <c:v>75</c:v>
                </c:pt>
                <c:pt idx="451">
                  <c:v>97</c:v>
                </c:pt>
                <c:pt idx="452">
                  <c:v>95</c:v>
                </c:pt>
                <c:pt idx="453">
                  <c:v>94</c:v>
                </c:pt>
                <c:pt idx="454">
                  <c:v>93</c:v>
                </c:pt>
                <c:pt idx="455">
                  <c:v>94</c:v>
                </c:pt>
                <c:pt idx="456">
                  <c:v>95</c:v>
                </c:pt>
                <c:pt idx="457">
                  <c:v>95</c:v>
                </c:pt>
                <c:pt idx="458">
                  <c:v>94</c:v>
                </c:pt>
                <c:pt idx="459">
                  <c:v>94</c:v>
                </c:pt>
                <c:pt idx="460">
                  <c:v>80</c:v>
                </c:pt>
                <c:pt idx="461">
                  <c:v>84</c:v>
                </c:pt>
                <c:pt idx="462">
                  <c:v>76</c:v>
                </c:pt>
                <c:pt idx="463">
                  <c:v>84</c:v>
                </c:pt>
                <c:pt idx="464">
                  <c:v>55</c:v>
                </c:pt>
                <c:pt idx="465">
                  <c:v>37</c:v>
                </c:pt>
                <c:pt idx="466">
                  <c:v>69</c:v>
                </c:pt>
                <c:pt idx="467">
                  <c:v>90</c:v>
                </c:pt>
                <c:pt idx="468">
                  <c:v>91</c:v>
                </c:pt>
                <c:pt idx="469">
                  <c:v>91</c:v>
                </c:pt>
                <c:pt idx="470">
                  <c:v>90</c:v>
                </c:pt>
                <c:pt idx="471">
                  <c:v>89</c:v>
                </c:pt>
                <c:pt idx="472">
                  <c:v>89</c:v>
                </c:pt>
                <c:pt idx="473">
                  <c:v>81</c:v>
                </c:pt>
                <c:pt idx="474">
                  <c:v>95</c:v>
                </c:pt>
                <c:pt idx="475">
                  <c:v>77</c:v>
                </c:pt>
                <c:pt idx="476">
                  <c:v>86</c:v>
                </c:pt>
                <c:pt idx="477">
                  <c:v>73</c:v>
                </c:pt>
                <c:pt idx="478">
                  <c:v>72</c:v>
                </c:pt>
                <c:pt idx="479">
                  <c:v>88</c:v>
                </c:pt>
                <c:pt idx="480">
                  <c:v>89</c:v>
                </c:pt>
                <c:pt idx="481">
                  <c:v>87</c:v>
                </c:pt>
                <c:pt idx="482">
                  <c:v>92</c:v>
                </c:pt>
                <c:pt idx="483">
                  <c:v>90</c:v>
                </c:pt>
                <c:pt idx="484">
                  <c:v>86</c:v>
                </c:pt>
                <c:pt idx="485">
                  <c:v>94</c:v>
                </c:pt>
                <c:pt idx="486">
                  <c:v>84</c:v>
                </c:pt>
                <c:pt idx="487">
                  <c:v>84</c:v>
                </c:pt>
                <c:pt idx="488">
                  <c:v>82</c:v>
                </c:pt>
                <c:pt idx="489">
                  <c:v>40</c:v>
                </c:pt>
                <c:pt idx="490">
                  <c:v>44</c:v>
                </c:pt>
                <c:pt idx="491">
                  <c:v>78</c:v>
                </c:pt>
                <c:pt idx="492">
                  <c:v>82</c:v>
                </c:pt>
                <c:pt idx="493">
                  <c:v>81</c:v>
                </c:pt>
                <c:pt idx="494">
                  <c:v>84</c:v>
                </c:pt>
                <c:pt idx="495">
                  <c:v>83</c:v>
                </c:pt>
                <c:pt idx="496">
                  <c:v>85</c:v>
                </c:pt>
                <c:pt idx="497">
                  <c:v>81</c:v>
                </c:pt>
                <c:pt idx="498">
                  <c:v>89</c:v>
                </c:pt>
                <c:pt idx="499">
                  <c:v>57</c:v>
                </c:pt>
                <c:pt idx="500">
                  <c:v>39</c:v>
                </c:pt>
                <c:pt idx="501">
                  <c:v>36</c:v>
                </c:pt>
                <c:pt idx="502">
                  <c:v>60</c:v>
                </c:pt>
                <c:pt idx="503">
                  <c:v>73</c:v>
                </c:pt>
                <c:pt idx="504">
                  <c:v>78</c:v>
                </c:pt>
                <c:pt idx="505">
                  <c:v>86</c:v>
                </c:pt>
                <c:pt idx="506">
                  <c:v>87</c:v>
                </c:pt>
                <c:pt idx="507">
                  <c:v>85</c:v>
                </c:pt>
                <c:pt idx="508">
                  <c:v>85</c:v>
                </c:pt>
                <c:pt idx="509">
                  <c:v>86</c:v>
                </c:pt>
                <c:pt idx="510">
                  <c:v>91</c:v>
                </c:pt>
                <c:pt idx="511">
                  <c:v>77</c:v>
                </c:pt>
                <c:pt idx="512">
                  <c:v>96</c:v>
                </c:pt>
                <c:pt idx="513">
                  <c:v>67</c:v>
                </c:pt>
                <c:pt idx="514">
                  <c:v>79</c:v>
                </c:pt>
                <c:pt idx="515">
                  <c:v>74</c:v>
                </c:pt>
                <c:pt idx="516">
                  <c:v>71</c:v>
                </c:pt>
                <c:pt idx="517">
                  <c:v>78</c:v>
                </c:pt>
                <c:pt idx="518">
                  <c:v>44</c:v>
                </c:pt>
                <c:pt idx="519">
                  <c:v>43</c:v>
                </c:pt>
                <c:pt idx="520">
                  <c:v>60</c:v>
                </c:pt>
                <c:pt idx="521">
                  <c:v>84</c:v>
                </c:pt>
                <c:pt idx="522">
                  <c:v>87</c:v>
                </c:pt>
                <c:pt idx="523">
                  <c:v>82</c:v>
                </c:pt>
                <c:pt idx="524">
                  <c:v>88</c:v>
                </c:pt>
                <c:pt idx="525">
                  <c:v>74</c:v>
                </c:pt>
                <c:pt idx="526">
                  <c:v>64</c:v>
                </c:pt>
                <c:pt idx="527">
                  <c:v>66</c:v>
                </c:pt>
                <c:pt idx="528">
                  <c:v>92</c:v>
                </c:pt>
                <c:pt idx="529">
                  <c:v>92</c:v>
                </c:pt>
                <c:pt idx="530">
                  <c:v>90</c:v>
                </c:pt>
                <c:pt idx="531">
                  <c:v>90</c:v>
                </c:pt>
                <c:pt idx="532">
                  <c:v>91</c:v>
                </c:pt>
                <c:pt idx="533">
                  <c:v>90</c:v>
                </c:pt>
                <c:pt idx="534">
                  <c:v>89</c:v>
                </c:pt>
                <c:pt idx="535">
                  <c:v>91</c:v>
                </c:pt>
                <c:pt idx="536">
                  <c:v>88</c:v>
                </c:pt>
                <c:pt idx="537">
                  <c:v>83</c:v>
                </c:pt>
                <c:pt idx="538">
                  <c:v>91</c:v>
                </c:pt>
                <c:pt idx="539">
                  <c:v>88</c:v>
                </c:pt>
                <c:pt idx="540">
                  <c:v>90</c:v>
                </c:pt>
                <c:pt idx="541">
                  <c:v>84</c:v>
                </c:pt>
                <c:pt idx="542">
                  <c:v>80</c:v>
                </c:pt>
                <c:pt idx="543">
                  <c:v>81</c:v>
                </c:pt>
                <c:pt idx="544">
                  <c:v>84</c:v>
                </c:pt>
                <c:pt idx="545">
                  <c:v>85</c:v>
                </c:pt>
                <c:pt idx="546">
                  <c:v>90</c:v>
                </c:pt>
                <c:pt idx="547">
                  <c:v>96</c:v>
                </c:pt>
                <c:pt idx="548">
                  <c:v>82</c:v>
                </c:pt>
                <c:pt idx="549">
                  <c:v>71</c:v>
                </c:pt>
                <c:pt idx="550">
                  <c:v>89</c:v>
                </c:pt>
                <c:pt idx="551">
                  <c:v>94</c:v>
                </c:pt>
                <c:pt idx="552">
                  <c:v>94</c:v>
                </c:pt>
                <c:pt idx="553">
                  <c:v>84</c:v>
                </c:pt>
                <c:pt idx="554">
                  <c:v>93</c:v>
                </c:pt>
                <c:pt idx="555">
                  <c:v>92</c:v>
                </c:pt>
                <c:pt idx="556">
                  <c:v>93</c:v>
                </c:pt>
                <c:pt idx="557">
                  <c:v>95</c:v>
                </c:pt>
                <c:pt idx="558">
                  <c:v>95</c:v>
                </c:pt>
                <c:pt idx="559">
                  <c:v>80</c:v>
                </c:pt>
                <c:pt idx="560">
                  <c:v>99</c:v>
                </c:pt>
                <c:pt idx="561">
                  <c:v>90</c:v>
                </c:pt>
                <c:pt idx="562">
                  <c:v>87</c:v>
                </c:pt>
                <c:pt idx="563">
                  <c:v>92</c:v>
                </c:pt>
                <c:pt idx="564">
                  <c:v>91</c:v>
                </c:pt>
                <c:pt idx="565">
                  <c:v>89</c:v>
                </c:pt>
                <c:pt idx="566">
                  <c:v>91</c:v>
                </c:pt>
                <c:pt idx="567">
                  <c:v>92</c:v>
                </c:pt>
                <c:pt idx="568">
                  <c:v>95</c:v>
                </c:pt>
                <c:pt idx="569">
                  <c:v>97</c:v>
                </c:pt>
                <c:pt idx="570">
                  <c:v>81</c:v>
                </c:pt>
                <c:pt idx="571">
                  <c:v>99</c:v>
                </c:pt>
                <c:pt idx="572">
                  <c:v>68</c:v>
                </c:pt>
                <c:pt idx="573">
                  <c:v>91</c:v>
                </c:pt>
                <c:pt idx="574">
                  <c:v>93</c:v>
                </c:pt>
                <c:pt idx="575">
                  <c:v>89</c:v>
                </c:pt>
                <c:pt idx="576">
                  <c:v>93</c:v>
                </c:pt>
                <c:pt idx="577">
                  <c:v>95</c:v>
                </c:pt>
                <c:pt idx="578">
                  <c:v>95</c:v>
                </c:pt>
                <c:pt idx="579">
                  <c:v>94</c:v>
                </c:pt>
                <c:pt idx="580">
                  <c:v>91</c:v>
                </c:pt>
                <c:pt idx="581">
                  <c:v>83</c:v>
                </c:pt>
                <c:pt idx="582">
                  <c:v>83</c:v>
                </c:pt>
                <c:pt idx="583">
                  <c:v>96</c:v>
                </c:pt>
                <c:pt idx="584">
                  <c:v>81</c:v>
                </c:pt>
                <c:pt idx="585">
                  <c:v>80</c:v>
                </c:pt>
                <c:pt idx="586">
                  <c:v>82</c:v>
                </c:pt>
                <c:pt idx="587">
                  <c:v>85</c:v>
                </c:pt>
                <c:pt idx="588">
                  <c:v>85</c:v>
                </c:pt>
                <c:pt idx="589">
                  <c:v>86</c:v>
                </c:pt>
                <c:pt idx="590">
                  <c:v>86</c:v>
                </c:pt>
                <c:pt idx="591">
                  <c:v>86</c:v>
                </c:pt>
                <c:pt idx="592">
                  <c:v>82</c:v>
                </c:pt>
                <c:pt idx="593">
                  <c:v>74</c:v>
                </c:pt>
                <c:pt idx="594">
                  <c:v>36</c:v>
                </c:pt>
                <c:pt idx="595">
                  <c:v>51</c:v>
                </c:pt>
                <c:pt idx="596">
                  <c:v>99</c:v>
                </c:pt>
                <c:pt idx="597">
                  <c:v>92</c:v>
                </c:pt>
                <c:pt idx="598">
                  <c:v>94</c:v>
                </c:pt>
                <c:pt idx="599">
                  <c:v>96</c:v>
                </c:pt>
                <c:pt idx="600">
                  <c:v>95</c:v>
                </c:pt>
                <c:pt idx="601">
                  <c:v>93</c:v>
                </c:pt>
                <c:pt idx="602">
                  <c:v>91</c:v>
                </c:pt>
                <c:pt idx="603">
                  <c:v>91</c:v>
                </c:pt>
                <c:pt idx="604">
                  <c:v>86</c:v>
                </c:pt>
                <c:pt idx="605">
                  <c:v>86</c:v>
                </c:pt>
                <c:pt idx="606">
                  <c:v>77</c:v>
                </c:pt>
                <c:pt idx="607">
                  <c:v>85</c:v>
                </c:pt>
                <c:pt idx="608">
                  <c:v>73</c:v>
                </c:pt>
                <c:pt idx="609">
                  <c:v>61</c:v>
                </c:pt>
                <c:pt idx="610">
                  <c:v>85</c:v>
                </c:pt>
                <c:pt idx="611">
                  <c:v>87</c:v>
                </c:pt>
                <c:pt idx="612">
                  <c:v>90</c:v>
                </c:pt>
                <c:pt idx="613">
                  <c:v>87</c:v>
                </c:pt>
                <c:pt idx="614">
                  <c:v>94</c:v>
                </c:pt>
                <c:pt idx="615">
                  <c:v>95</c:v>
                </c:pt>
                <c:pt idx="616">
                  <c:v>96</c:v>
                </c:pt>
                <c:pt idx="617">
                  <c:v>96</c:v>
                </c:pt>
                <c:pt idx="618">
                  <c:v>82</c:v>
                </c:pt>
                <c:pt idx="619">
                  <c:v>96</c:v>
                </c:pt>
                <c:pt idx="620">
                  <c:v>95</c:v>
                </c:pt>
                <c:pt idx="621">
                  <c:v>95</c:v>
                </c:pt>
                <c:pt idx="622">
                  <c:v>95</c:v>
                </c:pt>
                <c:pt idx="623">
                  <c:v>95</c:v>
                </c:pt>
                <c:pt idx="624">
                  <c:v>96</c:v>
                </c:pt>
                <c:pt idx="625">
                  <c:v>97</c:v>
                </c:pt>
                <c:pt idx="626">
                  <c:v>95</c:v>
                </c:pt>
                <c:pt idx="627">
                  <c:v>94</c:v>
                </c:pt>
                <c:pt idx="628">
                  <c:v>93</c:v>
                </c:pt>
                <c:pt idx="629">
                  <c:v>81</c:v>
                </c:pt>
                <c:pt idx="630">
                  <c:v>97</c:v>
                </c:pt>
                <c:pt idx="631">
                  <c:v>96</c:v>
                </c:pt>
                <c:pt idx="632">
                  <c:v>95</c:v>
                </c:pt>
                <c:pt idx="633">
                  <c:v>94</c:v>
                </c:pt>
                <c:pt idx="634">
                  <c:v>95</c:v>
                </c:pt>
                <c:pt idx="635">
                  <c:v>95</c:v>
                </c:pt>
                <c:pt idx="636">
                  <c:v>95</c:v>
                </c:pt>
                <c:pt idx="637">
                  <c:v>95</c:v>
                </c:pt>
                <c:pt idx="638">
                  <c:v>59</c:v>
                </c:pt>
                <c:pt idx="639">
                  <c:v>38</c:v>
                </c:pt>
                <c:pt idx="640">
                  <c:v>37</c:v>
                </c:pt>
                <c:pt idx="641">
                  <c:v>33</c:v>
                </c:pt>
                <c:pt idx="642">
                  <c:v>68</c:v>
                </c:pt>
                <c:pt idx="643">
                  <c:v>68</c:v>
                </c:pt>
                <c:pt idx="644">
                  <c:v>75</c:v>
                </c:pt>
                <c:pt idx="645">
                  <c:v>86</c:v>
                </c:pt>
                <c:pt idx="646">
                  <c:v>85</c:v>
                </c:pt>
                <c:pt idx="647">
                  <c:v>76</c:v>
                </c:pt>
                <c:pt idx="648">
                  <c:v>72</c:v>
                </c:pt>
                <c:pt idx="649">
                  <c:v>73</c:v>
                </c:pt>
                <c:pt idx="650">
                  <c:v>77</c:v>
                </c:pt>
                <c:pt idx="651">
                  <c:v>94</c:v>
                </c:pt>
                <c:pt idx="652">
                  <c:v>94</c:v>
                </c:pt>
                <c:pt idx="653">
                  <c:v>94</c:v>
                </c:pt>
                <c:pt idx="654">
                  <c:v>81</c:v>
                </c:pt>
                <c:pt idx="655">
                  <c:v>76</c:v>
                </c:pt>
                <c:pt idx="656">
                  <c:v>94</c:v>
                </c:pt>
                <c:pt idx="657">
                  <c:v>84</c:v>
                </c:pt>
                <c:pt idx="658">
                  <c:v>91</c:v>
                </c:pt>
                <c:pt idx="659">
                  <c:v>90</c:v>
                </c:pt>
                <c:pt idx="660">
                  <c:v>93</c:v>
                </c:pt>
                <c:pt idx="661">
                  <c:v>86</c:v>
                </c:pt>
                <c:pt idx="662">
                  <c:v>58</c:v>
                </c:pt>
                <c:pt idx="663">
                  <c:v>60</c:v>
                </c:pt>
                <c:pt idx="664">
                  <c:v>63</c:v>
                </c:pt>
                <c:pt idx="665">
                  <c:v>62</c:v>
                </c:pt>
                <c:pt idx="666">
                  <c:v>91</c:v>
                </c:pt>
                <c:pt idx="667">
                  <c:v>81</c:v>
                </c:pt>
                <c:pt idx="668">
                  <c:v>69</c:v>
                </c:pt>
                <c:pt idx="669">
                  <c:v>86</c:v>
                </c:pt>
                <c:pt idx="670">
                  <c:v>83</c:v>
                </c:pt>
                <c:pt idx="671">
                  <c:v>77</c:v>
                </c:pt>
                <c:pt idx="672">
                  <c:v>81</c:v>
                </c:pt>
                <c:pt idx="673">
                  <c:v>82</c:v>
                </c:pt>
                <c:pt idx="674">
                  <c:v>83</c:v>
                </c:pt>
                <c:pt idx="675">
                  <c:v>81</c:v>
                </c:pt>
                <c:pt idx="676">
                  <c:v>81</c:v>
                </c:pt>
                <c:pt idx="677">
                  <c:v>82</c:v>
                </c:pt>
                <c:pt idx="678">
                  <c:v>80</c:v>
                </c:pt>
                <c:pt idx="679">
                  <c:v>65</c:v>
                </c:pt>
                <c:pt idx="680">
                  <c:v>99</c:v>
                </c:pt>
                <c:pt idx="681">
                  <c:v>83</c:v>
                </c:pt>
                <c:pt idx="682">
                  <c:v>86</c:v>
                </c:pt>
                <c:pt idx="683">
                  <c:v>85</c:v>
                </c:pt>
                <c:pt idx="684">
                  <c:v>85</c:v>
                </c:pt>
                <c:pt idx="685">
                  <c:v>82</c:v>
                </c:pt>
                <c:pt idx="686">
                  <c:v>80</c:v>
                </c:pt>
                <c:pt idx="687">
                  <c:v>79</c:v>
                </c:pt>
                <c:pt idx="688">
                  <c:v>77</c:v>
                </c:pt>
                <c:pt idx="689">
                  <c:v>70</c:v>
                </c:pt>
                <c:pt idx="690">
                  <c:v>82</c:v>
                </c:pt>
                <c:pt idx="691">
                  <c:v>86</c:v>
                </c:pt>
                <c:pt idx="692">
                  <c:v>83</c:v>
                </c:pt>
                <c:pt idx="693">
                  <c:v>64</c:v>
                </c:pt>
                <c:pt idx="694">
                  <c:v>79</c:v>
                </c:pt>
                <c:pt idx="695">
                  <c:v>73</c:v>
                </c:pt>
                <c:pt idx="696">
                  <c:v>95</c:v>
                </c:pt>
                <c:pt idx="697">
                  <c:v>96</c:v>
                </c:pt>
                <c:pt idx="698">
                  <c:v>95</c:v>
                </c:pt>
                <c:pt idx="699">
                  <c:v>92</c:v>
                </c:pt>
                <c:pt idx="700">
                  <c:v>94</c:v>
                </c:pt>
                <c:pt idx="701">
                  <c:v>94</c:v>
                </c:pt>
                <c:pt idx="702">
                  <c:v>94</c:v>
                </c:pt>
                <c:pt idx="703">
                  <c:v>73</c:v>
                </c:pt>
                <c:pt idx="704">
                  <c:v>91</c:v>
                </c:pt>
                <c:pt idx="705">
                  <c:v>82</c:v>
                </c:pt>
                <c:pt idx="706">
                  <c:v>95</c:v>
                </c:pt>
                <c:pt idx="707">
                  <c:v>92</c:v>
                </c:pt>
                <c:pt idx="708">
                  <c:v>90</c:v>
                </c:pt>
                <c:pt idx="709">
                  <c:v>87</c:v>
                </c:pt>
                <c:pt idx="710">
                  <c:v>93</c:v>
                </c:pt>
                <c:pt idx="711">
                  <c:v>95</c:v>
                </c:pt>
                <c:pt idx="712">
                  <c:v>70</c:v>
                </c:pt>
                <c:pt idx="713">
                  <c:v>95</c:v>
                </c:pt>
                <c:pt idx="714">
                  <c:v>86</c:v>
                </c:pt>
                <c:pt idx="715">
                  <c:v>86</c:v>
                </c:pt>
                <c:pt idx="716">
                  <c:v>66</c:v>
                </c:pt>
                <c:pt idx="717">
                  <c:v>53</c:v>
                </c:pt>
                <c:pt idx="718">
                  <c:v>68</c:v>
                </c:pt>
                <c:pt idx="719">
                  <c:v>96</c:v>
                </c:pt>
                <c:pt idx="720">
                  <c:v>96</c:v>
                </c:pt>
                <c:pt idx="721">
                  <c:v>90</c:v>
                </c:pt>
                <c:pt idx="722">
                  <c:v>95</c:v>
                </c:pt>
                <c:pt idx="723">
                  <c:v>96</c:v>
                </c:pt>
                <c:pt idx="724">
                  <c:v>95</c:v>
                </c:pt>
                <c:pt idx="725">
                  <c:v>94</c:v>
                </c:pt>
                <c:pt idx="726">
                  <c:v>77</c:v>
                </c:pt>
                <c:pt idx="727">
                  <c:v>97</c:v>
                </c:pt>
                <c:pt idx="728">
                  <c:v>80</c:v>
                </c:pt>
                <c:pt idx="729">
                  <c:v>86</c:v>
                </c:pt>
                <c:pt idx="730">
                  <c:v>85</c:v>
                </c:pt>
                <c:pt idx="731">
                  <c:v>84</c:v>
                </c:pt>
                <c:pt idx="732">
                  <c:v>86</c:v>
                </c:pt>
                <c:pt idx="733">
                  <c:v>94</c:v>
                </c:pt>
                <c:pt idx="734">
                  <c:v>93</c:v>
                </c:pt>
                <c:pt idx="735">
                  <c:v>94</c:v>
                </c:pt>
                <c:pt idx="736">
                  <c:v>94</c:v>
                </c:pt>
                <c:pt idx="737">
                  <c:v>93</c:v>
                </c:pt>
                <c:pt idx="738">
                  <c:v>83</c:v>
                </c:pt>
                <c:pt idx="739">
                  <c:v>94</c:v>
                </c:pt>
                <c:pt idx="740">
                  <c:v>87</c:v>
                </c:pt>
                <c:pt idx="741">
                  <c:v>86</c:v>
                </c:pt>
                <c:pt idx="742">
                  <c:v>86</c:v>
                </c:pt>
                <c:pt idx="743">
                  <c:v>85</c:v>
                </c:pt>
                <c:pt idx="744">
                  <c:v>82</c:v>
                </c:pt>
                <c:pt idx="745">
                  <c:v>83</c:v>
                </c:pt>
                <c:pt idx="746">
                  <c:v>81</c:v>
                </c:pt>
                <c:pt idx="747">
                  <c:v>79</c:v>
                </c:pt>
                <c:pt idx="748">
                  <c:v>78</c:v>
                </c:pt>
                <c:pt idx="749">
                  <c:v>80</c:v>
                </c:pt>
                <c:pt idx="750">
                  <c:v>85</c:v>
                </c:pt>
                <c:pt idx="751">
                  <c:v>97</c:v>
                </c:pt>
                <c:pt idx="752">
                  <c:v>96</c:v>
                </c:pt>
                <c:pt idx="753">
                  <c:v>95</c:v>
                </c:pt>
                <c:pt idx="754">
                  <c:v>95</c:v>
                </c:pt>
                <c:pt idx="755">
                  <c:v>95</c:v>
                </c:pt>
                <c:pt idx="756">
                  <c:v>95</c:v>
                </c:pt>
                <c:pt idx="757">
                  <c:v>95</c:v>
                </c:pt>
                <c:pt idx="758">
                  <c:v>96</c:v>
                </c:pt>
                <c:pt idx="759">
                  <c:v>97</c:v>
                </c:pt>
                <c:pt idx="760">
                  <c:v>81</c:v>
                </c:pt>
                <c:pt idx="761">
                  <c:v>99</c:v>
                </c:pt>
                <c:pt idx="762">
                  <c:v>84</c:v>
                </c:pt>
                <c:pt idx="763">
                  <c:v>85</c:v>
                </c:pt>
                <c:pt idx="764">
                  <c:v>91</c:v>
                </c:pt>
                <c:pt idx="765">
                  <c:v>91</c:v>
                </c:pt>
                <c:pt idx="766">
                  <c:v>87</c:v>
                </c:pt>
                <c:pt idx="767">
                  <c:v>86</c:v>
                </c:pt>
                <c:pt idx="768">
                  <c:v>87</c:v>
                </c:pt>
                <c:pt idx="769">
                  <c:v>87</c:v>
                </c:pt>
                <c:pt idx="770">
                  <c:v>87</c:v>
                </c:pt>
                <c:pt idx="771">
                  <c:v>88</c:v>
                </c:pt>
                <c:pt idx="772">
                  <c:v>83</c:v>
                </c:pt>
                <c:pt idx="773">
                  <c:v>94</c:v>
                </c:pt>
                <c:pt idx="774">
                  <c:v>66</c:v>
                </c:pt>
                <c:pt idx="775">
                  <c:v>80</c:v>
                </c:pt>
                <c:pt idx="776">
                  <c:v>72</c:v>
                </c:pt>
                <c:pt idx="777">
                  <c:v>77</c:v>
                </c:pt>
                <c:pt idx="778">
                  <c:v>80</c:v>
                </c:pt>
                <c:pt idx="779">
                  <c:v>82</c:v>
                </c:pt>
                <c:pt idx="780">
                  <c:v>83</c:v>
                </c:pt>
                <c:pt idx="781">
                  <c:v>76</c:v>
                </c:pt>
                <c:pt idx="782">
                  <c:v>80</c:v>
                </c:pt>
                <c:pt idx="783">
                  <c:v>78</c:v>
                </c:pt>
                <c:pt idx="784">
                  <c:v>62</c:v>
                </c:pt>
                <c:pt idx="785">
                  <c:v>99</c:v>
                </c:pt>
                <c:pt idx="786">
                  <c:v>92</c:v>
                </c:pt>
                <c:pt idx="787">
                  <c:v>96</c:v>
                </c:pt>
                <c:pt idx="788">
                  <c:v>96</c:v>
                </c:pt>
                <c:pt idx="789">
                  <c:v>96</c:v>
                </c:pt>
                <c:pt idx="790">
                  <c:v>95</c:v>
                </c:pt>
                <c:pt idx="791">
                  <c:v>95</c:v>
                </c:pt>
                <c:pt idx="792">
                  <c:v>95</c:v>
                </c:pt>
                <c:pt idx="793">
                  <c:v>95</c:v>
                </c:pt>
                <c:pt idx="794">
                  <c:v>95</c:v>
                </c:pt>
                <c:pt idx="795">
                  <c:v>81</c:v>
                </c:pt>
                <c:pt idx="796">
                  <c:v>98</c:v>
                </c:pt>
                <c:pt idx="797">
                  <c:v>95</c:v>
                </c:pt>
                <c:pt idx="798">
                  <c:v>93</c:v>
                </c:pt>
                <c:pt idx="799">
                  <c:v>92</c:v>
                </c:pt>
                <c:pt idx="800">
                  <c:v>91</c:v>
                </c:pt>
                <c:pt idx="801">
                  <c:v>92</c:v>
                </c:pt>
                <c:pt idx="802">
                  <c:v>52</c:v>
                </c:pt>
                <c:pt idx="803">
                  <c:v>50</c:v>
                </c:pt>
                <c:pt idx="804">
                  <c:v>60</c:v>
                </c:pt>
                <c:pt idx="805">
                  <c:v>59</c:v>
                </c:pt>
                <c:pt idx="806">
                  <c:v>62</c:v>
                </c:pt>
                <c:pt idx="807">
                  <c:v>65</c:v>
                </c:pt>
                <c:pt idx="808">
                  <c:v>37</c:v>
                </c:pt>
                <c:pt idx="809">
                  <c:v>65</c:v>
                </c:pt>
                <c:pt idx="810">
                  <c:v>80</c:v>
                </c:pt>
                <c:pt idx="811">
                  <c:v>92</c:v>
                </c:pt>
                <c:pt idx="812">
                  <c:v>96</c:v>
                </c:pt>
                <c:pt idx="813">
                  <c:v>95</c:v>
                </c:pt>
                <c:pt idx="814">
                  <c:v>95</c:v>
                </c:pt>
                <c:pt idx="815">
                  <c:v>95</c:v>
                </c:pt>
                <c:pt idx="816">
                  <c:v>88</c:v>
                </c:pt>
                <c:pt idx="817">
                  <c:v>96</c:v>
                </c:pt>
                <c:pt idx="818">
                  <c:v>97</c:v>
                </c:pt>
                <c:pt idx="819">
                  <c:v>97</c:v>
                </c:pt>
                <c:pt idx="820">
                  <c:v>83</c:v>
                </c:pt>
                <c:pt idx="821">
                  <c:v>93</c:v>
                </c:pt>
                <c:pt idx="822">
                  <c:v>83</c:v>
                </c:pt>
                <c:pt idx="823">
                  <c:v>86</c:v>
                </c:pt>
                <c:pt idx="824">
                  <c:v>84</c:v>
                </c:pt>
                <c:pt idx="825">
                  <c:v>85</c:v>
                </c:pt>
                <c:pt idx="826">
                  <c:v>85</c:v>
                </c:pt>
                <c:pt idx="827">
                  <c:v>89</c:v>
                </c:pt>
                <c:pt idx="828">
                  <c:v>63</c:v>
                </c:pt>
                <c:pt idx="829">
                  <c:v>56</c:v>
                </c:pt>
                <c:pt idx="830">
                  <c:v>44</c:v>
                </c:pt>
                <c:pt idx="831">
                  <c:v>35</c:v>
                </c:pt>
                <c:pt idx="832">
                  <c:v>41</c:v>
                </c:pt>
                <c:pt idx="833">
                  <c:v>86</c:v>
                </c:pt>
                <c:pt idx="834">
                  <c:v>80</c:v>
                </c:pt>
                <c:pt idx="835">
                  <c:v>67</c:v>
                </c:pt>
                <c:pt idx="836">
                  <c:v>42</c:v>
                </c:pt>
                <c:pt idx="837">
                  <c:v>37</c:v>
                </c:pt>
                <c:pt idx="838">
                  <c:v>38</c:v>
                </c:pt>
                <c:pt idx="839">
                  <c:v>54</c:v>
                </c:pt>
                <c:pt idx="840">
                  <c:v>73</c:v>
                </c:pt>
                <c:pt idx="841">
                  <c:v>84</c:v>
                </c:pt>
                <c:pt idx="842">
                  <c:v>84</c:v>
                </c:pt>
                <c:pt idx="843">
                  <c:v>86</c:v>
                </c:pt>
                <c:pt idx="844">
                  <c:v>85</c:v>
                </c:pt>
                <c:pt idx="845">
                  <c:v>76</c:v>
                </c:pt>
                <c:pt idx="846">
                  <c:v>79</c:v>
                </c:pt>
                <c:pt idx="847">
                  <c:v>82</c:v>
                </c:pt>
                <c:pt idx="848">
                  <c:v>75</c:v>
                </c:pt>
                <c:pt idx="849">
                  <c:v>70</c:v>
                </c:pt>
                <c:pt idx="850">
                  <c:v>93</c:v>
                </c:pt>
                <c:pt idx="851">
                  <c:v>96</c:v>
                </c:pt>
                <c:pt idx="852">
                  <c:v>95</c:v>
                </c:pt>
                <c:pt idx="853">
                  <c:v>95</c:v>
                </c:pt>
                <c:pt idx="854">
                  <c:v>95</c:v>
                </c:pt>
                <c:pt idx="855">
                  <c:v>42</c:v>
                </c:pt>
                <c:pt idx="856">
                  <c:v>62</c:v>
                </c:pt>
                <c:pt idx="857">
                  <c:v>74</c:v>
                </c:pt>
                <c:pt idx="858">
                  <c:v>87</c:v>
                </c:pt>
                <c:pt idx="859">
                  <c:v>60</c:v>
                </c:pt>
                <c:pt idx="860">
                  <c:v>69</c:v>
                </c:pt>
                <c:pt idx="861">
                  <c:v>79</c:v>
                </c:pt>
                <c:pt idx="862">
                  <c:v>67</c:v>
                </c:pt>
                <c:pt idx="863">
                  <c:v>91</c:v>
                </c:pt>
                <c:pt idx="864">
                  <c:v>91</c:v>
                </c:pt>
                <c:pt idx="865">
                  <c:v>94</c:v>
                </c:pt>
                <c:pt idx="866">
                  <c:v>96</c:v>
                </c:pt>
                <c:pt idx="867">
                  <c:v>96</c:v>
                </c:pt>
                <c:pt idx="868">
                  <c:v>97</c:v>
                </c:pt>
                <c:pt idx="869">
                  <c:v>97</c:v>
                </c:pt>
                <c:pt idx="870">
                  <c:v>94</c:v>
                </c:pt>
                <c:pt idx="871">
                  <c:v>91</c:v>
                </c:pt>
                <c:pt idx="872">
                  <c:v>75</c:v>
                </c:pt>
                <c:pt idx="873">
                  <c:v>70</c:v>
                </c:pt>
                <c:pt idx="874">
                  <c:v>81</c:v>
                </c:pt>
                <c:pt idx="875">
                  <c:v>63</c:v>
                </c:pt>
                <c:pt idx="876">
                  <c:v>68</c:v>
                </c:pt>
                <c:pt idx="877">
                  <c:v>73</c:v>
                </c:pt>
                <c:pt idx="878">
                  <c:v>80</c:v>
                </c:pt>
                <c:pt idx="879">
                  <c:v>70</c:v>
                </c:pt>
                <c:pt idx="880">
                  <c:v>59</c:v>
                </c:pt>
                <c:pt idx="881">
                  <c:v>64</c:v>
                </c:pt>
                <c:pt idx="882">
                  <c:v>62</c:v>
                </c:pt>
                <c:pt idx="883">
                  <c:v>89</c:v>
                </c:pt>
                <c:pt idx="884">
                  <c:v>89</c:v>
                </c:pt>
                <c:pt idx="885">
                  <c:v>88</c:v>
                </c:pt>
                <c:pt idx="886">
                  <c:v>82</c:v>
                </c:pt>
                <c:pt idx="887">
                  <c:v>56</c:v>
                </c:pt>
                <c:pt idx="888">
                  <c:v>51</c:v>
                </c:pt>
                <c:pt idx="889">
                  <c:v>44</c:v>
                </c:pt>
                <c:pt idx="890">
                  <c:v>58</c:v>
                </c:pt>
                <c:pt idx="891">
                  <c:v>79</c:v>
                </c:pt>
                <c:pt idx="892">
                  <c:v>79</c:v>
                </c:pt>
                <c:pt idx="893">
                  <c:v>83</c:v>
                </c:pt>
                <c:pt idx="894">
                  <c:v>85</c:v>
                </c:pt>
                <c:pt idx="895">
                  <c:v>86</c:v>
                </c:pt>
                <c:pt idx="896">
                  <c:v>84</c:v>
                </c:pt>
                <c:pt idx="897">
                  <c:v>86</c:v>
                </c:pt>
                <c:pt idx="898">
                  <c:v>86</c:v>
                </c:pt>
                <c:pt idx="899">
                  <c:v>74</c:v>
                </c:pt>
                <c:pt idx="900">
                  <c:v>98</c:v>
                </c:pt>
                <c:pt idx="901">
                  <c:v>60</c:v>
                </c:pt>
                <c:pt idx="902">
                  <c:v>38</c:v>
                </c:pt>
                <c:pt idx="903">
                  <c:v>38</c:v>
                </c:pt>
                <c:pt idx="904">
                  <c:v>38</c:v>
                </c:pt>
                <c:pt idx="905">
                  <c:v>40</c:v>
                </c:pt>
                <c:pt idx="906">
                  <c:v>91</c:v>
                </c:pt>
                <c:pt idx="907">
                  <c:v>92</c:v>
                </c:pt>
                <c:pt idx="908">
                  <c:v>90</c:v>
                </c:pt>
                <c:pt idx="909">
                  <c:v>83</c:v>
                </c:pt>
                <c:pt idx="910">
                  <c:v>82</c:v>
                </c:pt>
                <c:pt idx="911">
                  <c:v>83</c:v>
                </c:pt>
                <c:pt idx="912">
                  <c:v>84</c:v>
                </c:pt>
                <c:pt idx="913">
                  <c:v>72</c:v>
                </c:pt>
                <c:pt idx="914">
                  <c:v>99</c:v>
                </c:pt>
                <c:pt idx="915">
                  <c:v>94</c:v>
                </c:pt>
                <c:pt idx="916">
                  <c:v>93</c:v>
                </c:pt>
                <c:pt idx="917">
                  <c:v>95</c:v>
                </c:pt>
                <c:pt idx="918">
                  <c:v>96</c:v>
                </c:pt>
                <c:pt idx="919">
                  <c:v>95</c:v>
                </c:pt>
                <c:pt idx="920">
                  <c:v>92</c:v>
                </c:pt>
                <c:pt idx="921">
                  <c:v>92</c:v>
                </c:pt>
                <c:pt idx="922">
                  <c:v>93</c:v>
                </c:pt>
                <c:pt idx="923">
                  <c:v>95</c:v>
                </c:pt>
                <c:pt idx="924">
                  <c:v>80</c:v>
                </c:pt>
                <c:pt idx="925">
                  <c:v>95</c:v>
                </c:pt>
                <c:pt idx="926">
                  <c:v>80</c:v>
                </c:pt>
                <c:pt idx="927">
                  <c:v>85</c:v>
                </c:pt>
                <c:pt idx="928">
                  <c:v>83</c:v>
                </c:pt>
                <c:pt idx="929">
                  <c:v>85</c:v>
                </c:pt>
                <c:pt idx="930">
                  <c:v>83</c:v>
                </c:pt>
                <c:pt idx="931">
                  <c:v>85</c:v>
                </c:pt>
                <c:pt idx="932">
                  <c:v>80</c:v>
                </c:pt>
                <c:pt idx="933">
                  <c:v>84</c:v>
                </c:pt>
                <c:pt idx="934">
                  <c:v>85</c:v>
                </c:pt>
                <c:pt idx="935">
                  <c:v>84</c:v>
                </c:pt>
                <c:pt idx="936">
                  <c:v>77</c:v>
                </c:pt>
                <c:pt idx="937">
                  <c:v>72</c:v>
                </c:pt>
                <c:pt idx="938">
                  <c:v>77</c:v>
                </c:pt>
                <c:pt idx="939">
                  <c:v>81</c:v>
                </c:pt>
                <c:pt idx="940">
                  <c:v>85</c:v>
                </c:pt>
                <c:pt idx="941">
                  <c:v>83</c:v>
                </c:pt>
                <c:pt idx="942">
                  <c:v>85</c:v>
                </c:pt>
                <c:pt idx="943">
                  <c:v>86</c:v>
                </c:pt>
                <c:pt idx="944">
                  <c:v>69</c:v>
                </c:pt>
                <c:pt idx="945">
                  <c:v>83</c:v>
                </c:pt>
                <c:pt idx="946">
                  <c:v>85</c:v>
                </c:pt>
                <c:pt idx="947">
                  <c:v>69</c:v>
                </c:pt>
                <c:pt idx="948">
                  <c:v>85</c:v>
                </c:pt>
                <c:pt idx="949">
                  <c:v>86</c:v>
                </c:pt>
                <c:pt idx="950">
                  <c:v>82</c:v>
                </c:pt>
                <c:pt idx="951">
                  <c:v>67</c:v>
                </c:pt>
                <c:pt idx="952">
                  <c:v>67</c:v>
                </c:pt>
                <c:pt idx="953">
                  <c:v>67</c:v>
                </c:pt>
                <c:pt idx="954">
                  <c:v>62</c:v>
                </c:pt>
                <c:pt idx="955">
                  <c:v>66</c:v>
                </c:pt>
                <c:pt idx="956">
                  <c:v>63</c:v>
                </c:pt>
                <c:pt idx="957">
                  <c:v>64</c:v>
                </c:pt>
                <c:pt idx="958">
                  <c:v>67</c:v>
                </c:pt>
                <c:pt idx="959">
                  <c:v>76</c:v>
                </c:pt>
                <c:pt idx="960">
                  <c:v>82</c:v>
                </c:pt>
                <c:pt idx="961">
                  <c:v>82</c:v>
                </c:pt>
                <c:pt idx="962">
                  <c:v>81</c:v>
                </c:pt>
                <c:pt idx="963">
                  <c:v>71</c:v>
                </c:pt>
                <c:pt idx="964">
                  <c:v>81</c:v>
                </c:pt>
                <c:pt idx="965">
                  <c:v>67</c:v>
                </c:pt>
                <c:pt idx="966">
                  <c:v>70</c:v>
                </c:pt>
                <c:pt idx="967">
                  <c:v>60</c:v>
                </c:pt>
                <c:pt idx="968">
                  <c:v>88</c:v>
                </c:pt>
                <c:pt idx="969">
                  <c:v>82</c:v>
                </c:pt>
                <c:pt idx="970">
                  <c:v>82</c:v>
                </c:pt>
                <c:pt idx="971">
                  <c:v>71</c:v>
                </c:pt>
                <c:pt idx="972">
                  <c:v>74</c:v>
                </c:pt>
                <c:pt idx="973">
                  <c:v>77</c:v>
                </c:pt>
                <c:pt idx="974">
                  <c:v>89</c:v>
                </c:pt>
                <c:pt idx="975">
                  <c:v>91</c:v>
                </c:pt>
                <c:pt idx="976">
                  <c:v>78</c:v>
                </c:pt>
                <c:pt idx="977">
                  <c:v>97</c:v>
                </c:pt>
                <c:pt idx="978">
                  <c:v>78</c:v>
                </c:pt>
                <c:pt idx="979">
                  <c:v>84</c:v>
                </c:pt>
                <c:pt idx="980">
                  <c:v>67</c:v>
                </c:pt>
                <c:pt idx="981">
                  <c:v>74</c:v>
                </c:pt>
                <c:pt idx="982">
                  <c:v>90</c:v>
                </c:pt>
                <c:pt idx="983">
                  <c:v>95</c:v>
                </c:pt>
                <c:pt idx="984">
                  <c:v>95</c:v>
                </c:pt>
                <c:pt idx="985">
                  <c:v>96</c:v>
                </c:pt>
                <c:pt idx="986">
                  <c:v>97</c:v>
                </c:pt>
                <c:pt idx="987">
                  <c:v>97</c:v>
                </c:pt>
                <c:pt idx="988">
                  <c:v>83</c:v>
                </c:pt>
                <c:pt idx="989">
                  <c:v>92</c:v>
                </c:pt>
                <c:pt idx="990">
                  <c:v>89</c:v>
                </c:pt>
                <c:pt idx="991">
                  <c:v>88</c:v>
                </c:pt>
                <c:pt idx="992">
                  <c:v>89</c:v>
                </c:pt>
                <c:pt idx="993">
                  <c:v>87</c:v>
                </c:pt>
                <c:pt idx="994">
                  <c:v>88</c:v>
                </c:pt>
                <c:pt idx="995">
                  <c:v>88</c:v>
                </c:pt>
                <c:pt idx="996">
                  <c:v>88</c:v>
                </c:pt>
                <c:pt idx="997">
                  <c:v>90</c:v>
                </c:pt>
                <c:pt idx="998">
                  <c:v>92</c:v>
                </c:pt>
                <c:pt idx="999">
                  <c:v>79</c:v>
                </c:pt>
                <c:pt idx="1000">
                  <c:v>73</c:v>
                </c:pt>
                <c:pt idx="1001">
                  <c:v>91</c:v>
                </c:pt>
                <c:pt idx="1002">
                  <c:v>90</c:v>
                </c:pt>
                <c:pt idx="1003">
                  <c:v>83</c:v>
                </c:pt>
                <c:pt idx="1004">
                  <c:v>84</c:v>
                </c:pt>
                <c:pt idx="1005">
                  <c:v>93</c:v>
                </c:pt>
                <c:pt idx="1006">
                  <c:v>94</c:v>
                </c:pt>
                <c:pt idx="1007">
                  <c:v>93</c:v>
                </c:pt>
                <c:pt idx="1008">
                  <c:v>95</c:v>
                </c:pt>
                <c:pt idx="1009">
                  <c:v>93</c:v>
                </c:pt>
                <c:pt idx="1010">
                  <c:v>80</c:v>
                </c:pt>
                <c:pt idx="1011">
                  <c:v>82</c:v>
                </c:pt>
                <c:pt idx="1012">
                  <c:v>74</c:v>
                </c:pt>
                <c:pt idx="1013">
                  <c:v>96</c:v>
                </c:pt>
                <c:pt idx="1014">
                  <c:v>94</c:v>
                </c:pt>
                <c:pt idx="1015">
                  <c:v>95</c:v>
                </c:pt>
                <c:pt idx="1016">
                  <c:v>96</c:v>
                </c:pt>
                <c:pt idx="1017">
                  <c:v>96</c:v>
                </c:pt>
                <c:pt idx="1018">
                  <c:v>96</c:v>
                </c:pt>
                <c:pt idx="1019">
                  <c:v>95</c:v>
                </c:pt>
                <c:pt idx="1020">
                  <c:v>95</c:v>
                </c:pt>
                <c:pt idx="1021">
                  <c:v>78</c:v>
                </c:pt>
                <c:pt idx="1022">
                  <c:v>90</c:v>
                </c:pt>
                <c:pt idx="1023">
                  <c:v>85</c:v>
                </c:pt>
                <c:pt idx="1024">
                  <c:v>97</c:v>
                </c:pt>
                <c:pt idx="1025">
                  <c:v>97</c:v>
                </c:pt>
                <c:pt idx="1026">
                  <c:v>97</c:v>
                </c:pt>
                <c:pt idx="1027">
                  <c:v>97</c:v>
                </c:pt>
                <c:pt idx="1028">
                  <c:v>93</c:v>
                </c:pt>
                <c:pt idx="1029">
                  <c:v>93</c:v>
                </c:pt>
                <c:pt idx="1030">
                  <c:v>93</c:v>
                </c:pt>
                <c:pt idx="1031">
                  <c:v>93</c:v>
                </c:pt>
                <c:pt idx="1032">
                  <c:v>78</c:v>
                </c:pt>
                <c:pt idx="1033">
                  <c:v>98</c:v>
                </c:pt>
                <c:pt idx="1034">
                  <c:v>81</c:v>
                </c:pt>
                <c:pt idx="1035">
                  <c:v>76</c:v>
                </c:pt>
                <c:pt idx="1036">
                  <c:v>90</c:v>
                </c:pt>
                <c:pt idx="1037">
                  <c:v>92</c:v>
                </c:pt>
                <c:pt idx="1038">
                  <c:v>92</c:v>
                </c:pt>
                <c:pt idx="1039">
                  <c:v>93</c:v>
                </c:pt>
                <c:pt idx="1040">
                  <c:v>93</c:v>
                </c:pt>
                <c:pt idx="1041">
                  <c:v>90</c:v>
                </c:pt>
                <c:pt idx="1042">
                  <c:v>89</c:v>
                </c:pt>
                <c:pt idx="1043">
                  <c:v>90</c:v>
                </c:pt>
                <c:pt idx="1044">
                  <c:v>83</c:v>
                </c:pt>
                <c:pt idx="1045">
                  <c:v>62</c:v>
                </c:pt>
                <c:pt idx="1046">
                  <c:v>96</c:v>
                </c:pt>
                <c:pt idx="1047">
                  <c:v>95</c:v>
                </c:pt>
                <c:pt idx="1048">
                  <c:v>94</c:v>
                </c:pt>
                <c:pt idx="1049">
                  <c:v>94</c:v>
                </c:pt>
                <c:pt idx="1050">
                  <c:v>94</c:v>
                </c:pt>
                <c:pt idx="1051">
                  <c:v>94</c:v>
                </c:pt>
                <c:pt idx="1052">
                  <c:v>94</c:v>
                </c:pt>
                <c:pt idx="1053">
                  <c:v>67</c:v>
                </c:pt>
                <c:pt idx="1054">
                  <c:v>59</c:v>
                </c:pt>
                <c:pt idx="1055">
                  <c:v>40</c:v>
                </c:pt>
                <c:pt idx="1056">
                  <c:v>37</c:v>
                </c:pt>
                <c:pt idx="1057">
                  <c:v>95</c:v>
                </c:pt>
                <c:pt idx="1058">
                  <c:v>72</c:v>
                </c:pt>
                <c:pt idx="1059">
                  <c:v>83</c:v>
                </c:pt>
                <c:pt idx="1060">
                  <c:v>84</c:v>
                </c:pt>
                <c:pt idx="1061">
                  <c:v>84</c:v>
                </c:pt>
                <c:pt idx="1062">
                  <c:v>79</c:v>
                </c:pt>
                <c:pt idx="1063">
                  <c:v>65</c:v>
                </c:pt>
                <c:pt idx="1064">
                  <c:v>68</c:v>
                </c:pt>
                <c:pt idx="1065">
                  <c:v>66</c:v>
                </c:pt>
                <c:pt idx="1066">
                  <c:v>69</c:v>
                </c:pt>
                <c:pt idx="1067">
                  <c:v>64</c:v>
                </c:pt>
                <c:pt idx="1068">
                  <c:v>72</c:v>
                </c:pt>
                <c:pt idx="1069">
                  <c:v>68</c:v>
                </c:pt>
                <c:pt idx="1070">
                  <c:v>71</c:v>
                </c:pt>
                <c:pt idx="1071">
                  <c:v>88</c:v>
                </c:pt>
                <c:pt idx="1072">
                  <c:v>68</c:v>
                </c:pt>
                <c:pt idx="1073">
                  <c:v>92</c:v>
                </c:pt>
                <c:pt idx="1074">
                  <c:v>92</c:v>
                </c:pt>
                <c:pt idx="1075">
                  <c:v>84</c:v>
                </c:pt>
                <c:pt idx="1076">
                  <c:v>74</c:v>
                </c:pt>
                <c:pt idx="1077">
                  <c:v>60</c:v>
                </c:pt>
                <c:pt idx="1078">
                  <c:v>56</c:v>
                </c:pt>
                <c:pt idx="1079">
                  <c:v>46</c:v>
                </c:pt>
                <c:pt idx="1080">
                  <c:v>54</c:v>
                </c:pt>
                <c:pt idx="1081">
                  <c:v>64</c:v>
                </c:pt>
                <c:pt idx="1082">
                  <c:v>85</c:v>
                </c:pt>
                <c:pt idx="1083">
                  <c:v>87</c:v>
                </c:pt>
                <c:pt idx="1084">
                  <c:v>79</c:v>
                </c:pt>
                <c:pt idx="1085">
                  <c:v>97</c:v>
                </c:pt>
                <c:pt idx="1086">
                  <c:v>97</c:v>
                </c:pt>
                <c:pt idx="1087">
                  <c:v>97</c:v>
                </c:pt>
                <c:pt idx="1088">
                  <c:v>97</c:v>
                </c:pt>
                <c:pt idx="1089">
                  <c:v>97</c:v>
                </c:pt>
                <c:pt idx="1090">
                  <c:v>97</c:v>
                </c:pt>
                <c:pt idx="1091">
                  <c:v>97</c:v>
                </c:pt>
                <c:pt idx="1092">
                  <c:v>96</c:v>
                </c:pt>
                <c:pt idx="1093">
                  <c:v>94</c:v>
                </c:pt>
                <c:pt idx="1094">
                  <c:v>78</c:v>
                </c:pt>
                <c:pt idx="1095">
                  <c:v>86</c:v>
                </c:pt>
                <c:pt idx="1096">
                  <c:v>72</c:v>
                </c:pt>
                <c:pt idx="1097">
                  <c:v>84</c:v>
                </c:pt>
                <c:pt idx="1098">
                  <c:v>83</c:v>
                </c:pt>
                <c:pt idx="1099">
                  <c:v>86</c:v>
                </c:pt>
                <c:pt idx="1100">
                  <c:v>85</c:v>
                </c:pt>
                <c:pt idx="1101">
                  <c:v>85</c:v>
                </c:pt>
                <c:pt idx="1102">
                  <c:v>53</c:v>
                </c:pt>
                <c:pt idx="1103">
                  <c:v>37</c:v>
                </c:pt>
                <c:pt idx="1104">
                  <c:v>47</c:v>
                </c:pt>
                <c:pt idx="1105">
                  <c:v>85</c:v>
                </c:pt>
                <c:pt idx="1106">
                  <c:v>86</c:v>
                </c:pt>
                <c:pt idx="1107">
                  <c:v>84</c:v>
                </c:pt>
                <c:pt idx="1108">
                  <c:v>72</c:v>
                </c:pt>
                <c:pt idx="1109">
                  <c:v>67</c:v>
                </c:pt>
                <c:pt idx="1110">
                  <c:v>75</c:v>
                </c:pt>
                <c:pt idx="1111">
                  <c:v>78</c:v>
                </c:pt>
                <c:pt idx="1112">
                  <c:v>86</c:v>
                </c:pt>
                <c:pt idx="1113">
                  <c:v>87</c:v>
                </c:pt>
                <c:pt idx="1114">
                  <c:v>87</c:v>
                </c:pt>
                <c:pt idx="1115">
                  <c:v>75</c:v>
                </c:pt>
                <c:pt idx="1116">
                  <c:v>83</c:v>
                </c:pt>
                <c:pt idx="1117">
                  <c:v>85</c:v>
                </c:pt>
                <c:pt idx="1118">
                  <c:v>90</c:v>
                </c:pt>
                <c:pt idx="1119">
                  <c:v>95</c:v>
                </c:pt>
                <c:pt idx="1120">
                  <c:v>82</c:v>
                </c:pt>
                <c:pt idx="1121">
                  <c:v>74</c:v>
                </c:pt>
                <c:pt idx="1122">
                  <c:v>95</c:v>
                </c:pt>
                <c:pt idx="1123">
                  <c:v>92</c:v>
                </c:pt>
                <c:pt idx="1124">
                  <c:v>93</c:v>
                </c:pt>
                <c:pt idx="1125">
                  <c:v>93</c:v>
                </c:pt>
                <c:pt idx="1126">
                  <c:v>93</c:v>
                </c:pt>
                <c:pt idx="1127">
                  <c:v>88</c:v>
                </c:pt>
                <c:pt idx="1128">
                  <c:v>92</c:v>
                </c:pt>
                <c:pt idx="1129">
                  <c:v>92</c:v>
                </c:pt>
                <c:pt idx="1130">
                  <c:v>92</c:v>
                </c:pt>
                <c:pt idx="1131">
                  <c:v>80</c:v>
                </c:pt>
                <c:pt idx="1132">
                  <c:v>74</c:v>
                </c:pt>
                <c:pt idx="1133">
                  <c:v>86</c:v>
                </c:pt>
                <c:pt idx="1134">
                  <c:v>96</c:v>
                </c:pt>
                <c:pt idx="1135">
                  <c:v>96</c:v>
                </c:pt>
                <c:pt idx="1136">
                  <c:v>95</c:v>
                </c:pt>
                <c:pt idx="1137">
                  <c:v>95</c:v>
                </c:pt>
                <c:pt idx="1138">
                  <c:v>95</c:v>
                </c:pt>
                <c:pt idx="1139">
                  <c:v>46</c:v>
                </c:pt>
                <c:pt idx="1140">
                  <c:v>38</c:v>
                </c:pt>
                <c:pt idx="1141">
                  <c:v>44</c:v>
                </c:pt>
                <c:pt idx="1142">
                  <c:v>71</c:v>
                </c:pt>
                <c:pt idx="1143">
                  <c:v>73</c:v>
                </c:pt>
                <c:pt idx="1144">
                  <c:v>79</c:v>
                </c:pt>
                <c:pt idx="1145">
                  <c:v>88</c:v>
                </c:pt>
                <c:pt idx="1146">
                  <c:v>88</c:v>
                </c:pt>
                <c:pt idx="1147">
                  <c:v>95</c:v>
                </c:pt>
                <c:pt idx="1148">
                  <c:v>96</c:v>
                </c:pt>
                <c:pt idx="1149">
                  <c:v>97</c:v>
                </c:pt>
                <c:pt idx="1150">
                  <c:v>97</c:v>
                </c:pt>
                <c:pt idx="1151">
                  <c:v>97</c:v>
                </c:pt>
                <c:pt idx="1152">
                  <c:v>97</c:v>
                </c:pt>
                <c:pt idx="1153">
                  <c:v>97</c:v>
                </c:pt>
                <c:pt idx="1154">
                  <c:v>96</c:v>
                </c:pt>
                <c:pt idx="1155">
                  <c:v>81</c:v>
                </c:pt>
                <c:pt idx="1156">
                  <c:v>67</c:v>
                </c:pt>
                <c:pt idx="1157">
                  <c:v>80</c:v>
                </c:pt>
                <c:pt idx="1158">
                  <c:v>88</c:v>
                </c:pt>
                <c:pt idx="1159">
                  <c:v>80</c:v>
                </c:pt>
                <c:pt idx="1160">
                  <c:v>84</c:v>
                </c:pt>
                <c:pt idx="1161">
                  <c:v>93</c:v>
                </c:pt>
                <c:pt idx="1162">
                  <c:v>95</c:v>
                </c:pt>
                <c:pt idx="1163">
                  <c:v>95</c:v>
                </c:pt>
                <c:pt idx="1164">
                  <c:v>95</c:v>
                </c:pt>
                <c:pt idx="1165">
                  <c:v>92</c:v>
                </c:pt>
                <c:pt idx="1166">
                  <c:v>92</c:v>
                </c:pt>
                <c:pt idx="1167">
                  <c:v>82</c:v>
                </c:pt>
                <c:pt idx="1168">
                  <c:v>79</c:v>
                </c:pt>
                <c:pt idx="1169">
                  <c:v>84</c:v>
                </c:pt>
                <c:pt idx="1170">
                  <c:v>88</c:v>
                </c:pt>
                <c:pt idx="1171">
                  <c:v>85</c:v>
                </c:pt>
                <c:pt idx="1172">
                  <c:v>83</c:v>
                </c:pt>
                <c:pt idx="1173">
                  <c:v>82</c:v>
                </c:pt>
                <c:pt idx="1174">
                  <c:v>84</c:v>
                </c:pt>
                <c:pt idx="1175">
                  <c:v>72</c:v>
                </c:pt>
                <c:pt idx="1176">
                  <c:v>92</c:v>
                </c:pt>
                <c:pt idx="1177">
                  <c:v>92</c:v>
                </c:pt>
                <c:pt idx="1178">
                  <c:v>86</c:v>
                </c:pt>
                <c:pt idx="1179">
                  <c:v>86</c:v>
                </c:pt>
                <c:pt idx="1180">
                  <c:v>78</c:v>
                </c:pt>
                <c:pt idx="1181">
                  <c:v>94</c:v>
                </c:pt>
                <c:pt idx="1182">
                  <c:v>94</c:v>
                </c:pt>
                <c:pt idx="1183">
                  <c:v>94</c:v>
                </c:pt>
                <c:pt idx="1184">
                  <c:v>94</c:v>
                </c:pt>
                <c:pt idx="1185">
                  <c:v>94</c:v>
                </c:pt>
                <c:pt idx="1186">
                  <c:v>94</c:v>
                </c:pt>
                <c:pt idx="1187">
                  <c:v>96</c:v>
                </c:pt>
                <c:pt idx="1188">
                  <c:v>94</c:v>
                </c:pt>
                <c:pt idx="1189">
                  <c:v>82</c:v>
                </c:pt>
                <c:pt idx="1190">
                  <c:v>89</c:v>
                </c:pt>
                <c:pt idx="1191">
                  <c:v>63</c:v>
                </c:pt>
                <c:pt idx="1192">
                  <c:v>97</c:v>
                </c:pt>
                <c:pt idx="1193">
                  <c:v>97</c:v>
                </c:pt>
                <c:pt idx="1194">
                  <c:v>95</c:v>
                </c:pt>
                <c:pt idx="1195">
                  <c:v>95</c:v>
                </c:pt>
                <c:pt idx="1196">
                  <c:v>95</c:v>
                </c:pt>
                <c:pt idx="1197">
                  <c:v>94</c:v>
                </c:pt>
                <c:pt idx="1198">
                  <c:v>79</c:v>
                </c:pt>
                <c:pt idx="1199">
                  <c:v>85</c:v>
                </c:pt>
                <c:pt idx="1200">
                  <c:v>83</c:v>
                </c:pt>
                <c:pt idx="1201">
                  <c:v>75</c:v>
                </c:pt>
                <c:pt idx="1202">
                  <c:v>98</c:v>
                </c:pt>
                <c:pt idx="1203">
                  <c:v>96</c:v>
                </c:pt>
                <c:pt idx="1204">
                  <c:v>97</c:v>
                </c:pt>
                <c:pt idx="1205">
                  <c:v>97</c:v>
                </c:pt>
                <c:pt idx="1206">
                  <c:v>97</c:v>
                </c:pt>
                <c:pt idx="1207">
                  <c:v>93</c:v>
                </c:pt>
                <c:pt idx="1208">
                  <c:v>93</c:v>
                </c:pt>
                <c:pt idx="1209">
                  <c:v>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9ED-459D-B49C-D4F56B0CF7D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890036288"/>
        <c:axId val="890017568"/>
      </c:barChart>
      <c:catAx>
        <c:axId val="89003628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1" i="0" u="none" strike="noStrik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US" altLang="ko-KR"/>
                  <a:t>Elapsed</a:t>
                </a:r>
                <a:r>
                  <a:rPr lang="en-US" altLang="ko-KR" baseline="0"/>
                  <a:t> time(sec.)</a:t>
                </a:r>
                <a:endParaRPr lang="ko-KR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1" i="0" u="none" strike="noStrike" kern="1200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ko-KR"/>
            </a:p>
          </c:txPr>
        </c:title>
        <c:majorTickMark val="none"/>
        <c:minorTickMark val="none"/>
        <c:tickLblPos val="nextTo"/>
        <c:spPr>
          <a:noFill/>
          <a:ln w="1905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1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ko-KR"/>
          </a:p>
        </c:txPr>
        <c:crossAx val="890017568"/>
        <c:crosses val="autoZero"/>
        <c:auto val="1"/>
        <c:lblAlgn val="ctr"/>
        <c:lblOffset val="100"/>
        <c:noMultiLvlLbl val="0"/>
      </c:catAx>
      <c:valAx>
        <c:axId val="890017568"/>
        <c:scaling>
          <c:orientation val="minMax"/>
          <c:max val="1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1" i="0" u="none" strike="noStrik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US" altLang="ko-KR"/>
                  <a:t>GPU</a:t>
                </a:r>
                <a:r>
                  <a:rPr lang="en-US" altLang="ko-KR" baseline="0"/>
                  <a:t> utilization(%)</a:t>
                </a:r>
                <a:endParaRPr lang="ko-KR" altLang="en-US"/>
              </a:p>
            </c:rich>
          </c:tx>
          <c:layout>
            <c:manualLayout>
              <c:xMode val="edge"/>
              <c:yMode val="edge"/>
              <c:x val="3.5277777777777776E-2"/>
              <c:y val="0.13510030864197531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1" i="0" u="none" strike="noStrike" kern="1200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ko-KR"/>
          </a:p>
        </c:txPr>
        <c:crossAx val="890036288"/>
        <c:crosses val="autoZero"/>
        <c:crossBetween val="between"/>
        <c:majorUnit val="20"/>
      </c:valAx>
      <c:spPr>
        <a:noFill/>
        <a:ln w="19050">
          <a:solidFill>
            <a:schemeClr val="tx1"/>
          </a:solidFill>
        </a:ln>
        <a:effectLst/>
      </c:spPr>
    </c:plotArea>
    <c:plotVisOnly val="1"/>
    <c:dispBlanksAs val="gap"/>
    <c:showDLblsOverMax val="0"/>
    <c:extLst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1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ko-KR"/>
    </a:p>
  </c:txPr>
  <c:externalData r:id="rId4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ctr" rtl="0">
              <a:defRPr sz="1400" b="1" i="0" u="none" strike="noStrike" kern="1200" spc="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r>
              <a:rPr lang="en-US" b="1"/>
              <a:t>Multi-thread shuffle Traning Time</a:t>
            </a:r>
            <a:endParaRPr lang="ko-KR" b="1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 rtl="0">
            <a:defRPr sz="1400" b="1" i="0" u="none" strike="noStrike" kern="1200" spc="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Sheet1!$H$25</c:f>
              <c:strCache>
                <c:ptCount val="1"/>
                <c:pt idx="0">
                  <c:v>1 Shuffle</c:v>
                </c:pt>
              </c:strCache>
            </c:strRef>
          </c:tx>
          <c:spPr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Sheet1!$I$24:$J$24</c:f>
              <c:strCache>
                <c:ptCount val="2"/>
                <c:pt idx="0">
                  <c:v>500MB</c:v>
                </c:pt>
                <c:pt idx="1">
                  <c:v>1GB</c:v>
                </c:pt>
              </c:strCache>
            </c:strRef>
          </c:cat>
          <c:val>
            <c:numRef>
              <c:f>Sheet1!$I$25:$J$25</c:f>
              <c:numCache>
                <c:formatCode>General</c:formatCode>
                <c:ptCount val="2"/>
                <c:pt idx="0">
                  <c:v>308.52999999999997</c:v>
                </c:pt>
                <c:pt idx="1">
                  <c:v>693.2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F89-4F92-8806-7DEDCB76165A}"/>
            </c:ext>
          </c:extLst>
        </c:ser>
        <c:ser>
          <c:idx val="1"/>
          <c:order val="1"/>
          <c:tx>
            <c:strRef>
              <c:f>Sheet1!$H$26</c:f>
              <c:strCache>
                <c:ptCount val="1"/>
                <c:pt idx="0">
                  <c:v>Shuffle per Epoch</c:v>
                </c:pt>
              </c:strCache>
            </c:strRef>
          </c:tx>
          <c:spPr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Sheet1!$I$24:$J$24</c:f>
              <c:strCache>
                <c:ptCount val="2"/>
                <c:pt idx="0">
                  <c:v>500MB</c:v>
                </c:pt>
                <c:pt idx="1">
                  <c:v>1GB</c:v>
                </c:pt>
              </c:strCache>
            </c:strRef>
          </c:cat>
          <c:val>
            <c:numRef>
              <c:f>Sheet1!$I$26:$J$26</c:f>
              <c:numCache>
                <c:formatCode>General</c:formatCode>
                <c:ptCount val="2"/>
                <c:pt idx="0">
                  <c:v>373.22</c:v>
                </c:pt>
                <c:pt idx="1">
                  <c:v>775.39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F89-4F92-8806-7DEDCB76165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16951007"/>
        <c:axId val="416951423"/>
      </c:barChart>
      <c:catAx>
        <c:axId val="41695100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16951423"/>
        <c:crosses val="autoZero"/>
        <c:auto val="1"/>
        <c:lblAlgn val="ctr"/>
        <c:lblOffset val="100"/>
        <c:noMultiLvlLbl val="0"/>
      </c:catAx>
      <c:valAx>
        <c:axId val="416951423"/>
        <c:scaling>
          <c:orientation val="minMax"/>
          <c:max val="1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1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="1"/>
                  <a:t>Elapsed Time(Sec.)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1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1695100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1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2"/>
          </a:solidFill>
        </a:defRPr>
      </a:pPr>
      <a:endParaRPr lang="ko-KR"/>
    </a:p>
  </c:txPr>
  <c:externalData r:id="rId3">
    <c:autoUpdate val="0"/>
  </c:externalData>
</c:chartSpace>
</file>

<file path=ppt/charts/chart6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20180470085470084"/>
          <c:y val="5.4631481481481482E-2"/>
          <c:w val="0.77603183760683758"/>
          <c:h val="0.66457112860892398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ysClr val="windowText" lastClr="000000"/>
            </a:solidFill>
            <a:ln>
              <a:noFill/>
            </a:ln>
            <a:effectLst/>
          </c:spPr>
          <c:invertIfNegative val="0"/>
          <c:val>
            <c:numRef>
              <c:f>'Elapsed time(tcmalloc)'!$B$374:$B$2453</c:f>
              <c:numCache>
                <c:formatCode>General</c:formatCode>
                <c:ptCount val="2080"/>
                <c:pt idx="0">
                  <c:v>5.96</c:v>
                </c:pt>
                <c:pt idx="1">
                  <c:v>3.5</c:v>
                </c:pt>
                <c:pt idx="2">
                  <c:v>3.75</c:v>
                </c:pt>
                <c:pt idx="3">
                  <c:v>3.67</c:v>
                </c:pt>
                <c:pt idx="4">
                  <c:v>3.58</c:v>
                </c:pt>
                <c:pt idx="5">
                  <c:v>3.67</c:v>
                </c:pt>
                <c:pt idx="6">
                  <c:v>3.63</c:v>
                </c:pt>
                <c:pt idx="7">
                  <c:v>3.63</c:v>
                </c:pt>
                <c:pt idx="8">
                  <c:v>3.75</c:v>
                </c:pt>
                <c:pt idx="9">
                  <c:v>3.59</c:v>
                </c:pt>
                <c:pt idx="10">
                  <c:v>3.37</c:v>
                </c:pt>
                <c:pt idx="11">
                  <c:v>1.88</c:v>
                </c:pt>
                <c:pt idx="12">
                  <c:v>2.58</c:v>
                </c:pt>
                <c:pt idx="13">
                  <c:v>3.54</c:v>
                </c:pt>
                <c:pt idx="14">
                  <c:v>2.33</c:v>
                </c:pt>
                <c:pt idx="15">
                  <c:v>2.42</c:v>
                </c:pt>
                <c:pt idx="16">
                  <c:v>3.16</c:v>
                </c:pt>
                <c:pt idx="17">
                  <c:v>4.12</c:v>
                </c:pt>
                <c:pt idx="18">
                  <c:v>3.84</c:v>
                </c:pt>
                <c:pt idx="19">
                  <c:v>3.75</c:v>
                </c:pt>
                <c:pt idx="20">
                  <c:v>2.97</c:v>
                </c:pt>
                <c:pt idx="21">
                  <c:v>4.42</c:v>
                </c:pt>
                <c:pt idx="22">
                  <c:v>4.33</c:v>
                </c:pt>
                <c:pt idx="23">
                  <c:v>4.51</c:v>
                </c:pt>
                <c:pt idx="24">
                  <c:v>4.38</c:v>
                </c:pt>
                <c:pt idx="25">
                  <c:v>4.51</c:v>
                </c:pt>
                <c:pt idx="26">
                  <c:v>4.3099999999999996</c:v>
                </c:pt>
                <c:pt idx="27">
                  <c:v>4.67</c:v>
                </c:pt>
                <c:pt idx="28">
                  <c:v>4.4800000000000004</c:v>
                </c:pt>
                <c:pt idx="29">
                  <c:v>4.8</c:v>
                </c:pt>
                <c:pt idx="30">
                  <c:v>4.72</c:v>
                </c:pt>
                <c:pt idx="31">
                  <c:v>4.5199999999999996</c:v>
                </c:pt>
                <c:pt idx="32">
                  <c:v>4.66</c:v>
                </c:pt>
                <c:pt idx="33">
                  <c:v>4.47</c:v>
                </c:pt>
                <c:pt idx="34">
                  <c:v>4.46</c:v>
                </c:pt>
                <c:pt idx="35">
                  <c:v>4.91</c:v>
                </c:pt>
                <c:pt idx="36">
                  <c:v>4.8600000000000003</c:v>
                </c:pt>
                <c:pt idx="37">
                  <c:v>3.71</c:v>
                </c:pt>
                <c:pt idx="38">
                  <c:v>3.79</c:v>
                </c:pt>
                <c:pt idx="39">
                  <c:v>3.79</c:v>
                </c:pt>
                <c:pt idx="40">
                  <c:v>3.38</c:v>
                </c:pt>
                <c:pt idx="41">
                  <c:v>4.2699999999999996</c:v>
                </c:pt>
                <c:pt idx="42">
                  <c:v>4.43</c:v>
                </c:pt>
                <c:pt idx="43">
                  <c:v>4.47</c:v>
                </c:pt>
                <c:pt idx="44">
                  <c:v>4.58</c:v>
                </c:pt>
                <c:pt idx="45">
                  <c:v>4.49</c:v>
                </c:pt>
                <c:pt idx="46">
                  <c:v>3.89</c:v>
                </c:pt>
                <c:pt idx="47">
                  <c:v>3.88</c:v>
                </c:pt>
                <c:pt idx="48">
                  <c:v>3.85</c:v>
                </c:pt>
                <c:pt idx="49">
                  <c:v>4.38</c:v>
                </c:pt>
                <c:pt idx="50">
                  <c:v>4.47</c:v>
                </c:pt>
                <c:pt idx="51">
                  <c:v>4.18</c:v>
                </c:pt>
                <c:pt idx="52">
                  <c:v>3.8</c:v>
                </c:pt>
                <c:pt idx="53">
                  <c:v>3.6</c:v>
                </c:pt>
                <c:pt idx="54">
                  <c:v>4.58</c:v>
                </c:pt>
                <c:pt idx="55">
                  <c:v>4.25</c:v>
                </c:pt>
                <c:pt idx="56">
                  <c:v>3.71</c:v>
                </c:pt>
                <c:pt idx="57">
                  <c:v>3.75</c:v>
                </c:pt>
                <c:pt idx="58">
                  <c:v>3.75</c:v>
                </c:pt>
                <c:pt idx="59">
                  <c:v>4.34</c:v>
                </c:pt>
                <c:pt idx="60">
                  <c:v>4.8899999999999997</c:v>
                </c:pt>
                <c:pt idx="61">
                  <c:v>4.55</c:v>
                </c:pt>
                <c:pt idx="62">
                  <c:v>4.6399999999999997</c:v>
                </c:pt>
                <c:pt idx="63">
                  <c:v>4.59</c:v>
                </c:pt>
                <c:pt idx="64">
                  <c:v>4.22</c:v>
                </c:pt>
                <c:pt idx="65">
                  <c:v>4.43</c:v>
                </c:pt>
                <c:pt idx="66">
                  <c:v>4.55</c:v>
                </c:pt>
                <c:pt idx="67">
                  <c:v>5.12</c:v>
                </c:pt>
                <c:pt idx="68">
                  <c:v>4.5</c:v>
                </c:pt>
                <c:pt idx="69">
                  <c:v>4.3899999999999997</c:v>
                </c:pt>
                <c:pt idx="70">
                  <c:v>4.84</c:v>
                </c:pt>
                <c:pt idx="71">
                  <c:v>4.68</c:v>
                </c:pt>
                <c:pt idx="72">
                  <c:v>4.71</c:v>
                </c:pt>
                <c:pt idx="73">
                  <c:v>4.72</c:v>
                </c:pt>
                <c:pt idx="74">
                  <c:v>4.59</c:v>
                </c:pt>
                <c:pt idx="75">
                  <c:v>4.42</c:v>
                </c:pt>
                <c:pt idx="76">
                  <c:v>4.29</c:v>
                </c:pt>
                <c:pt idx="77">
                  <c:v>4.24</c:v>
                </c:pt>
                <c:pt idx="78">
                  <c:v>4.25</c:v>
                </c:pt>
                <c:pt idx="79">
                  <c:v>4.5599999999999996</c:v>
                </c:pt>
                <c:pt idx="80">
                  <c:v>4.0999999999999996</c:v>
                </c:pt>
                <c:pt idx="81">
                  <c:v>4.34</c:v>
                </c:pt>
                <c:pt idx="82">
                  <c:v>3.92</c:v>
                </c:pt>
                <c:pt idx="83">
                  <c:v>4.4800000000000004</c:v>
                </c:pt>
                <c:pt idx="84">
                  <c:v>4.58</c:v>
                </c:pt>
                <c:pt idx="85">
                  <c:v>4.76</c:v>
                </c:pt>
                <c:pt idx="86">
                  <c:v>4.46</c:v>
                </c:pt>
                <c:pt idx="87">
                  <c:v>4.3099999999999996</c:v>
                </c:pt>
                <c:pt idx="88">
                  <c:v>4.51</c:v>
                </c:pt>
                <c:pt idx="89">
                  <c:v>4.26</c:v>
                </c:pt>
                <c:pt idx="90">
                  <c:v>4.17</c:v>
                </c:pt>
                <c:pt idx="91">
                  <c:v>4.38</c:v>
                </c:pt>
                <c:pt idx="92">
                  <c:v>5.0999999999999996</c:v>
                </c:pt>
                <c:pt idx="93">
                  <c:v>5.38</c:v>
                </c:pt>
                <c:pt idx="94">
                  <c:v>4.09</c:v>
                </c:pt>
                <c:pt idx="95">
                  <c:v>3.84</c:v>
                </c:pt>
                <c:pt idx="96">
                  <c:v>3.83</c:v>
                </c:pt>
                <c:pt idx="97">
                  <c:v>3.87</c:v>
                </c:pt>
                <c:pt idx="98">
                  <c:v>4.53</c:v>
                </c:pt>
                <c:pt idx="99">
                  <c:v>4.2300000000000004</c:v>
                </c:pt>
                <c:pt idx="100">
                  <c:v>4.95</c:v>
                </c:pt>
                <c:pt idx="101">
                  <c:v>3.18</c:v>
                </c:pt>
                <c:pt idx="102">
                  <c:v>4.5599999999999996</c:v>
                </c:pt>
                <c:pt idx="103">
                  <c:v>4.5199999999999996</c:v>
                </c:pt>
                <c:pt idx="104">
                  <c:v>4.47</c:v>
                </c:pt>
                <c:pt idx="105">
                  <c:v>4.4800000000000004</c:v>
                </c:pt>
                <c:pt idx="106">
                  <c:v>4.55</c:v>
                </c:pt>
                <c:pt idx="107">
                  <c:v>4.43</c:v>
                </c:pt>
                <c:pt idx="108">
                  <c:v>4.5199999999999996</c:v>
                </c:pt>
                <c:pt idx="109">
                  <c:v>4.47</c:v>
                </c:pt>
                <c:pt idx="110">
                  <c:v>4.46</c:v>
                </c:pt>
                <c:pt idx="111">
                  <c:v>3.64</c:v>
                </c:pt>
                <c:pt idx="112">
                  <c:v>4.3</c:v>
                </c:pt>
                <c:pt idx="113">
                  <c:v>4.34</c:v>
                </c:pt>
                <c:pt idx="114">
                  <c:v>4.21</c:v>
                </c:pt>
                <c:pt idx="115">
                  <c:v>4.29</c:v>
                </c:pt>
                <c:pt idx="116">
                  <c:v>4.09</c:v>
                </c:pt>
                <c:pt idx="117">
                  <c:v>3.72</c:v>
                </c:pt>
                <c:pt idx="118">
                  <c:v>4.51</c:v>
                </c:pt>
                <c:pt idx="119">
                  <c:v>4.79</c:v>
                </c:pt>
                <c:pt idx="120">
                  <c:v>4.79</c:v>
                </c:pt>
                <c:pt idx="121">
                  <c:v>4.8</c:v>
                </c:pt>
                <c:pt idx="122">
                  <c:v>4.75</c:v>
                </c:pt>
                <c:pt idx="123">
                  <c:v>4.72</c:v>
                </c:pt>
                <c:pt idx="124">
                  <c:v>4.0599999999999996</c:v>
                </c:pt>
                <c:pt idx="125">
                  <c:v>3.75</c:v>
                </c:pt>
                <c:pt idx="126">
                  <c:v>4.55</c:v>
                </c:pt>
                <c:pt idx="127">
                  <c:v>3.8</c:v>
                </c:pt>
                <c:pt idx="128">
                  <c:v>4.51</c:v>
                </c:pt>
                <c:pt idx="129">
                  <c:v>4.67</c:v>
                </c:pt>
                <c:pt idx="130">
                  <c:v>4.42</c:v>
                </c:pt>
                <c:pt idx="131">
                  <c:v>4.4400000000000004</c:v>
                </c:pt>
                <c:pt idx="132">
                  <c:v>5.35</c:v>
                </c:pt>
                <c:pt idx="133">
                  <c:v>5.63</c:v>
                </c:pt>
                <c:pt idx="134">
                  <c:v>5.72</c:v>
                </c:pt>
                <c:pt idx="135">
                  <c:v>4.97</c:v>
                </c:pt>
                <c:pt idx="136">
                  <c:v>4.21</c:v>
                </c:pt>
                <c:pt idx="137">
                  <c:v>4.28</c:v>
                </c:pt>
                <c:pt idx="138">
                  <c:v>4.17</c:v>
                </c:pt>
                <c:pt idx="139">
                  <c:v>4.51</c:v>
                </c:pt>
                <c:pt idx="140">
                  <c:v>4.4000000000000004</c:v>
                </c:pt>
                <c:pt idx="141">
                  <c:v>4.84</c:v>
                </c:pt>
                <c:pt idx="142">
                  <c:v>4.67</c:v>
                </c:pt>
                <c:pt idx="143">
                  <c:v>4.55</c:v>
                </c:pt>
                <c:pt idx="144">
                  <c:v>4.3</c:v>
                </c:pt>
                <c:pt idx="145">
                  <c:v>4.92</c:v>
                </c:pt>
                <c:pt idx="146">
                  <c:v>4.3600000000000003</c:v>
                </c:pt>
                <c:pt idx="147">
                  <c:v>4.5199999999999996</c:v>
                </c:pt>
                <c:pt idx="148">
                  <c:v>4.63</c:v>
                </c:pt>
                <c:pt idx="149">
                  <c:v>4.72</c:v>
                </c:pt>
                <c:pt idx="150">
                  <c:v>4.68</c:v>
                </c:pt>
                <c:pt idx="151">
                  <c:v>4.3099999999999996</c:v>
                </c:pt>
                <c:pt idx="152">
                  <c:v>4.46</c:v>
                </c:pt>
                <c:pt idx="153">
                  <c:v>4.88</c:v>
                </c:pt>
                <c:pt idx="154">
                  <c:v>3.93</c:v>
                </c:pt>
                <c:pt idx="155">
                  <c:v>4.22</c:v>
                </c:pt>
                <c:pt idx="156">
                  <c:v>3.26</c:v>
                </c:pt>
                <c:pt idx="157">
                  <c:v>4.08</c:v>
                </c:pt>
                <c:pt idx="158">
                  <c:v>4.21</c:v>
                </c:pt>
                <c:pt idx="159">
                  <c:v>4.21</c:v>
                </c:pt>
                <c:pt idx="160">
                  <c:v>3.75</c:v>
                </c:pt>
                <c:pt idx="161">
                  <c:v>4.17</c:v>
                </c:pt>
                <c:pt idx="162">
                  <c:v>4.3</c:v>
                </c:pt>
                <c:pt idx="163">
                  <c:v>4.59</c:v>
                </c:pt>
                <c:pt idx="164">
                  <c:v>4.59</c:v>
                </c:pt>
                <c:pt idx="165">
                  <c:v>4.1500000000000004</c:v>
                </c:pt>
                <c:pt idx="166">
                  <c:v>4.42</c:v>
                </c:pt>
                <c:pt idx="167">
                  <c:v>4.76</c:v>
                </c:pt>
                <c:pt idx="168">
                  <c:v>4.51</c:v>
                </c:pt>
                <c:pt idx="169">
                  <c:v>4.34</c:v>
                </c:pt>
                <c:pt idx="170">
                  <c:v>4.53</c:v>
                </c:pt>
                <c:pt idx="171">
                  <c:v>4.26</c:v>
                </c:pt>
                <c:pt idx="172">
                  <c:v>4.34</c:v>
                </c:pt>
                <c:pt idx="173">
                  <c:v>4.5199999999999996</c:v>
                </c:pt>
                <c:pt idx="174">
                  <c:v>4.05</c:v>
                </c:pt>
                <c:pt idx="175">
                  <c:v>4.26</c:v>
                </c:pt>
                <c:pt idx="176">
                  <c:v>4.13</c:v>
                </c:pt>
                <c:pt idx="177">
                  <c:v>3.71</c:v>
                </c:pt>
                <c:pt idx="178">
                  <c:v>3.79</c:v>
                </c:pt>
                <c:pt idx="179">
                  <c:v>3.67</c:v>
                </c:pt>
                <c:pt idx="180">
                  <c:v>4.3499999999999996</c:v>
                </c:pt>
                <c:pt idx="181">
                  <c:v>4.55</c:v>
                </c:pt>
                <c:pt idx="182">
                  <c:v>4.68</c:v>
                </c:pt>
                <c:pt idx="183">
                  <c:v>4.75</c:v>
                </c:pt>
                <c:pt idx="184">
                  <c:v>4.84</c:v>
                </c:pt>
                <c:pt idx="185">
                  <c:v>4.6900000000000004</c:v>
                </c:pt>
                <c:pt idx="186">
                  <c:v>4.51</c:v>
                </c:pt>
                <c:pt idx="187">
                  <c:v>5</c:v>
                </c:pt>
                <c:pt idx="188">
                  <c:v>4.55</c:v>
                </c:pt>
                <c:pt idx="189">
                  <c:v>4.5</c:v>
                </c:pt>
                <c:pt idx="190">
                  <c:v>4.2300000000000004</c:v>
                </c:pt>
                <c:pt idx="191">
                  <c:v>4.59</c:v>
                </c:pt>
                <c:pt idx="192">
                  <c:v>4.3099999999999996</c:v>
                </c:pt>
                <c:pt idx="193">
                  <c:v>4.0999999999999996</c:v>
                </c:pt>
                <c:pt idx="194">
                  <c:v>4.58</c:v>
                </c:pt>
                <c:pt idx="195">
                  <c:v>4.1900000000000004</c:v>
                </c:pt>
                <c:pt idx="196">
                  <c:v>4.1399999999999997</c:v>
                </c:pt>
                <c:pt idx="197">
                  <c:v>4.9400000000000004</c:v>
                </c:pt>
                <c:pt idx="198">
                  <c:v>5.47</c:v>
                </c:pt>
                <c:pt idx="199">
                  <c:v>5.35</c:v>
                </c:pt>
                <c:pt idx="200">
                  <c:v>5.21</c:v>
                </c:pt>
                <c:pt idx="201">
                  <c:v>4.21</c:v>
                </c:pt>
                <c:pt idx="202">
                  <c:v>4.17</c:v>
                </c:pt>
                <c:pt idx="203">
                  <c:v>4.05</c:v>
                </c:pt>
                <c:pt idx="204">
                  <c:v>4.63</c:v>
                </c:pt>
                <c:pt idx="205">
                  <c:v>4.42</c:v>
                </c:pt>
                <c:pt idx="206">
                  <c:v>4.43</c:v>
                </c:pt>
                <c:pt idx="207">
                  <c:v>4.55</c:v>
                </c:pt>
                <c:pt idx="208">
                  <c:v>4.67</c:v>
                </c:pt>
                <c:pt idx="209">
                  <c:v>4.67</c:v>
                </c:pt>
                <c:pt idx="210">
                  <c:v>4.59</c:v>
                </c:pt>
                <c:pt idx="211">
                  <c:v>4.38</c:v>
                </c:pt>
                <c:pt idx="212">
                  <c:v>4.43</c:v>
                </c:pt>
                <c:pt idx="213">
                  <c:v>4.46</c:v>
                </c:pt>
                <c:pt idx="214">
                  <c:v>3.84</c:v>
                </c:pt>
                <c:pt idx="215">
                  <c:v>4.4000000000000004</c:v>
                </c:pt>
                <c:pt idx="216">
                  <c:v>4.5199999999999996</c:v>
                </c:pt>
                <c:pt idx="217">
                  <c:v>4.43</c:v>
                </c:pt>
                <c:pt idx="218">
                  <c:v>4.2699999999999996</c:v>
                </c:pt>
                <c:pt idx="219">
                  <c:v>4.55</c:v>
                </c:pt>
                <c:pt idx="220">
                  <c:v>4.83</c:v>
                </c:pt>
                <c:pt idx="221">
                  <c:v>4.58</c:v>
                </c:pt>
                <c:pt idx="222">
                  <c:v>4.18</c:v>
                </c:pt>
                <c:pt idx="223">
                  <c:v>4.17</c:v>
                </c:pt>
                <c:pt idx="224">
                  <c:v>4.21</c:v>
                </c:pt>
                <c:pt idx="225">
                  <c:v>4.54</c:v>
                </c:pt>
                <c:pt idx="226">
                  <c:v>4.67</c:v>
                </c:pt>
                <c:pt idx="227">
                  <c:v>4.3899999999999997</c:v>
                </c:pt>
                <c:pt idx="228">
                  <c:v>4.67</c:v>
                </c:pt>
                <c:pt idx="229">
                  <c:v>4.49</c:v>
                </c:pt>
                <c:pt idx="230">
                  <c:v>4.4400000000000004</c:v>
                </c:pt>
                <c:pt idx="231">
                  <c:v>4.63</c:v>
                </c:pt>
                <c:pt idx="232">
                  <c:v>4.3899999999999997</c:v>
                </c:pt>
                <c:pt idx="233">
                  <c:v>4.51</c:v>
                </c:pt>
                <c:pt idx="234">
                  <c:v>4.47</c:v>
                </c:pt>
                <c:pt idx="235">
                  <c:v>4.75</c:v>
                </c:pt>
                <c:pt idx="236">
                  <c:v>4.63</c:v>
                </c:pt>
                <c:pt idx="237">
                  <c:v>4.3499999999999996</c:v>
                </c:pt>
                <c:pt idx="238">
                  <c:v>4.79</c:v>
                </c:pt>
                <c:pt idx="239">
                  <c:v>4.87</c:v>
                </c:pt>
                <c:pt idx="240">
                  <c:v>4.78</c:v>
                </c:pt>
                <c:pt idx="241">
                  <c:v>4.88</c:v>
                </c:pt>
                <c:pt idx="242">
                  <c:v>4.7300000000000004</c:v>
                </c:pt>
                <c:pt idx="243">
                  <c:v>4.62</c:v>
                </c:pt>
                <c:pt idx="244">
                  <c:v>3.79</c:v>
                </c:pt>
                <c:pt idx="245">
                  <c:v>3.71</c:v>
                </c:pt>
                <c:pt idx="246">
                  <c:v>3.75</c:v>
                </c:pt>
                <c:pt idx="247">
                  <c:v>3.63</c:v>
                </c:pt>
                <c:pt idx="248">
                  <c:v>4.5</c:v>
                </c:pt>
                <c:pt idx="249">
                  <c:v>4.5999999999999996</c:v>
                </c:pt>
                <c:pt idx="250">
                  <c:v>4.83</c:v>
                </c:pt>
                <c:pt idx="251">
                  <c:v>4.79</c:v>
                </c:pt>
                <c:pt idx="252">
                  <c:v>4.5199999999999996</c:v>
                </c:pt>
                <c:pt idx="253">
                  <c:v>4.95</c:v>
                </c:pt>
                <c:pt idx="254">
                  <c:v>4.83</c:v>
                </c:pt>
                <c:pt idx="255">
                  <c:v>4.6399999999999997</c:v>
                </c:pt>
                <c:pt idx="256">
                  <c:v>4.76</c:v>
                </c:pt>
                <c:pt idx="257">
                  <c:v>4.62</c:v>
                </c:pt>
                <c:pt idx="258">
                  <c:v>4.72</c:v>
                </c:pt>
                <c:pt idx="259">
                  <c:v>4.3099999999999996</c:v>
                </c:pt>
                <c:pt idx="260">
                  <c:v>4.51</c:v>
                </c:pt>
                <c:pt idx="261">
                  <c:v>4.5</c:v>
                </c:pt>
                <c:pt idx="262">
                  <c:v>4.75</c:v>
                </c:pt>
                <c:pt idx="263">
                  <c:v>4.7300000000000004</c:v>
                </c:pt>
                <c:pt idx="264">
                  <c:v>5.62</c:v>
                </c:pt>
                <c:pt idx="265">
                  <c:v>4.76</c:v>
                </c:pt>
                <c:pt idx="266">
                  <c:v>4.1399999999999997</c:v>
                </c:pt>
                <c:pt idx="267">
                  <c:v>4.21</c:v>
                </c:pt>
                <c:pt idx="268">
                  <c:v>4.17</c:v>
                </c:pt>
                <c:pt idx="269">
                  <c:v>4.25</c:v>
                </c:pt>
                <c:pt idx="270">
                  <c:v>4.5599999999999996</c:v>
                </c:pt>
                <c:pt idx="271">
                  <c:v>4.42</c:v>
                </c:pt>
                <c:pt idx="272">
                  <c:v>4.58</c:v>
                </c:pt>
                <c:pt idx="273">
                  <c:v>4.76</c:v>
                </c:pt>
                <c:pt idx="274">
                  <c:v>4.76</c:v>
                </c:pt>
                <c:pt idx="275">
                  <c:v>4.78</c:v>
                </c:pt>
                <c:pt idx="276">
                  <c:v>4.8</c:v>
                </c:pt>
                <c:pt idx="277">
                  <c:v>4.7300000000000004</c:v>
                </c:pt>
                <c:pt idx="278">
                  <c:v>4.96</c:v>
                </c:pt>
                <c:pt idx="279">
                  <c:v>4.59</c:v>
                </c:pt>
                <c:pt idx="280">
                  <c:v>4.68</c:v>
                </c:pt>
                <c:pt idx="281">
                  <c:v>4.6399999999999997</c:v>
                </c:pt>
                <c:pt idx="282">
                  <c:v>4.5</c:v>
                </c:pt>
                <c:pt idx="283">
                  <c:v>4.76</c:v>
                </c:pt>
                <c:pt idx="284">
                  <c:v>5.04</c:v>
                </c:pt>
                <c:pt idx="285">
                  <c:v>4.5199999999999996</c:v>
                </c:pt>
                <c:pt idx="286">
                  <c:v>4.55</c:v>
                </c:pt>
                <c:pt idx="287">
                  <c:v>4.43</c:v>
                </c:pt>
                <c:pt idx="288">
                  <c:v>4.47</c:v>
                </c:pt>
                <c:pt idx="289">
                  <c:v>4.21</c:v>
                </c:pt>
                <c:pt idx="290">
                  <c:v>4.21</c:v>
                </c:pt>
                <c:pt idx="291">
                  <c:v>4.0599999999999996</c:v>
                </c:pt>
                <c:pt idx="292">
                  <c:v>4.7699999999999996</c:v>
                </c:pt>
                <c:pt idx="293">
                  <c:v>4.3600000000000003</c:v>
                </c:pt>
                <c:pt idx="294">
                  <c:v>4.18</c:v>
                </c:pt>
                <c:pt idx="295">
                  <c:v>3.72</c:v>
                </c:pt>
                <c:pt idx="296">
                  <c:v>3.64</c:v>
                </c:pt>
                <c:pt idx="297">
                  <c:v>3.69</c:v>
                </c:pt>
                <c:pt idx="298">
                  <c:v>4.59</c:v>
                </c:pt>
                <c:pt idx="299">
                  <c:v>4.1900000000000004</c:v>
                </c:pt>
                <c:pt idx="300">
                  <c:v>4.67</c:v>
                </c:pt>
                <c:pt idx="301">
                  <c:v>4.3899999999999997</c:v>
                </c:pt>
                <c:pt idx="302">
                  <c:v>4.79</c:v>
                </c:pt>
                <c:pt idx="303">
                  <c:v>4.2699999999999996</c:v>
                </c:pt>
                <c:pt idx="304">
                  <c:v>4.72</c:v>
                </c:pt>
                <c:pt idx="305">
                  <c:v>4.59</c:v>
                </c:pt>
                <c:pt idx="306">
                  <c:v>4.67</c:v>
                </c:pt>
                <c:pt idx="307">
                  <c:v>5.09</c:v>
                </c:pt>
                <c:pt idx="308">
                  <c:v>5.12</c:v>
                </c:pt>
                <c:pt idx="309">
                  <c:v>4.43</c:v>
                </c:pt>
                <c:pt idx="310">
                  <c:v>3.63</c:v>
                </c:pt>
                <c:pt idx="311">
                  <c:v>3.75</c:v>
                </c:pt>
                <c:pt idx="312">
                  <c:v>3.63</c:v>
                </c:pt>
                <c:pt idx="313">
                  <c:v>4.26</c:v>
                </c:pt>
                <c:pt idx="314">
                  <c:v>4.53</c:v>
                </c:pt>
                <c:pt idx="315">
                  <c:v>4.2699999999999996</c:v>
                </c:pt>
                <c:pt idx="316">
                  <c:v>4.83</c:v>
                </c:pt>
                <c:pt idx="317">
                  <c:v>4.63</c:v>
                </c:pt>
                <c:pt idx="318">
                  <c:v>4.4400000000000004</c:v>
                </c:pt>
                <c:pt idx="319">
                  <c:v>4.59</c:v>
                </c:pt>
                <c:pt idx="320">
                  <c:v>4.4400000000000004</c:v>
                </c:pt>
                <c:pt idx="321">
                  <c:v>4.79</c:v>
                </c:pt>
                <c:pt idx="322">
                  <c:v>4.68</c:v>
                </c:pt>
                <c:pt idx="323">
                  <c:v>4.66</c:v>
                </c:pt>
                <c:pt idx="324">
                  <c:v>4.62</c:v>
                </c:pt>
                <c:pt idx="325">
                  <c:v>4.43</c:v>
                </c:pt>
                <c:pt idx="326">
                  <c:v>4.5</c:v>
                </c:pt>
                <c:pt idx="327">
                  <c:v>4.3499999999999996</c:v>
                </c:pt>
                <c:pt idx="328">
                  <c:v>4.92</c:v>
                </c:pt>
                <c:pt idx="329">
                  <c:v>4.32</c:v>
                </c:pt>
                <c:pt idx="330">
                  <c:v>4.38</c:v>
                </c:pt>
                <c:pt idx="331">
                  <c:v>4.26</c:v>
                </c:pt>
                <c:pt idx="332">
                  <c:v>4.25</c:v>
                </c:pt>
                <c:pt idx="333">
                  <c:v>4.33</c:v>
                </c:pt>
                <c:pt idx="334">
                  <c:v>3.85</c:v>
                </c:pt>
                <c:pt idx="335">
                  <c:v>4.63</c:v>
                </c:pt>
                <c:pt idx="336">
                  <c:v>4.3899999999999997</c:v>
                </c:pt>
                <c:pt idx="337">
                  <c:v>4.59</c:v>
                </c:pt>
                <c:pt idx="338">
                  <c:v>4.1100000000000003</c:v>
                </c:pt>
                <c:pt idx="339">
                  <c:v>4.46</c:v>
                </c:pt>
                <c:pt idx="340">
                  <c:v>4.42</c:v>
                </c:pt>
                <c:pt idx="341">
                  <c:v>4.0199999999999996</c:v>
                </c:pt>
                <c:pt idx="342">
                  <c:v>4.4800000000000004</c:v>
                </c:pt>
                <c:pt idx="343">
                  <c:v>4.51</c:v>
                </c:pt>
                <c:pt idx="344">
                  <c:v>4.43</c:v>
                </c:pt>
                <c:pt idx="345">
                  <c:v>4.53</c:v>
                </c:pt>
                <c:pt idx="346">
                  <c:v>4.5599999999999996</c:v>
                </c:pt>
                <c:pt idx="347">
                  <c:v>4.7699999999999996</c:v>
                </c:pt>
                <c:pt idx="348">
                  <c:v>5.71</c:v>
                </c:pt>
                <c:pt idx="349">
                  <c:v>5.55</c:v>
                </c:pt>
                <c:pt idx="350">
                  <c:v>4.21</c:v>
                </c:pt>
                <c:pt idx="351">
                  <c:v>4.21</c:v>
                </c:pt>
                <c:pt idx="352">
                  <c:v>4.25</c:v>
                </c:pt>
                <c:pt idx="353">
                  <c:v>4.2</c:v>
                </c:pt>
                <c:pt idx="354">
                  <c:v>4.47</c:v>
                </c:pt>
                <c:pt idx="355">
                  <c:v>4.47</c:v>
                </c:pt>
                <c:pt idx="356">
                  <c:v>4.3099999999999996</c:v>
                </c:pt>
                <c:pt idx="357">
                  <c:v>4.43</c:v>
                </c:pt>
                <c:pt idx="358">
                  <c:v>4.55</c:v>
                </c:pt>
                <c:pt idx="359">
                  <c:v>4.3899999999999997</c:v>
                </c:pt>
                <c:pt idx="360">
                  <c:v>4.51</c:v>
                </c:pt>
                <c:pt idx="361">
                  <c:v>4.38</c:v>
                </c:pt>
                <c:pt idx="362">
                  <c:v>3.88</c:v>
                </c:pt>
                <c:pt idx="363">
                  <c:v>4.34</c:v>
                </c:pt>
                <c:pt idx="364">
                  <c:v>4.37</c:v>
                </c:pt>
                <c:pt idx="365">
                  <c:v>4.3899999999999997</c:v>
                </c:pt>
                <c:pt idx="366">
                  <c:v>4.12</c:v>
                </c:pt>
                <c:pt idx="367">
                  <c:v>4.0999999999999996</c:v>
                </c:pt>
                <c:pt idx="368">
                  <c:v>4.63</c:v>
                </c:pt>
                <c:pt idx="369">
                  <c:v>5.83</c:v>
                </c:pt>
                <c:pt idx="370">
                  <c:v>3.63</c:v>
                </c:pt>
                <c:pt idx="371">
                  <c:v>3.63</c:v>
                </c:pt>
                <c:pt idx="372">
                  <c:v>3.59</c:v>
                </c:pt>
                <c:pt idx="373">
                  <c:v>4.09</c:v>
                </c:pt>
                <c:pt idx="374">
                  <c:v>4.7699999999999996</c:v>
                </c:pt>
                <c:pt idx="375">
                  <c:v>4.3600000000000003</c:v>
                </c:pt>
                <c:pt idx="376">
                  <c:v>4.6399999999999997</c:v>
                </c:pt>
                <c:pt idx="377">
                  <c:v>4.75</c:v>
                </c:pt>
                <c:pt idx="378">
                  <c:v>4.57</c:v>
                </c:pt>
                <c:pt idx="379">
                  <c:v>4.6399999999999997</c:v>
                </c:pt>
                <c:pt idx="380">
                  <c:v>4.38</c:v>
                </c:pt>
                <c:pt idx="381">
                  <c:v>4.7699999999999996</c:v>
                </c:pt>
                <c:pt idx="382">
                  <c:v>4.55</c:v>
                </c:pt>
                <c:pt idx="383">
                  <c:v>4.57</c:v>
                </c:pt>
                <c:pt idx="384">
                  <c:v>4.18</c:v>
                </c:pt>
                <c:pt idx="385">
                  <c:v>4.83</c:v>
                </c:pt>
                <c:pt idx="386">
                  <c:v>4.92</c:v>
                </c:pt>
                <c:pt idx="387">
                  <c:v>4.51</c:v>
                </c:pt>
                <c:pt idx="388">
                  <c:v>4.63</c:v>
                </c:pt>
                <c:pt idx="389">
                  <c:v>4.88</c:v>
                </c:pt>
                <c:pt idx="390">
                  <c:v>4.8099999999999996</c:v>
                </c:pt>
                <c:pt idx="391">
                  <c:v>4.8099999999999996</c:v>
                </c:pt>
                <c:pt idx="392">
                  <c:v>5.25</c:v>
                </c:pt>
                <c:pt idx="393">
                  <c:v>4.25</c:v>
                </c:pt>
                <c:pt idx="394">
                  <c:v>4.21</c:v>
                </c:pt>
                <c:pt idx="395">
                  <c:v>4.25</c:v>
                </c:pt>
                <c:pt idx="396">
                  <c:v>4.29</c:v>
                </c:pt>
                <c:pt idx="397">
                  <c:v>4.47</c:v>
                </c:pt>
                <c:pt idx="398">
                  <c:v>4.63</c:v>
                </c:pt>
                <c:pt idx="399">
                  <c:v>4.47</c:v>
                </c:pt>
                <c:pt idx="400">
                  <c:v>4.58</c:v>
                </c:pt>
                <c:pt idx="401">
                  <c:v>4.67</c:v>
                </c:pt>
                <c:pt idx="402">
                  <c:v>4.47</c:v>
                </c:pt>
                <c:pt idx="403">
                  <c:v>4.47</c:v>
                </c:pt>
                <c:pt idx="404">
                  <c:v>4.51</c:v>
                </c:pt>
                <c:pt idx="405">
                  <c:v>4.3899999999999997</c:v>
                </c:pt>
                <c:pt idx="406">
                  <c:v>4.38</c:v>
                </c:pt>
                <c:pt idx="407">
                  <c:v>4.79</c:v>
                </c:pt>
                <c:pt idx="408">
                  <c:v>4.6399999999999997</c:v>
                </c:pt>
                <c:pt idx="409">
                  <c:v>4.5</c:v>
                </c:pt>
                <c:pt idx="410">
                  <c:v>4.59</c:v>
                </c:pt>
                <c:pt idx="411">
                  <c:v>4.3600000000000003</c:v>
                </c:pt>
                <c:pt idx="412">
                  <c:v>4.83</c:v>
                </c:pt>
                <c:pt idx="413">
                  <c:v>4.8899999999999997</c:v>
                </c:pt>
                <c:pt idx="414">
                  <c:v>4.43</c:v>
                </c:pt>
                <c:pt idx="415">
                  <c:v>4.33</c:v>
                </c:pt>
                <c:pt idx="416">
                  <c:v>4.21</c:v>
                </c:pt>
                <c:pt idx="417">
                  <c:v>4.21</c:v>
                </c:pt>
                <c:pt idx="418">
                  <c:v>4.55</c:v>
                </c:pt>
                <c:pt idx="419">
                  <c:v>4.75</c:v>
                </c:pt>
                <c:pt idx="420">
                  <c:v>4.71</c:v>
                </c:pt>
                <c:pt idx="421">
                  <c:v>4.59</c:v>
                </c:pt>
                <c:pt idx="422">
                  <c:v>4.5199999999999996</c:v>
                </c:pt>
                <c:pt idx="423">
                  <c:v>4.72</c:v>
                </c:pt>
                <c:pt idx="424">
                  <c:v>4.47</c:v>
                </c:pt>
                <c:pt idx="425">
                  <c:v>4.5999999999999996</c:v>
                </c:pt>
                <c:pt idx="426">
                  <c:v>4.59</c:v>
                </c:pt>
                <c:pt idx="427">
                  <c:v>4.5199999999999996</c:v>
                </c:pt>
                <c:pt idx="428">
                  <c:v>4.3499999999999996</c:v>
                </c:pt>
                <c:pt idx="429">
                  <c:v>4.76</c:v>
                </c:pt>
                <c:pt idx="430">
                  <c:v>4.6399999999999997</c:v>
                </c:pt>
                <c:pt idx="431">
                  <c:v>5</c:v>
                </c:pt>
                <c:pt idx="432">
                  <c:v>4.76</c:v>
                </c:pt>
                <c:pt idx="433">
                  <c:v>4.72</c:v>
                </c:pt>
                <c:pt idx="434">
                  <c:v>4.8</c:v>
                </c:pt>
                <c:pt idx="435">
                  <c:v>4.18</c:v>
                </c:pt>
                <c:pt idx="436">
                  <c:v>4.47</c:v>
                </c:pt>
                <c:pt idx="437">
                  <c:v>4.16</c:v>
                </c:pt>
                <c:pt idx="438">
                  <c:v>4.17</c:v>
                </c:pt>
                <c:pt idx="439">
                  <c:v>4.17</c:v>
                </c:pt>
                <c:pt idx="440">
                  <c:v>4.47</c:v>
                </c:pt>
                <c:pt idx="441">
                  <c:v>4.96</c:v>
                </c:pt>
                <c:pt idx="442">
                  <c:v>4.75</c:v>
                </c:pt>
                <c:pt idx="443">
                  <c:v>4.51</c:v>
                </c:pt>
                <c:pt idx="444">
                  <c:v>4.84</c:v>
                </c:pt>
                <c:pt idx="445">
                  <c:v>4.6500000000000004</c:v>
                </c:pt>
                <c:pt idx="446">
                  <c:v>4.38</c:v>
                </c:pt>
                <c:pt idx="447">
                  <c:v>4.5999999999999996</c:v>
                </c:pt>
                <c:pt idx="448">
                  <c:v>4.59</c:v>
                </c:pt>
                <c:pt idx="449">
                  <c:v>4.43</c:v>
                </c:pt>
                <c:pt idx="450">
                  <c:v>4.68</c:v>
                </c:pt>
                <c:pt idx="451">
                  <c:v>4.34</c:v>
                </c:pt>
                <c:pt idx="452">
                  <c:v>4.1399999999999997</c:v>
                </c:pt>
                <c:pt idx="453">
                  <c:v>4.3099999999999996</c:v>
                </c:pt>
                <c:pt idx="454">
                  <c:v>4.1900000000000004</c:v>
                </c:pt>
                <c:pt idx="455">
                  <c:v>5.05</c:v>
                </c:pt>
                <c:pt idx="456">
                  <c:v>4.87</c:v>
                </c:pt>
                <c:pt idx="457">
                  <c:v>5.31</c:v>
                </c:pt>
                <c:pt idx="458">
                  <c:v>3.75</c:v>
                </c:pt>
                <c:pt idx="459">
                  <c:v>3.71</c:v>
                </c:pt>
                <c:pt idx="460">
                  <c:v>3.67</c:v>
                </c:pt>
                <c:pt idx="461">
                  <c:v>4.0599999999999996</c:v>
                </c:pt>
                <c:pt idx="462">
                  <c:v>4.93</c:v>
                </c:pt>
                <c:pt idx="463">
                  <c:v>4.59</c:v>
                </c:pt>
                <c:pt idx="464">
                  <c:v>4.7300000000000004</c:v>
                </c:pt>
                <c:pt idx="465">
                  <c:v>4.3600000000000003</c:v>
                </c:pt>
                <c:pt idx="466">
                  <c:v>4.51</c:v>
                </c:pt>
                <c:pt idx="467">
                  <c:v>4.63</c:v>
                </c:pt>
                <c:pt idx="468">
                  <c:v>3.88</c:v>
                </c:pt>
                <c:pt idx="469">
                  <c:v>3.39</c:v>
                </c:pt>
                <c:pt idx="470">
                  <c:v>4.46</c:v>
                </c:pt>
                <c:pt idx="471">
                  <c:v>4.62</c:v>
                </c:pt>
                <c:pt idx="472">
                  <c:v>4.33</c:v>
                </c:pt>
                <c:pt idx="473">
                  <c:v>3.89</c:v>
                </c:pt>
                <c:pt idx="474">
                  <c:v>4.3</c:v>
                </c:pt>
                <c:pt idx="475">
                  <c:v>4.71</c:v>
                </c:pt>
                <c:pt idx="476">
                  <c:v>4.6900000000000004</c:v>
                </c:pt>
                <c:pt idx="477">
                  <c:v>4.55</c:v>
                </c:pt>
                <c:pt idx="478">
                  <c:v>4.72</c:v>
                </c:pt>
                <c:pt idx="479">
                  <c:v>4.5</c:v>
                </c:pt>
                <c:pt idx="480">
                  <c:v>4.22</c:v>
                </c:pt>
                <c:pt idx="481">
                  <c:v>4.17</c:v>
                </c:pt>
                <c:pt idx="482">
                  <c:v>4.29</c:v>
                </c:pt>
                <c:pt idx="483">
                  <c:v>4.38</c:v>
                </c:pt>
                <c:pt idx="484">
                  <c:v>4.75</c:v>
                </c:pt>
                <c:pt idx="485">
                  <c:v>4.55</c:v>
                </c:pt>
                <c:pt idx="486">
                  <c:v>4.76</c:v>
                </c:pt>
                <c:pt idx="487">
                  <c:v>4.88</c:v>
                </c:pt>
                <c:pt idx="488">
                  <c:v>4.8</c:v>
                </c:pt>
                <c:pt idx="489">
                  <c:v>4.59</c:v>
                </c:pt>
                <c:pt idx="490">
                  <c:v>4.75</c:v>
                </c:pt>
                <c:pt idx="491">
                  <c:v>4.47</c:v>
                </c:pt>
                <c:pt idx="492">
                  <c:v>4.5</c:v>
                </c:pt>
                <c:pt idx="493">
                  <c:v>4.83</c:v>
                </c:pt>
                <c:pt idx="494">
                  <c:v>4.51</c:v>
                </c:pt>
                <c:pt idx="495">
                  <c:v>4.5199999999999996</c:v>
                </c:pt>
                <c:pt idx="496">
                  <c:v>4.71</c:v>
                </c:pt>
                <c:pt idx="497">
                  <c:v>4.54</c:v>
                </c:pt>
                <c:pt idx="498">
                  <c:v>4.55</c:v>
                </c:pt>
                <c:pt idx="499">
                  <c:v>5.08</c:v>
                </c:pt>
                <c:pt idx="500">
                  <c:v>4.4400000000000004</c:v>
                </c:pt>
                <c:pt idx="501">
                  <c:v>4.84</c:v>
                </c:pt>
                <c:pt idx="502">
                  <c:v>4.75</c:v>
                </c:pt>
                <c:pt idx="503">
                  <c:v>4.9800000000000004</c:v>
                </c:pt>
                <c:pt idx="504">
                  <c:v>5.04</c:v>
                </c:pt>
                <c:pt idx="505">
                  <c:v>5.05</c:v>
                </c:pt>
                <c:pt idx="506">
                  <c:v>4.8099999999999996</c:v>
                </c:pt>
                <c:pt idx="507">
                  <c:v>4.22</c:v>
                </c:pt>
                <c:pt idx="508">
                  <c:v>4.17</c:v>
                </c:pt>
                <c:pt idx="509">
                  <c:v>4.21</c:v>
                </c:pt>
                <c:pt idx="510">
                  <c:v>4.05</c:v>
                </c:pt>
                <c:pt idx="511">
                  <c:v>4.78</c:v>
                </c:pt>
                <c:pt idx="512">
                  <c:v>4.47</c:v>
                </c:pt>
                <c:pt idx="513">
                  <c:v>4.3499999999999996</c:v>
                </c:pt>
                <c:pt idx="514">
                  <c:v>4.76</c:v>
                </c:pt>
                <c:pt idx="515">
                  <c:v>4.3899999999999997</c:v>
                </c:pt>
                <c:pt idx="516">
                  <c:v>4.3099999999999996</c:v>
                </c:pt>
                <c:pt idx="517">
                  <c:v>4.67</c:v>
                </c:pt>
                <c:pt idx="518">
                  <c:v>4.5</c:v>
                </c:pt>
                <c:pt idx="519">
                  <c:v>4.42</c:v>
                </c:pt>
                <c:pt idx="520">
                  <c:v>4.42</c:v>
                </c:pt>
                <c:pt idx="521">
                  <c:v>4.5</c:v>
                </c:pt>
                <c:pt idx="522">
                  <c:v>4.34</c:v>
                </c:pt>
                <c:pt idx="523">
                  <c:v>4.34</c:v>
                </c:pt>
                <c:pt idx="524">
                  <c:v>4.3499999999999996</c:v>
                </c:pt>
                <c:pt idx="525">
                  <c:v>4.68</c:v>
                </c:pt>
                <c:pt idx="526">
                  <c:v>4.5999999999999996</c:v>
                </c:pt>
                <c:pt idx="527">
                  <c:v>4.67</c:v>
                </c:pt>
                <c:pt idx="528">
                  <c:v>5.01</c:v>
                </c:pt>
                <c:pt idx="529">
                  <c:v>3.51</c:v>
                </c:pt>
                <c:pt idx="530">
                  <c:v>3.83</c:v>
                </c:pt>
                <c:pt idx="531">
                  <c:v>3.75</c:v>
                </c:pt>
                <c:pt idx="532">
                  <c:v>3.62</c:v>
                </c:pt>
                <c:pt idx="533">
                  <c:v>4.5599999999999996</c:v>
                </c:pt>
                <c:pt idx="534">
                  <c:v>4.71</c:v>
                </c:pt>
                <c:pt idx="535">
                  <c:v>4.79</c:v>
                </c:pt>
                <c:pt idx="536">
                  <c:v>4.67</c:v>
                </c:pt>
                <c:pt idx="537">
                  <c:v>4.75</c:v>
                </c:pt>
                <c:pt idx="538">
                  <c:v>4.59</c:v>
                </c:pt>
                <c:pt idx="539">
                  <c:v>4.51</c:v>
                </c:pt>
                <c:pt idx="540">
                  <c:v>4.5199999999999996</c:v>
                </c:pt>
                <c:pt idx="541">
                  <c:v>4.6399999999999997</c:v>
                </c:pt>
                <c:pt idx="542">
                  <c:v>4.6399999999999997</c:v>
                </c:pt>
                <c:pt idx="543">
                  <c:v>4.3099999999999996</c:v>
                </c:pt>
                <c:pt idx="544">
                  <c:v>4.62</c:v>
                </c:pt>
                <c:pt idx="545">
                  <c:v>4.58</c:v>
                </c:pt>
                <c:pt idx="546">
                  <c:v>4.1399999999999997</c:v>
                </c:pt>
                <c:pt idx="547">
                  <c:v>3.98</c:v>
                </c:pt>
                <c:pt idx="548">
                  <c:v>4.22</c:v>
                </c:pt>
                <c:pt idx="549">
                  <c:v>4.57</c:v>
                </c:pt>
                <c:pt idx="550">
                  <c:v>5.52</c:v>
                </c:pt>
                <c:pt idx="551">
                  <c:v>5.8</c:v>
                </c:pt>
                <c:pt idx="552">
                  <c:v>5.84</c:v>
                </c:pt>
                <c:pt idx="553">
                  <c:v>4.42</c:v>
                </c:pt>
                <c:pt idx="554">
                  <c:v>4.29</c:v>
                </c:pt>
                <c:pt idx="555">
                  <c:v>4.21</c:v>
                </c:pt>
                <c:pt idx="556">
                  <c:v>4.17</c:v>
                </c:pt>
                <c:pt idx="557">
                  <c:v>4.32</c:v>
                </c:pt>
                <c:pt idx="558">
                  <c:v>4.72</c:v>
                </c:pt>
                <c:pt idx="559">
                  <c:v>4.4400000000000004</c:v>
                </c:pt>
                <c:pt idx="560">
                  <c:v>4.51</c:v>
                </c:pt>
                <c:pt idx="561">
                  <c:v>4.3099999999999996</c:v>
                </c:pt>
                <c:pt idx="562">
                  <c:v>4.51</c:v>
                </c:pt>
                <c:pt idx="563">
                  <c:v>4.6399999999999997</c:v>
                </c:pt>
                <c:pt idx="564">
                  <c:v>4.55</c:v>
                </c:pt>
                <c:pt idx="565">
                  <c:v>4.2300000000000004</c:v>
                </c:pt>
                <c:pt idx="566">
                  <c:v>4.3499999999999996</c:v>
                </c:pt>
                <c:pt idx="567">
                  <c:v>4.8</c:v>
                </c:pt>
                <c:pt idx="568">
                  <c:v>4.4000000000000004</c:v>
                </c:pt>
                <c:pt idx="569">
                  <c:v>4.34</c:v>
                </c:pt>
                <c:pt idx="570">
                  <c:v>4.66</c:v>
                </c:pt>
                <c:pt idx="571">
                  <c:v>4.5</c:v>
                </c:pt>
                <c:pt idx="572">
                  <c:v>4.24</c:v>
                </c:pt>
                <c:pt idx="573">
                  <c:v>4.21</c:v>
                </c:pt>
                <c:pt idx="574">
                  <c:v>4.34</c:v>
                </c:pt>
                <c:pt idx="575">
                  <c:v>4.0199999999999996</c:v>
                </c:pt>
                <c:pt idx="576">
                  <c:v>4.46</c:v>
                </c:pt>
                <c:pt idx="577">
                  <c:v>4.72</c:v>
                </c:pt>
                <c:pt idx="578">
                  <c:v>4.26</c:v>
                </c:pt>
                <c:pt idx="579">
                  <c:v>3.61</c:v>
                </c:pt>
                <c:pt idx="580">
                  <c:v>3.89</c:v>
                </c:pt>
                <c:pt idx="581">
                  <c:v>3.85</c:v>
                </c:pt>
                <c:pt idx="582">
                  <c:v>3.93</c:v>
                </c:pt>
                <c:pt idx="583">
                  <c:v>3.86</c:v>
                </c:pt>
                <c:pt idx="584">
                  <c:v>4.0999999999999996</c:v>
                </c:pt>
                <c:pt idx="585">
                  <c:v>3.81</c:v>
                </c:pt>
                <c:pt idx="586">
                  <c:v>4.43</c:v>
                </c:pt>
                <c:pt idx="587">
                  <c:v>4.4400000000000004</c:v>
                </c:pt>
                <c:pt idx="588">
                  <c:v>4.88</c:v>
                </c:pt>
                <c:pt idx="589">
                  <c:v>4.38</c:v>
                </c:pt>
                <c:pt idx="590">
                  <c:v>4.09</c:v>
                </c:pt>
                <c:pt idx="591">
                  <c:v>4.25</c:v>
                </c:pt>
                <c:pt idx="592">
                  <c:v>4.17</c:v>
                </c:pt>
                <c:pt idx="593">
                  <c:v>4.16</c:v>
                </c:pt>
                <c:pt idx="594">
                  <c:v>4.55</c:v>
                </c:pt>
                <c:pt idx="595">
                  <c:v>4.6399999999999997</c:v>
                </c:pt>
                <c:pt idx="596">
                  <c:v>4.67</c:v>
                </c:pt>
                <c:pt idx="597">
                  <c:v>4.79</c:v>
                </c:pt>
                <c:pt idx="598">
                  <c:v>4.76</c:v>
                </c:pt>
                <c:pt idx="599">
                  <c:v>4.59</c:v>
                </c:pt>
                <c:pt idx="600">
                  <c:v>4.0999999999999996</c:v>
                </c:pt>
                <c:pt idx="601">
                  <c:v>4.4000000000000004</c:v>
                </c:pt>
                <c:pt idx="602">
                  <c:v>4.2699999999999996</c:v>
                </c:pt>
                <c:pt idx="603">
                  <c:v>4.4400000000000004</c:v>
                </c:pt>
                <c:pt idx="604">
                  <c:v>4.29</c:v>
                </c:pt>
                <c:pt idx="605">
                  <c:v>4.68</c:v>
                </c:pt>
                <c:pt idx="606">
                  <c:v>4.51</c:v>
                </c:pt>
                <c:pt idx="607">
                  <c:v>3.93</c:v>
                </c:pt>
                <c:pt idx="608">
                  <c:v>3.81</c:v>
                </c:pt>
                <c:pt idx="609">
                  <c:v>3.85</c:v>
                </c:pt>
                <c:pt idx="610">
                  <c:v>5</c:v>
                </c:pt>
                <c:pt idx="611">
                  <c:v>5.31</c:v>
                </c:pt>
                <c:pt idx="612">
                  <c:v>3.88</c:v>
                </c:pt>
                <c:pt idx="613">
                  <c:v>3.79</c:v>
                </c:pt>
                <c:pt idx="614">
                  <c:v>3.75</c:v>
                </c:pt>
                <c:pt idx="615">
                  <c:v>4.05</c:v>
                </c:pt>
                <c:pt idx="616">
                  <c:v>5.03</c:v>
                </c:pt>
                <c:pt idx="617">
                  <c:v>4.3899999999999997</c:v>
                </c:pt>
                <c:pt idx="618">
                  <c:v>4.51</c:v>
                </c:pt>
                <c:pt idx="619">
                  <c:v>4.34</c:v>
                </c:pt>
                <c:pt idx="620">
                  <c:v>4.58</c:v>
                </c:pt>
                <c:pt idx="621">
                  <c:v>4.68</c:v>
                </c:pt>
                <c:pt idx="622">
                  <c:v>4.8499999999999996</c:v>
                </c:pt>
                <c:pt idx="623">
                  <c:v>4.84</c:v>
                </c:pt>
                <c:pt idx="624">
                  <c:v>4.5599999999999996</c:v>
                </c:pt>
                <c:pt idx="625">
                  <c:v>4.63</c:v>
                </c:pt>
                <c:pt idx="626">
                  <c:v>4.67</c:v>
                </c:pt>
                <c:pt idx="627">
                  <c:v>4.04</c:v>
                </c:pt>
                <c:pt idx="628">
                  <c:v>4.41</c:v>
                </c:pt>
                <c:pt idx="629">
                  <c:v>3.72</c:v>
                </c:pt>
                <c:pt idx="630">
                  <c:v>3.89</c:v>
                </c:pt>
                <c:pt idx="631">
                  <c:v>4.5599999999999996</c:v>
                </c:pt>
                <c:pt idx="632">
                  <c:v>4.8899999999999997</c:v>
                </c:pt>
                <c:pt idx="633">
                  <c:v>4.34</c:v>
                </c:pt>
                <c:pt idx="634">
                  <c:v>4.25</c:v>
                </c:pt>
                <c:pt idx="635">
                  <c:v>4.17</c:v>
                </c:pt>
                <c:pt idx="636">
                  <c:v>4.01</c:v>
                </c:pt>
                <c:pt idx="637">
                  <c:v>4.51</c:v>
                </c:pt>
                <c:pt idx="638">
                  <c:v>4.84</c:v>
                </c:pt>
                <c:pt idx="639">
                  <c:v>5.76</c:v>
                </c:pt>
                <c:pt idx="640">
                  <c:v>4.76</c:v>
                </c:pt>
                <c:pt idx="641">
                  <c:v>4.8499999999999996</c:v>
                </c:pt>
                <c:pt idx="642">
                  <c:v>4.68</c:v>
                </c:pt>
                <c:pt idx="643">
                  <c:v>4.8</c:v>
                </c:pt>
                <c:pt idx="644">
                  <c:v>5.05</c:v>
                </c:pt>
                <c:pt idx="645">
                  <c:v>5.09</c:v>
                </c:pt>
                <c:pt idx="646">
                  <c:v>5.01</c:v>
                </c:pt>
                <c:pt idx="647">
                  <c:v>4.6399999999999997</c:v>
                </c:pt>
                <c:pt idx="648">
                  <c:v>4.68</c:v>
                </c:pt>
                <c:pt idx="649">
                  <c:v>4.8</c:v>
                </c:pt>
                <c:pt idx="650">
                  <c:v>4.7300000000000004</c:v>
                </c:pt>
                <c:pt idx="651">
                  <c:v>4.93</c:v>
                </c:pt>
                <c:pt idx="652">
                  <c:v>4.76</c:v>
                </c:pt>
                <c:pt idx="653">
                  <c:v>4.97</c:v>
                </c:pt>
                <c:pt idx="654">
                  <c:v>4.7699999999999996</c:v>
                </c:pt>
                <c:pt idx="655">
                  <c:v>4.68</c:v>
                </c:pt>
                <c:pt idx="656">
                  <c:v>4.5199999999999996</c:v>
                </c:pt>
                <c:pt idx="657">
                  <c:v>4.75</c:v>
                </c:pt>
                <c:pt idx="658">
                  <c:v>4.8</c:v>
                </c:pt>
                <c:pt idx="659">
                  <c:v>4.88</c:v>
                </c:pt>
                <c:pt idx="660">
                  <c:v>4.0599999999999996</c:v>
                </c:pt>
                <c:pt idx="661">
                  <c:v>4.09</c:v>
                </c:pt>
                <c:pt idx="662">
                  <c:v>4.25</c:v>
                </c:pt>
                <c:pt idx="663">
                  <c:v>4.21</c:v>
                </c:pt>
                <c:pt idx="664">
                  <c:v>4.29</c:v>
                </c:pt>
                <c:pt idx="665">
                  <c:v>4.7699999999999996</c:v>
                </c:pt>
                <c:pt idx="666">
                  <c:v>4.09</c:v>
                </c:pt>
                <c:pt idx="667">
                  <c:v>4.67</c:v>
                </c:pt>
                <c:pt idx="668">
                  <c:v>4.3899999999999997</c:v>
                </c:pt>
                <c:pt idx="669">
                  <c:v>4.4800000000000004</c:v>
                </c:pt>
                <c:pt idx="670">
                  <c:v>4.5</c:v>
                </c:pt>
                <c:pt idx="671">
                  <c:v>4.88</c:v>
                </c:pt>
                <c:pt idx="672">
                  <c:v>4.72</c:v>
                </c:pt>
                <c:pt idx="673">
                  <c:v>4.4400000000000004</c:v>
                </c:pt>
                <c:pt idx="674">
                  <c:v>4.58</c:v>
                </c:pt>
                <c:pt idx="675">
                  <c:v>4.4000000000000004</c:v>
                </c:pt>
                <c:pt idx="676">
                  <c:v>4.25</c:v>
                </c:pt>
                <c:pt idx="677">
                  <c:v>3.73</c:v>
                </c:pt>
                <c:pt idx="678">
                  <c:v>3.93</c:v>
                </c:pt>
                <c:pt idx="679">
                  <c:v>4.49</c:v>
                </c:pt>
                <c:pt idx="680">
                  <c:v>5.23</c:v>
                </c:pt>
                <c:pt idx="681">
                  <c:v>4.67</c:v>
                </c:pt>
                <c:pt idx="682">
                  <c:v>4.17</c:v>
                </c:pt>
                <c:pt idx="683">
                  <c:v>4.17</c:v>
                </c:pt>
                <c:pt idx="684">
                  <c:v>4.05</c:v>
                </c:pt>
                <c:pt idx="685">
                  <c:v>4.34</c:v>
                </c:pt>
                <c:pt idx="686">
                  <c:v>4.3</c:v>
                </c:pt>
                <c:pt idx="687">
                  <c:v>4.4800000000000004</c:v>
                </c:pt>
                <c:pt idx="688">
                  <c:v>4.47</c:v>
                </c:pt>
                <c:pt idx="689">
                  <c:v>4.71</c:v>
                </c:pt>
                <c:pt idx="690">
                  <c:v>4.18</c:v>
                </c:pt>
                <c:pt idx="691">
                  <c:v>3.72</c:v>
                </c:pt>
                <c:pt idx="692">
                  <c:v>3.77</c:v>
                </c:pt>
                <c:pt idx="693">
                  <c:v>3.76</c:v>
                </c:pt>
                <c:pt idx="694">
                  <c:v>3.97</c:v>
                </c:pt>
                <c:pt idx="695">
                  <c:v>4.13</c:v>
                </c:pt>
                <c:pt idx="696">
                  <c:v>3.97</c:v>
                </c:pt>
                <c:pt idx="697">
                  <c:v>3.23</c:v>
                </c:pt>
                <c:pt idx="698">
                  <c:v>5.09</c:v>
                </c:pt>
                <c:pt idx="699">
                  <c:v>3.96</c:v>
                </c:pt>
                <c:pt idx="700">
                  <c:v>4.17</c:v>
                </c:pt>
                <c:pt idx="701">
                  <c:v>4.21</c:v>
                </c:pt>
                <c:pt idx="702">
                  <c:v>4.03</c:v>
                </c:pt>
                <c:pt idx="703">
                  <c:v>4.45</c:v>
                </c:pt>
                <c:pt idx="704">
                  <c:v>4.42</c:v>
                </c:pt>
                <c:pt idx="705">
                  <c:v>4.53</c:v>
                </c:pt>
                <c:pt idx="706">
                  <c:v>4.57</c:v>
                </c:pt>
                <c:pt idx="707">
                  <c:v>4.8</c:v>
                </c:pt>
                <c:pt idx="708">
                  <c:v>4.12</c:v>
                </c:pt>
                <c:pt idx="709">
                  <c:v>4.28</c:v>
                </c:pt>
                <c:pt idx="710">
                  <c:v>3.96</c:v>
                </c:pt>
                <c:pt idx="711">
                  <c:v>3.88</c:v>
                </c:pt>
                <c:pt idx="712">
                  <c:v>3.77</c:v>
                </c:pt>
                <c:pt idx="713">
                  <c:v>4.3899999999999997</c:v>
                </c:pt>
                <c:pt idx="714">
                  <c:v>4.09</c:v>
                </c:pt>
                <c:pt idx="715">
                  <c:v>4.1399999999999997</c:v>
                </c:pt>
                <c:pt idx="716">
                  <c:v>4.17</c:v>
                </c:pt>
                <c:pt idx="717">
                  <c:v>3.8</c:v>
                </c:pt>
                <c:pt idx="718">
                  <c:v>3.7</c:v>
                </c:pt>
                <c:pt idx="719">
                  <c:v>3.75</c:v>
                </c:pt>
                <c:pt idx="720">
                  <c:v>4.04</c:v>
                </c:pt>
                <c:pt idx="721">
                  <c:v>4.76</c:v>
                </c:pt>
                <c:pt idx="722">
                  <c:v>4.93</c:v>
                </c:pt>
                <c:pt idx="723">
                  <c:v>4.71</c:v>
                </c:pt>
                <c:pt idx="724">
                  <c:v>4.76</c:v>
                </c:pt>
                <c:pt idx="725">
                  <c:v>4.67</c:v>
                </c:pt>
                <c:pt idx="726">
                  <c:v>4.68</c:v>
                </c:pt>
                <c:pt idx="727">
                  <c:v>4.43</c:v>
                </c:pt>
                <c:pt idx="728">
                  <c:v>4.58</c:v>
                </c:pt>
                <c:pt idx="729">
                  <c:v>4.26</c:v>
                </c:pt>
                <c:pt idx="730">
                  <c:v>3.76</c:v>
                </c:pt>
                <c:pt idx="731">
                  <c:v>3.52</c:v>
                </c:pt>
                <c:pt idx="732">
                  <c:v>4.13</c:v>
                </c:pt>
                <c:pt idx="733">
                  <c:v>4.59</c:v>
                </c:pt>
                <c:pt idx="734">
                  <c:v>4.3600000000000003</c:v>
                </c:pt>
                <c:pt idx="735">
                  <c:v>4.62</c:v>
                </c:pt>
                <c:pt idx="736">
                  <c:v>4.59</c:v>
                </c:pt>
                <c:pt idx="737">
                  <c:v>4.25</c:v>
                </c:pt>
                <c:pt idx="738">
                  <c:v>4.22</c:v>
                </c:pt>
                <c:pt idx="739">
                  <c:v>4.17</c:v>
                </c:pt>
                <c:pt idx="740">
                  <c:v>4</c:v>
                </c:pt>
                <c:pt idx="741">
                  <c:v>4.51</c:v>
                </c:pt>
                <c:pt idx="742">
                  <c:v>4.55</c:v>
                </c:pt>
                <c:pt idx="743">
                  <c:v>4.75</c:v>
                </c:pt>
                <c:pt idx="744">
                  <c:v>4.76</c:v>
                </c:pt>
                <c:pt idx="745">
                  <c:v>4.63</c:v>
                </c:pt>
                <c:pt idx="746">
                  <c:v>4.3099999999999996</c:v>
                </c:pt>
                <c:pt idx="747">
                  <c:v>4.34</c:v>
                </c:pt>
                <c:pt idx="748">
                  <c:v>4.67</c:v>
                </c:pt>
                <c:pt idx="749">
                  <c:v>4.46</c:v>
                </c:pt>
                <c:pt idx="750">
                  <c:v>4.71</c:v>
                </c:pt>
                <c:pt idx="751">
                  <c:v>4.8099999999999996</c:v>
                </c:pt>
                <c:pt idx="752">
                  <c:v>4.7</c:v>
                </c:pt>
                <c:pt idx="753">
                  <c:v>4.63</c:v>
                </c:pt>
                <c:pt idx="754">
                  <c:v>4.5999999999999996</c:v>
                </c:pt>
                <c:pt idx="755">
                  <c:v>4.59</c:v>
                </c:pt>
                <c:pt idx="756">
                  <c:v>4.6100000000000003</c:v>
                </c:pt>
                <c:pt idx="757">
                  <c:v>4.72</c:v>
                </c:pt>
                <c:pt idx="758">
                  <c:v>5.17</c:v>
                </c:pt>
                <c:pt idx="759">
                  <c:v>5.51</c:v>
                </c:pt>
                <c:pt idx="760">
                  <c:v>4.43</c:v>
                </c:pt>
                <c:pt idx="761">
                  <c:v>4.17</c:v>
                </c:pt>
                <c:pt idx="762">
                  <c:v>4.17</c:v>
                </c:pt>
                <c:pt idx="763">
                  <c:v>4.01</c:v>
                </c:pt>
                <c:pt idx="764">
                  <c:v>4.37</c:v>
                </c:pt>
                <c:pt idx="765">
                  <c:v>4.26</c:v>
                </c:pt>
                <c:pt idx="766">
                  <c:v>3.93</c:v>
                </c:pt>
                <c:pt idx="767">
                  <c:v>3.85</c:v>
                </c:pt>
                <c:pt idx="768">
                  <c:v>4.5</c:v>
                </c:pt>
                <c:pt idx="769">
                  <c:v>4.54</c:v>
                </c:pt>
                <c:pt idx="770">
                  <c:v>4.76</c:v>
                </c:pt>
                <c:pt idx="771">
                  <c:v>4.67</c:v>
                </c:pt>
                <c:pt idx="772">
                  <c:v>4.3</c:v>
                </c:pt>
                <c:pt idx="773">
                  <c:v>4.2300000000000004</c:v>
                </c:pt>
                <c:pt idx="774">
                  <c:v>4.3499999999999996</c:v>
                </c:pt>
                <c:pt idx="775">
                  <c:v>4.51</c:v>
                </c:pt>
                <c:pt idx="776">
                  <c:v>4.1399999999999997</c:v>
                </c:pt>
                <c:pt idx="777">
                  <c:v>4.18</c:v>
                </c:pt>
                <c:pt idx="778">
                  <c:v>4.08</c:v>
                </c:pt>
                <c:pt idx="779">
                  <c:v>3.63</c:v>
                </c:pt>
                <c:pt idx="780">
                  <c:v>3.71</c:v>
                </c:pt>
                <c:pt idx="781">
                  <c:v>3.63</c:v>
                </c:pt>
                <c:pt idx="782">
                  <c:v>4</c:v>
                </c:pt>
                <c:pt idx="783">
                  <c:v>4.57</c:v>
                </c:pt>
                <c:pt idx="784">
                  <c:v>4.84</c:v>
                </c:pt>
                <c:pt idx="785">
                  <c:v>5.01</c:v>
                </c:pt>
                <c:pt idx="786">
                  <c:v>4.76</c:v>
                </c:pt>
                <c:pt idx="787">
                  <c:v>4.8</c:v>
                </c:pt>
                <c:pt idx="788">
                  <c:v>4.7699999999999996</c:v>
                </c:pt>
                <c:pt idx="789">
                  <c:v>4.83</c:v>
                </c:pt>
                <c:pt idx="790">
                  <c:v>4.7</c:v>
                </c:pt>
                <c:pt idx="791">
                  <c:v>4.58</c:v>
                </c:pt>
                <c:pt idx="792">
                  <c:v>4.55</c:v>
                </c:pt>
                <c:pt idx="793">
                  <c:v>4.26</c:v>
                </c:pt>
                <c:pt idx="794">
                  <c:v>4.88</c:v>
                </c:pt>
                <c:pt idx="795">
                  <c:v>4.75</c:v>
                </c:pt>
                <c:pt idx="796">
                  <c:v>5.01</c:v>
                </c:pt>
                <c:pt idx="797">
                  <c:v>4.8</c:v>
                </c:pt>
                <c:pt idx="798">
                  <c:v>5.08</c:v>
                </c:pt>
                <c:pt idx="799">
                  <c:v>4.59</c:v>
                </c:pt>
                <c:pt idx="800">
                  <c:v>4.5199999999999996</c:v>
                </c:pt>
                <c:pt idx="801">
                  <c:v>4.58</c:v>
                </c:pt>
                <c:pt idx="802">
                  <c:v>4.26</c:v>
                </c:pt>
                <c:pt idx="803">
                  <c:v>4.21</c:v>
                </c:pt>
                <c:pt idx="804">
                  <c:v>4.21</c:v>
                </c:pt>
                <c:pt idx="805">
                  <c:v>4.71</c:v>
                </c:pt>
                <c:pt idx="806">
                  <c:v>3.89</c:v>
                </c:pt>
                <c:pt idx="807">
                  <c:v>3.84</c:v>
                </c:pt>
                <c:pt idx="808">
                  <c:v>4.1399999999999997</c:v>
                </c:pt>
                <c:pt idx="809">
                  <c:v>4.7</c:v>
                </c:pt>
                <c:pt idx="810">
                  <c:v>4.4800000000000004</c:v>
                </c:pt>
                <c:pt idx="811">
                  <c:v>4.8</c:v>
                </c:pt>
                <c:pt idx="812">
                  <c:v>4.79</c:v>
                </c:pt>
                <c:pt idx="813">
                  <c:v>4.01</c:v>
                </c:pt>
                <c:pt idx="814">
                  <c:v>3.22</c:v>
                </c:pt>
                <c:pt idx="815">
                  <c:v>3.83</c:v>
                </c:pt>
                <c:pt idx="816">
                  <c:v>3.68</c:v>
                </c:pt>
                <c:pt idx="817">
                  <c:v>4.6399999999999997</c:v>
                </c:pt>
                <c:pt idx="818">
                  <c:v>4.18</c:v>
                </c:pt>
                <c:pt idx="819">
                  <c:v>4.25</c:v>
                </c:pt>
                <c:pt idx="820">
                  <c:v>4.21</c:v>
                </c:pt>
                <c:pt idx="821">
                  <c:v>4.28</c:v>
                </c:pt>
                <c:pt idx="822">
                  <c:v>3.92</c:v>
                </c:pt>
                <c:pt idx="823">
                  <c:v>4.63</c:v>
                </c:pt>
                <c:pt idx="824">
                  <c:v>4.75</c:v>
                </c:pt>
                <c:pt idx="825">
                  <c:v>4.6500000000000004</c:v>
                </c:pt>
                <c:pt idx="826">
                  <c:v>3.68</c:v>
                </c:pt>
                <c:pt idx="827">
                  <c:v>4.46</c:v>
                </c:pt>
                <c:pt idx="828">
                  <c:v>4.5599999999999996</c:v>
                </c:pt>
                <c:pt idx="829">
                  <c:v>4.1900000000000004</c:v>
                </c:pt>
                <c:pt idx="830">
                  <c:v>4.97</c:v>
                </c:pt>
                <c:pt idx="831">
                  <c:v>4.3099999999999996</c:v>
                </c:pt>
                <c:pt idx="832">
                  <c:v>4.47</c:v>
                </c:pt>
                <c:pt idx="833">
                  <c:v>4.5599999999999996</c:v>
                </c:pt>
                <c:pt idx="834">
                  <c:v>4.0599999999999996</c:v>
                </c:pt>
                <c:pt idx="835">
                  <c:v>4.5599999999999996</c:v>
                </c:pt>
                <c:pt idx="836">
                  <c:v>4.12</c:v>
                </c:pt>
                <c:pt idx="837">
                  <c:v>5.39</c:v>
                </c:pt>
                <c:pt idx="838">
                  <c:v>5.53</c:v>
                </c:pt>
                <c:pt idx="839">
                  <c:v>5.17</c:v>
                </c:pt>
                <c:pt idx="840">
                  <c:v>4.7</c:v>
                </c:pt>
                <c:pt idx="841">
                  <c:v>4.17</c:v>
                </c:pt>
                <c:pt idx="842">
                  <c:v>4.21</c:v>
                </c:pt>
                <c:pt idx="843">
                  <c:v>4.0999999999999996</c:v>
                </c:pt>
                <c:pt idx="844">
                  <c:v>4.66</c:v>
                </c:pt>
                <c:pt idx="845">
                  <c:v>4.4400000000000004</c:v>
                </c:pt>
                <c:pt idx="846">
                  <c:v>3.93</c:v>
                </c:pt>
                <c:pt idx="847">
                  <c:v>4.59</c:v>
                </c:pt>
                <c:pt idx="848">
                  <c:v>4.4000000000000004</c:v>
                </c:pt>
                <c:pt idx="849">
                  <c:v>4.91</c:v>
                </c:pt>
                <c:pt idx="850">
                  <c:v>4.2699999999999996</c:v>
                </c:pt>
                <c:pt idx="851">
                  <c:v>4.8</c:v>
                </c:pt>
                <c:pt idx="852">
                  <c:v>4.3899999999999997</c:v>
                </c:pt>
                <c:pt idx="853">
                  <c:v>4.22</c:v>
                </c:pt>
                <c:pt idx="854">
                  <c:v>4.22</c:v>
                </c:pt>
                <c:pt idx="855">
                  <c:v>4.51</c:v>
                </c:pt>
                <c:pt idx="856">
                  <c:v>4.16</c:v>
                </c:pt>
                <c:pt idx="857">
                  <c:v>5.23</c:v>
                </c:pt>
                <c:pt idx="858">
                  <c:v>5.43</c:v>
                </c:pt>
                <c:pt idx="859">
                  <c:v>5.19</c:v>
                </c:pt>
                <c:pt idx="860">
                  <c:v>4.17</c:v>
                </c:pt>
                <c:pt idx="861">
                  <c:v>4.21</c:v>
                </c:pt>
                <c:pt idx="862">
                  <c:v>4.25</c:v>
                </c:pt>
                <c:pt idx="863">
                  <c:v>4.3499999999999996</c:v>
                </c:pt>
                <c:pt idx="864">
                  <c:v>4.8</c:v>
                </c:pt>
                <c:pt idx="865">
                  <c:v>4.79</c:v>
                </c:pt>
                <c:pt idx="866">
                  <c:v>4.76</c:v>
                </c:pt>
                <c:pt idx="867">
                  <c:v>4.55</c:v>
                </c:pt>
                <c:pt idx="868">
                  <c:v>4.3499999999999996</c:v>
                </c:pt>
                <c:pt idx="869">
                  <c:v>4.84</c:v>
                </c:pt>
                <c:pt idx="870">
                  <c:v>4.8</c:v>
                </c:pt>
                <c:pt idx="871">
                  <c:v>4.59</c:v>
                </c:pt>
                <c:pt idx="872">
                  <c:v>4.72</c:v>
                </c:pt>
                <c:pt idx="873">
                  <c:v>4.7699999999999996</c:v>
                </c:pt>
                <c:pt idx="874">
                  <c:v>4.84</c:v>
                </c:pt>
                <c:pt idx="875">
                  <c:v>3.93</c:v>
                </c:pt>
                <c:pt idx="876">
                  <c:v>4.0599999999999996</c:v>
                </c:pt>
                <c:pt idx="877">
                  <c:v>4.7300000000000004</c:v>
                </c:pt>
                <c:pt idx="878">
                  <c:v>4.68</c:v>
                </c:pt>
                <c:pt idx="879">
                  <c:v>4.67</c:v>
                </c:pt>
                <c:pt idx="880">
                  <c:v>4.22</c:v>
                </c:pt>
                <c:pt idx="881">
                  <c:v>5</c:v>
                </c:pt>
                <c:pt idx="882">
                  <c:v>5.47</c:v>
                </c:pt>
                <c:pt idx="883">
                  <c:v>5.59</c:v>
                </c:pt>
                <c:pt idx="884">
                  <c:v>5.41</c:v>
                </c:pt>
                <c:pt idx="885">
                  <c:v>3.75</c:v>
                </c:pt>
                <c:pt idx="886">
                  <c:v>3.76</c:v>
                </c:pt>
                <c:pt idx="887">
                  <c:v>3.79</c:v>
                </c:pt>
                <c:pt idx="888">
                  <c:v>4.13</c:v>
                </c:pt>
                <c:pt idx="889">
                  <c:v>4.6399999999999997</c:v>
                </c:pt>
                <c:pt idx="890">
                  <c:v>4.47</c:v>
                </c:pt>
                <c:pt idx="891">
                  <c:v>4.67</c:v>
                </c:pt>
                <c:pt idx="892">
                  <c:v>4.43</c:v>
                </c:pt>
                <c:pt idx="893">
                  <c:v>4.46</c:v>
                </c:pt>
                <c:pt idx="894">
                  <c:v>4.92</c:v>
                </c:pt>
                <c:pt idx="895">
                  <c:v>4.67</c:v>
                </c:pt>
                <c:pt idx="896">
                  <c:v>4.5999999999999996</c:v>
                </c:pt>
                <c:pt idx="897">
                  <c:v>4.68</c:v>
                </c:pt>
                <c:pt idx="898">
                  <c:v>4.68</c:v>
                </c:pt>
                <c:pt idx="899">
                  <c:v>4.92</c:v>
                </c:pt>
                <c:pt idx="900">
                  <c:v>4.8099999999999996</c:v>
                </c:pt>
                <c:pt idx="901">
                  <c:v>4.63</c:v>
                </c:pt>
                <c:pt idx="902">
                  <c:v>4.88</c:v>
                </c:pt>
                <c:pt idx="903">
                  <c:v>4.5999999999999996</c:v>
                </c:pt>
                <c:pt idx="904">
                  <c:v>4.79</c:v>
                </c:pt>
                <c:pt idx="905">
                  <c:v>4.67</c:v>
                </c:pt>
                <c:pt idx="906">
                  <c:v>4.92</c:v>
                </c:pt>
                <c:pt idx="907">
                  <c:v>4.67</c:v>
                </c:pt>
                <c:pt idx="908">
                  <c:v>4.76</c:v>
                </c:pt>
                <c:pt idx="909">
                  <c:v>4.7699999999999996</c:v>
                </c:pt>
                <c:pt idx="910">
                  <c:v>4.4400000000000004</c:v>
                </c:pt>
                <c:pt idx="911">
                  <c:v>4.47</c:v>
                </c:pt>
                <c:pt idx="912">
                  <c:v>4.4000000000000004</c:v>
                </c:pt>
                <c:pt idx="913">
                  <c:v>4.21</c:v>
                </c:pt>
                <c:pt idx="914">
                  <c:v>4.17</c:v>
                </c:pt>
                <c:pt idx="915">
                  <c:v>4.18</c:v>
                </c:pt>
                <c:pt idx="916">
                  <c:v>4.71</c:v>
                </c:pt>
                <c:pt idx="917">
                  <c:v>4.76</c:v>
                </c:pt>
                <c:pt idx="918">
                  <c:v>4.92</c:v>
                </c:pt>
                <c:pt idx="919">
                  <c:v>4.76</c:v>
                </c:pt>
                <c:pt idx="920">
                  <c:v>4.46</c:v>
                </c:pt>
                <c:pt idx="921">
                  <c:v>4.5</c:v>
                </c:pt>
                <c:pt idx="922">
                  <c:v>4.55</c:v>
                </c:pt>
                <c:pt idx="923">
                  <c:v>4.5599999999999996</c:v>
                </c:pt>
                <c:pt idx="924">
                  <c:v>4.47</c:v>
                </c:pt>
                <c:pt idx="925">
                  <c:v>4.51</c:v>
                </c:pt>
                <c:pt idx="926">
                  <c:v>4.8099999999999996</c:v>
                </c:pt>
                <c:pt idx="927">
                  <c:v>4.54</c:v>
                </c:pt>
                <c:pt idx="928">
                  <c:v>5.76</c:v>
                </c:pt>
                <c:pt idx="929">
                  <c:v>4.88</c:v>
                </c:pt>
                <c:pt idx="930">
                  <c:v>4.8899999999999997</c:v>
                </c:pt>
                <c:pt idx="931">
                  <c:v>4.79</c:v>
                </c:pt>
                <c:pt idx="932">
                  <c:v>4.5</c:v>
                </c:pt>
                <c:pt idx="933">
                  <c:v>4.5199999999999996</c:v>
                </c:pt>
                <c:pt idx="934">
                  <c:v>4.59</c:v>
                </c:pt>
                <c:pt idx="935">
                  <c:v>4.17</c:v>
                </c:pt>
                <c:pt idx="936">
                  <c:v>4.17</c:v>
                </c:pt>
                <c:pt idx="937">
                  <c:v>4.2</c:v>
                </c:pt>
                <c:pt idx="938">
                  <c:v>4.22</c:v>
                </c:pt>
                <c:pt idx="939">
                  <c:v>4.3899999999999997</c:v>
                </c:pt>
                <c:pt idx="940">
                  <c:v>4.51</c:v>
                </c:pt>
                <c:pt idx="941">
                  <c:v>4.72</c:v>
                </c:pt>
                <c:pt idx="942">
                  <c:v>5.12</c:v>
                </c:pt>
                <c:pt idx="943">
                  <c:v>4.4000000000000004</c:v>
                </c:pt>
                <c:pt idx="944">
                  <c:v>4.34</c:v>
                </c:pt>
                <c:pt idx="945">
                  <c:v>4.43</c:v>
                </c:pt>
                <c:pt idx="946">
                  <c:v>4.22</c:v>
                </c:pt>
                <c:pt idx="947">
                  <c:v>4.47</c:v>
                </c:pt>
                <c:pt idx="948">
                  <c:v>4.2699999999999996</c:v>
                </c:pt>
                <c:pt idx="949">
                  <c:v>4.47</c:v>
                </c:pt>
                <c:pt idx="950">
                  <c:v>3.96</c:v>
                </c:pt>
                <c:pt idx="951">
                  <c:v>4.09</c:v>
                </c:pt>
                <c:pt idx="952">
                  <c:v>4.47</c:v>
                </c:pt>
                <c:pt idx="953">
                  <c:v>5.43</c:v>
                </c:pt>
                <c:pt idx="954">
                  <c:v>6.09</c:v>
                </c:pt>
                <c:pt idx="955">
                  <c:v>4.16</c:v>
                </c:pt>
                <c:pt idx="956">
                  <c:v>4.25</c:v>
                </c:pt>
                <c:pt idx="957">
                  <c:v>4.17</c:v>
                </c:pt>
                <c:pt idx="958">
                  <c:v>4</c:v>
                </c:pt>
                <c:pt idx="959">
                  <c:v>4.1500000000000004</c:v>
                </c:pt>
                <c:pt idx="960">
                  <c:v>4.0999999999999996</c:v>
                </c:pt>
                <c:pt idx="961">
                  <c:v>4.33</c:v>
                </c:pt>
                <c:pt idx="962">
                  <c:v>4.34</c:v>
                </c:pt>
                <c:pt idx="963">
                  <c:v>4.3099999999999996</c:v>
                </c:pt>
                <c:pt idx="964">
                  <c:v>4.3</c:v>
                </c:pt>
                <c:pt idx="965">
                  <c:v>4.47</c:v>
                </c:pt>
                <c:pt idx="966">
                  <c:v>4.67</c:v>
                </c:pt>
                <c:pt idx="967">
                  <c:v>4.67</c:v>
                </c:pt>
                <c:pt idx="968">
                  <c:v>4.84</c:v>
                </c:pt>
                <c:pt idx="969">
                  <c:v>4.59</c:v>
                </c:pt>
                <c:pt idx="970">
                  <c:v>4.9400000000000004</c:v>
                </c:pt>
                <c:pt idx="971">
                  <c:v>4.4000000000000004</c:v>
                </c:pt>
                <c:pt idx="972">
                  <c:v>4.42</c:v>
                </c:pt>
                <c:pt idx="973">
                  <c:v>4.71</c:v>
                </c:pt>
                <c:pt idx="974">
                  <c:v>4.13</c:v>
                </c:pt>
                <c:pt idx="975">
                  <c:v>3.88</c:v>
                </c:pt>
                <c:pt idx="976">
                  <c:v>3.67</c:v>
                </c:pt>
                <c:pt idx="977">
                  <c:v>3.79</c:v>
                </c:pt>
                <c:pt idx="978">
                  <c:v>3.83</c:v>
                </c:pt>
                <c:pt idx="979">
                  <c:v>4.67</c:v>
                </c:pt>
                <c:pt idx="980">
                  <c:v>4.75</c:v>
                </c:pt>
                <c:pt idx="981">
                  <c:v>4.38</c:v>
                </c:pt>
                <c:pt idx="982">
                  <c:v>4.3</c:v>
                </c:pt>
                <c:pt idx="983">
                  <c:v>4.5599999999999996</c:v>
                </c:pt>
                <c:pt idx="984">
                  <c:v>4.18</c:v>
                </c:pt>
                <c:pt idx="985">
                  <c:v>4.43</c:v>
                </c:pt>
                <c:pt idx="986">
                  <c:v>4.75</c:v>
                </c:pt>
                <c:pt idx="987">
                  <c:v>4.5599999999999996</c:v>
                </c:pt>
                <c:pt idx="988">
                  <c:v>4.76</c:v>
                </c:pt>
                <c:pt idx="989">
                  <c:v>4.58</c:v>
                </c:pt>
                <c:pt idx="990">
                  <c:v>4.0999999999999996</c:v>
                </c:pt>
                <c:pt idx="991">
                  <c:v>4.51</c:v>
                </c:pt>
                <c:pt idx="992">
                  <c:v>4.3</c:v>
                </c:pt>
                <c:pt idx="993">
                  <c:v>4.38</c:v>
                </c:pt>
                <c:pt idx="994">
                  <c:v>4.3499999999999996</c:v>
                </c:pt>
                <c:pt idx="995">
                  <c:v>4.66</c:v>
                </c:pt>
                <c:pt idx="996">
                  <c:v>4.43</c:v>
                </c:pt>
                <c:pt idx="997">
                  <c:v>4.3</c:v>
                </c:pt>
                <c:pt idx="998">
                  <c:v>4.17</c:v>
                </c:pt>
                <c:pt idx="999">
                  <c:v>4.21</c:v>
                </c:pt>
                <c:pt idx="1000">
                  <c:v>4.59</c:v>
                </c:pt>
                <c:pt idx="1001">
                  <c:v>4.68</c:v>
                </c:pt>
                <c:pt idx="1002">
                  <c:v>4.54</c:v>
                </c:pt>
                <c:pt idx="1003">
                  <c:v>4.12</c:v>
                </c:pt>
                <c:pt idx="1004">
                  <c:v>4.92</c:v>
                </c:pt>
                <c:pt idx="1005">
                  <c:v>4.75</c:v>
                </c:pt>
                <c:pt idx="1006">
                  <c:v>4.4800000000000004</c:v>
                </c:pt>
                <c:pt idx="1007">
                  <c:v>4.8499999999999996</c:v>
                </c:pt>
                <c:pt idx="1008">
                  <c:v>4.8</c:v>
                </c:pt>
                <c:pt idx="1009">
                  <c:v>4.8</c:v>
                </c:pt>
                <c:pt idx="1010">
                  <c:v>4.76</c:v>
                </c:pt>
                <c:pt idx="1011">
                  <c:v>4.75</c:v>
                </c:pt>
                <c:pt idx="1012">
                  <c:v>4.43</c:v>
                </c:pt>
                <c:pt idx="1013">
                  <c:v>4.26</c:v>
                </c:pt>
                <c:pt idx="1014">
                  <c:v>4.8099999999999996</c:v>
                </c:pt>
                <c:pt idx="1015">
                  <c:v>4.34</c:v>
                </c:pt>
                <c:pt idx="1016">
                  <c:v>4.05</c:v>
                </c:pt>
                <c:pt idx="1017">
                  <c:v>4.21</c:v>
                </c:pt>
                <c:pt idx="1018">
                  <c:v>4.16</c:v>
                </c:pt>
                <c:pt idx="1019">
                  <c:v>4.1399999999999997</c:v>
                </c:pt>
                <c:pt idx="1020">
                  <c:v>4.67</c:v>
                </c:pt>
                <c:pt idx="1021">
                  <c:v>4.2300000000000004</c:v>
                </c:pt>
                <c:pt idx="1022">
                  <c:v>4.43</c:v>
                </c:pt>
                <c:pt idx="1023">
                  <c:v>4.4400000000000004</c:v>
                </c:pt>
                <c:pt idx="1024">
                  <c:v>4.3099999999999996</c:v>
                </c:pt>
                <c:pt idx="1025">
                  <c:v>4.17</c:v>
                </c:pt>
                <c:pt idx="1026">
                  <c:v>4.17</c:v>
                </c:pt>
                <c:pt idx="1027">
                  <c:v>4.46</c:v>
                </c:pt>
                <c:pt idx="1028">
                  <c:v>4.09</c:v>
                </c:pt>
                <c:pt idx="1029">
                  <c:v>4.42</c:v>
                </c:pt>
                <c:pt idx="1030">
                  <c:v>4.5199999999999996</c:v>
                </c:pt>
                <c:pt idx="1031">
                  <c:v>4.68</c:v>
                </c:pt>
                <c:pt idx="1032">
                  <c:v>4.83</c:v>
                </c:pt>
                <c:pt idx="1033">
                  <c:v>4.18</c:v>
                </c:pt>
                <c:pt idx="1034">
                  <c:v>4.05</c:v>
                </c:pt>
                <c:pt idx="1035">
                  <c:v>4.21</c:v>
                </c:pt>
                <c:pt idx="1036">
                  <c:v>4.21</c:v>
                </c:pt>
                <c:pt idx="1037">
                  <c:v>4.37</c:v>
                </c:pt>
                <c:pt idx="1038">
                  <c:v>4.05</c:v>
                </c:pt>
                <c:pt idx="1039">
                  <c:v>4.22</c:v>
                </c:pt>
                <c:pt idx="1040">
                  <c:v>4.26</c:v>
                </c:pt>
                <c:pt idx="1041">
                  <c:v>4.13</c:v>
                </c:pt>
                <c:pt idx="1042">
                  <c:v>4.03</c:v>
                </c:pt>
                <c:pt idx="1043">
                  <c:v>3.84</c:v>
                </c:pt>
                <c:pt idx="1044">
                  <c:v>3.88</c:v>
                </c:pt>
                <c:pt idx="1045">
                  <c:v>3.8</c:v>
                </c:pt>
                <c:pt idx="1046">
                  <c:v>3.72</c:v>
                </c:pt>
                <c:pt idx="1047">
                  <c:v>3.92</c:v>
                </c:pt>
                <c:pt idx="1048">
                  <c:v>4.18</c:v>
                </c:pt>
                <c:pt idx="1049">
                  <c:v>4.83</c:v>
                </c:pt>
                <c:pt idx="1050">
                  <c:v>4.0999999999999996</c:v>
                </c:pt>
                <c:pt idx="1051">
                  <c:v>4.08</c:v>
                </c:pt>
                <c:pt idx="1052">
                  <c:v>3.88</c:v>
                </c:pt>
                <c:pt idx="1053">
                  <c:v>3.71</c:v>
                </c:pt>
                <c:pt idx="1054">
                  <c:v>3.79</c:v>
                </c:pt>
                <c:pt idx="1055">
                  <c:v>4.7300000000000004</c:v>
                </c:pt>
                <c:pt idx="1056">
                  <c:v>4.71</c:v>
                </c:pt>
                <c:pt idx="1057">
                  <c:v>4.3499999999999996</c:v>
                </c:pt>
                <c:pt idx="1058">
                  <c:v>4.43</c:v>
                </c:pt>
                <c:pt idx="1059">
                  <c:v>4.1500000000000004</c:v>
                </c:pt>
                <c:pt idx="1060">
                  <c:v>5.13</c:v>
                </c:pt>
                <c:pt idx="1061">
                  <c:v>4.3099999999999996</c:v>
                </c:pt>
                <c:pt idx="1062">
                  <c:v>4.97</c:v>
                </c:pt>
                <c:pt idx="1063">
                  <c:v>4.53</c:v>
                </c:pt>
                <c:pt idx="1064">
                  <c:v>4.8499999999999996</c:v>
                </c:pt>
                <c:pt idx="1065">
                  <c:v>4.1399999999999997</c:v>
                </c:pt>
                <c:pt idx="1066">
                  <c:v>3.97</c:v>
                </c:pt>
                <c:pt idx="1067">
                  <c:v>3.88</c:v>
                </c:pt>
                <c:pt idx="1068">
                  <c:v>5.4</c:v>
                </c:pt>
                <c:pt idx="1069">
                  <c:v>5.62</c:v>
                </c:pt>
                <c:pt idx="1070">
                  <c:v>4.01</c:v>
                </c:pt>
                <c:pt idx="1071">
                  <c:v>4.21</c:v>
                </c:pt>
                <c:pt idx="1072">
                  <c:v>4.21</c:v>
                </c:pt>
                <c:pt idx="1073">
                  <c:v>3.77</c:v>
                </c:pt>
                <c:pt idx="1074">
                  <c:v>4.13</c:v>
                </c:pt>
                <c:pt idx="1075">
                  <c:v>4.84</c:v>
                </c:pt>
                <c:pt idx="1076">
                  <c:v>4.51</c:v>
                </c:pt>
                <c:pt idx="1077">
                  <c:v>4.26</c:v>
                </c:pt>
                <c:pt idx="1078">
                  <c:v>4.0999999999999996</c:v>
                </c:pt>
                <c:pt idx="1079">
                  <c:v>4.67</c:v>
                </c:pt>
                <c:pt idx="1080">
                  <c:v>4.51</c:v>
                </c:pt>
                <c:pt idx="1081">
                  <c:v>4.78</c:v>
                </c:pt>
                <c:pt idx="1082">
                  <c:v>4.5999999999999996</c:v>
                </c:pt>
                <c:pt idx="1083">
                  <c:v>4.55</c:v>
                </c:pt>
                <c:pt idx="1084">
                  <c:v>4.84</c:v>
                </c:pt>
                <c:pt idx="1085">
                  <c:v>4.8499999999999996</c:v>
                </c:pt>
                <c:pt idx="1086">
                  <c:v>4.9400000000000004</c:v>
                </c:pt>
                <c:pt idx="1087">
                  <c:v>5.25</c:v>
                </c:pt>
                <c:pt idx="1088">
                  <c:v>5.04</c:v>
                </c:pt>
                <c:pt idx="1089">
                  <c:v>4.46</c:v>
                </c:pt>
                <c:pt idx="1090">
                  <c:v>4.09</c:v>
                </c:pt>
                <c:pt idx="1091">
                  <c:v>4.21</c:v>
                </c:pt>
                <c:pt idx="1092">
                  <c:v>4.17</c:v>
                </c:pt>
                <c:pt idx="1093">
                  <c:v>4.21</c:v>
                </c:pt>
                <c:pt idx="1094">
                  <c:v>4.22</c:v>
                </c:pt>
                <c:pt idx="1095">
                  <c:v>4.05</c:v>
                </c:pt>
                <c:pt idx="1096">
                  <c:v>4.22</c:v>
                </c:pt>
                <c:pt idx="1097">
                  <c:v>4.38</c:v>
                </c:pt>
                <c:pt idx="1098">
                  <c:v>4.18</c:v>
                </c:pt>
                <c:pt idx="1099">
                  <c:v>4.46</c:v>
                </c:pt>
                <c:pt idx="1100">
                  <c:v>4.34</c:v>
                </c:pt>
                <c:pt idx="1101">
                  <c:v>4.22</c:v>
                </c:pt>
                <c:pt idx="1102">
                  <c:v>4.2699999999999996</c:v>
                </c:pt>
                <c:pt idx="1103">
                  <c:v>4.55</c:v>
                </c:pt>
                <c:pt idx="1104">
                  <c:v>4.34</c:v>
                </c:pt>
                <c:pt idx="1105">
                  <c:v>4.2300000000000004</c:v>
                </c:pt>
                <c:pt idx="1106">
                  <c:v>4.3</c:v>
                </c:pt>
                <c:pt idx="1107">
                  <c:v>4.05</c:v>
                </c:pt>
                <c:pt idx="1108">
                  <c:v>3.75</c:v>
                </c:pt>
                <c:pt idx="1109">
                  <c:v>3.75</c:v>
                </c:pt>
                <c:pt idx="1110">
                  <c:v>3.55</c:v>
                </c:pt>
                <c:pt idx="1111">
                  <c:v>4.5999999999999996</c:v>
                </c:pt>
                <c:pt idx="1112">
                  <c:v>4.8099999999999996</c:v>
                </c:pt>
                <c:pt idx="1113">
                  <c:v>4.71</c:v>
                </c:pt>
                <c:pt idx="1114">
                  <c:v>4.51</c:v>
                </c:pt>
                <c:pt idx="1115">
                  <c:v>4.26</c:v>
                </c:pt>
                <c:pt idx="1116">
                  <c:v>4.5999999999999996</c:v>
                </c:pt>
                <c:pt idx="1117">
                  <c:v>4.55</c:v>
                </c:pt>
                <c:pt idx="1118">
                  <c:v>4.5199999999999996</c:v>
                </c:pt>
                <c:pt idx="1119">
                  <c:v>4.43</c:v>
                </c:pt>
                <c:pt idx="1120">
                  <c:v>4.3099999999999996</c:v>
                </c:pt>
                <c:pt idx="1121">
                  <c:v>4.5199999999999996</c:v>
                </c:pt>
                <c:pt idx="1122">
                  <c:v>4.6900000000000004</c:v>
                </c:pt>
                <c:pt idx="1123">
                  <c:v>4.8</c:v>
                </c:pt>
                <c:pt idx="1124">
                  <c:v>4.51</c:v>
                </c:pt>
                <c:pt idx="1125">
                  <c:v>4.6399999999999997</c:v>
                </c:pt>
                <c:pt idx="1126">
                  <c:v>4.6399999999999997</c:v>
                </c:pt>
                <c:pt idx="1127">
                  <c:v>4.42</c:v>
                </c:pt>
                <c:pt idx="1128">
                  <c:v>4.57</c:v>
                </c:pt>
                <c:pt idx="1129">
                  <c:v>4.71</c:v>
                </c:pt>
                <c:pt idx="1130">
                  <c:v>4.59</c:v>
                </c:pt>
                <c:pt idx="1131">
                  <c:v>4.7699999999999996</c:v>
                </c:pt>
                <c:pt idx="1132">
                  <c:v>4.68</c:v>
                </c:pt>
                <c:pt idx="1133">
                  <c:v>4.26</c:v>
                </c:pt>
                <c:pt idx="1134">
                  <c:v>4.21</c:v>
                </c:pt>
                <c:pt idx="1135">
                  <c:v>4.17</c:v>
                </c:pt>
                <c:pt idx="1136">
                  <c:v>4.46</c:v>
                </c:pt>
                <c:pt idx="1137">
                  <c:v>4.95</c:v>
                </c:pt>
                <c:pt idx="1138">
                  <c:v>4.7699999999999996</c:v>
                </c:pt>
                <c:pt idx="1139">
                  <c:v>4.79</c:v>
                </c:pt>
                <c:pt idx="1140">
                  <c:v>4.51</c:v>
                </c:pt>
                <c:pt idx="1141">
                  <c:v>4.67</c:v>
                </c:pt>
                <c:pt idx="1142">
                  <c:v>4.68</c:v>
                </c:pt>
                <c:pt idx="1143">
                  <c:v>4.84</c:v>
                </c:pt>
                <c:pt idx="1144">
                  <c:v>4.88</c:v>
                </c:pt>
                <c:pt idx="1145">
                  <c:v>4.76</c:v>
                </c:pt>
                <c:pt idx="1146">
                  <c:v>4.92</c:v>
                </c:pt>
                <c:pt idx="1147">
                  <c:v>4.84</c:v>
                </c:pt>
                <c:pt idx="1148">
                  <c:v>4.79</c:v>
                </c:pt>
                <c:pt idx="1149">
                  <c:v>4.8499999999999996</c:v>
                </c:pt>
                <c:pt idx="1150">
                  <c:v>4.76</c:v>
                </c:pt>
                <c:pt idx="1151">
                  <c:v>4.84</c:v>
                </c:pt>
                <c:pt idx="1152">
                  <c:v>4.93</c:v>
                </c:pt>
                <c:pt idx="1153">
                  <c:v>4.7300000000000004</c:v>
                </c:pt>
                <c:pt idx="1154">
                  <c:v>4.59</c:v>
                </c:pt>
                <c:pt idx="1155">
                  <c:v>4.83</c:v>
                </c:pt>
                <c:pt idx="1156">
                  <c:v>4.83</c:v>
                </c:pt>
                <c:pt idx="1157">
                  <c:v>4.05</c:v>
                </c:pt>
                <c:pt idx="1158">
                  <c:v>3.75</c:v>
                </c:pt>
                <c:pt idx="1159">
                  <c:v>3.67</c:v>
                </c:pt>
                <c:pt idx="1160">
                  <c:v>3.75</c:v>
                </c:pt>
                <c:pt idx="1161">
                  <c:v>4.09</c:v>
                </c:pt>
                <c:pt idx="1162">
                  <c:v>4.67</c:v>
                </c:pt>
                <c:pt idx="1163">
                  <c:v>4.8499999999999996</c:v>
                </c:pt>
                <c:pt idx="1164">
                  <c:v>4.87</c:v>
                </c:pt>
                <c:pt idx="1165">
                  <c:v>4.7300000000000004</c:v>
                </c:pt>
                <c:pt idx="1166">
                  <c:v>4.6399999999999997</c:v>
                </c:pt>
                <c:pt idx="1167">
                  <c:v>4.43</c:v>
                </c:pt>
                <c:pt idx="1168">
                  <c:v>4.6399999999999997</c:v>
                </c:pt>
                <c:pt idx="1169">
                  <c:v>4.75</c:v>
                </c:pt>
                <c:pt idx="1170">
                  <c:v>4.68</c:v>
                </c:pt>
                <c:pt idx="1171">
                  <c:v>4.72</c:v>
                </c:pt>
                <c:pt idx="1172">
                  <c:v>4.99</c:v>
                </c:pt>
                <c:pt idx="1173">
                  <c:v>4.67</c:v>
                </c:pt>
                <c:pt idx="1174">
                  <c:v>4.51</c:v>
                </c:pt>
                <c:pt idx="1175">
                  <c:v>4.51</c:v>
                </c:pt>
                <c:pt idx="1176">
                  <c:v>4.16</c:v>
                </c:pt>
                <c:pt idx="1177">
                  <c:v>4.97</c:v>
                </c:pt>
                <c:pt idx="1178">
                  <c:v>4.68</c:v>
                </c:pt>
                <c:pt idx="1179">
                  <c:v>4.17</c:v>
                </c:pt>
                <c:pt idx="1180">
                  <c:v>4.29</c:v>
                </c:pt>
                <c:pt idx="1181">
                  <c:v>4.38</c:v>
                </c:pt>
                <c:pt idx="1182">
                  <c:v>4.7699999999999996</c:v>
                </c:pt>
                <c:pt idx="1183">
                  <c:v>4.78</c:v>
                </c:pt>
                <c:pt idx="1184">
                  <c:v>4.6100000000000003</c:v>
                </c:pt>
                <c:pt idx="1185">
                  <c:v>4.76</c:v>
                </c:pt>
                <c:pt idx="1186">
                  <c:v>4.09</c:v>
                </c:pt>
                <c:pt idx="1187">
                  <c:v>3.99</c:v>
                </c:pt>
                <c:pt idx="1188">
                  <c:v>4.3099999999999996</c:v>
                </c:pt>
                <c:pt idx="1189">
                  <c:v>4.66</c:v>
                </c:pt>
                <c:pt idx="1190">
                  <c:v>4.21</c:v>
                </c:pt>
                <c:pt idx="1191">
                  <c:v>4.51</c:v>
                </c:pt>
                <c:pt idx="1192">
                  <c:v>4.5199999999999996</c:v>
                </c:pt>
                <c:pt idx="1193">
                  <c:v>4.84</c:v>
                </c:pt>
                <c:pt idx="1194">
                  <c:v>4.92</c:v>
                </c:pt>
                <c:pt idx="1195">
                  <c:v>4.8099999999999996</c:v>
                </c:pt>
                <c:pt idx="1196">
                  <c:v>4.8899999999999997</c:v>
                </c:pt>
                <c:pt idx="1197">
                  <c:v>4.5599999999999996</c:v>
                </c:pt>
                <c:pt idx="1198">
                  <c:v>4.4400000000000004</c:v>
                </c:pt>
                <c:pt idx="1199">
                  <c:v>4.83</c:v>
                </c:pt>
                <c:pt idx="1200">
                  <c:v>4.63</c:v>
                </c:pt>
                <c:pt idx="1201">
                  <c:v>5.47</c:v>
                </c:pt>
                <c:pt idx="1202">
                  <c:v>5.48</c:v>
                </c:pt>
                <c:pt idx="1203">
                  <c:v>5.81</c:v>
                </c:pt>
                <c:pt idx="1204">
                  <c:v>4.3899999999999997</c:v>
                </c:pt>
                <c:pt idx="1205">
                  <c:v>4.21</c:v>
                </c:pt>
                <c:pt idx="1206">
                  <c:v>4.17</c:v>
                </c:pt>
                <c:pt idx="1207">
                  <c:v>4.47</c:v>
                </c:pt>
                <c:pt idx="1208">
                  <c:v>4.5</c:v>
                </c:pt>
                <c:pt idx="1209">
                  <c:v>4.5999999999999996</c:v>
                </c:pt>
                <c:pt idx="1210">
                  <c:v>4.63</c:v>
                </c:pt>
                <c:pt idx="1211">
                  <c:v>4.76</c:v>
                </c:pt>
                <c:pt idx="1212">
                  <c:v>4.43</c:v>
                </c:pt>
                <c:pt idx="1213">
                  <c:v>4.7300000000000004</c:v>
                </c:pt>
                <c:pt idx="1214">
                  <c:v>4.26</c:v>
                </c:pt>
                <c:pt idx="1215">
                  <c:v>4.46</c:v>
                </c:pt>
                <c:pt idx="1216">
                  <c:v>4.22</c:v>
                </c:pt>
                <c:pt idx="1217">
                  <c:v>4.3</c:v>
                </c:pt>
                <c:pt idx="1218">
                  <c:v>4.72</c:v>
                </c:pt>
                <c:pt idx="1219">
                  <c:v>4.51</c:v>
                </c:pt>
                <c:pt idx="1220">
                  <c:v>4.8099999999999996</c:v>
                </c:pt>
                <c:pt idx="1221">
                  <c:v>4.68</c:v>
                </c:pt>
                <c:pt idx="1222">
                  <c:v>5.38</c:v>
                </c:pt>
                <c:pt idx="1223">
                  <c:v>5.21</c:v>
                </c:pt>
                <c:pt idx="1224">
                  <c:v>5.26</c:v>
                </c:pt>
                <c:pt idx="1225">
                  <c:v>4.97</c:v>
                </c:pt>
                <c:pt idx="1226">
                  <c:v>4.42</c:v>
                </c:pt>
                <c:pt idx="1227">
                  <c:v>4.17</c:v>
                </c:pt>
                <c:pt idx="1228">
                  <c:v>4.38</c:v>
                </c:pt>
                <c:pt idx="1229">
                  <c:v>4.62</c:v>
                </c:pt>
                <c:pt idx="1230">
                  <c:v>4.5199999999999996</c:v>
                </c:pt>
                <c:pt idx="1231">
                  <c:v>4.7300000000000004</c:v>
                </c:pt>
                <c:pt idx="1232">
                  <c:v>4.76</c:v>
                </c:pt>
                <c:pt idx="1233">
                  <c:v>4.59</c:v>
                </c:pt>
                <c:pt idx="1234">
                  <c:v>5.03</c:v>
                </c:pt>
                <c:pt idx="1235">
                  <c:v>4.4400000000000004</c:v>
                </c:pt>
                <c:pt idx="1236">
                  <c:v>4.38</c:v>
                </c:pt>
                <c:pt idx="1237">
                  <c:v>4.0599999999999996</c:v>
                </c:pt>
                <c:pt idx="1238">
                  <c:v>4.3099999999999996</c:v>
                </c:pt>
                <c:pt idx="1239">
                  <c:v>4.75</c:v>
                </c:pt>
                <c:pt idx="1240">
                  <c:v>4.42</c:v>
                </c:pt>
                <c:pt idx="1241">
                  <c:v>4.2300000000000004</c:v>
                </c:pt>
                <c:pt idx="1242">
                  <c:v>4.71</c:v>
                </c:pt>
                <c:pt idx="1243">
                  <c:v>4.47</c:v>
                </c:pt>
                <c:pt idx="1244">
                  <c:v>4.4800000000000004</c:v>
                </c:pt>
                <c:pt idx="1245">
                  <c:v>4.5599999999999996</c:v>
                </c:pt>
                <c:pt idx="1246">
                  <c:v>4.4000000000000004</c:v>
                </c:pt>
                <c:pt idx="1247">
                  <c:v>4.9800000000000004</c:v>
                </c:pt>
                <c:pt idx="1248">
                  <c:v>4.59</c:v>
                </c:pt>
                <c:pt idx="1249">
                  <c:v>4.25</c:v>
                </c:pt>
                <c:pt idx="1250">
                  <c:v>4.17</c:v>
                </c:pt>
                <c:pt idx="1251">
                  <c:v>4.21</c:v>
                </c:pt>
                <c:pt idx="1252">
                  <c:v>4.2699999999999996</c:v>
                </c:pt>
                <c:pt idx="1253">
                  <c:v>4.51</c:v>
                </c:pt>
                <c:pt idx="1254">
                  <c:v>4.3899999999999997</c:v>
                </c:pt>
                <c:pt idx="1255">
                  <c:v>4.3899999999999997</c:v>
                </c:pt>
                <c:pt idx="1256">
                  <c:v>4.5599999999999996</c:v>
                </c:pt>
                <c:pt idx="1257">
                  <c:v>4.59</c:v>
                </c:pt>
                <c:pt idx="1258">
                  <c:v>4.72</c:v>
                </c:pt>
                <c:pt idx="1259">
                  <c:v>4.4800000000000004</c:v>
                </c:pt>
                <c:pt idx="1260">
                  <c:v>4.72</c:v>
                </c:pt>
                <c:pt idx="1261">
                  <c:v>4.47</c:v>
                </c:pt>
                <c:pt idx="1262">
                  <c:v>4.72</c:v>
                </c:pt>
                <c:pt idx="1263">
                  <c:v>5.12</c:v>
                </c:pt>
                <c:pt idx="1264">
                  <c:v>4.68</c:v>
                </c:pt>
                <c:pt idx="1265">
                  <c:v>4.68</c:v>
                </c:pt>
                <c:pt idx="1266">
                  <c:v>4.88</c:v>
                </c:pt>
                <c:pt idx="1267">
                  <c:v>4.91</c:v>
                </c:pt>
                <c:pt idx="1268">
                  <c:v>4.47</c:v>
                </c:pt>
                <c:pt idx="1269">
                  <c:v>4.3899999999999997</c:v>
                </c:pt>
                <c:pt idx="1270">
                  <c:v>4.59</c:v>
                </c:pt>
                <c:pt idx="1271">
                  <c:v>4.3</c:v>
                </c:pt>
                <c:pt idx="1272">
                  <c:v>4.17</c:v>
                </c:pt>
                <c:pt idx="1273">
                  <c:v>4.17</c:v>
                </c:pt>
                <c:pt idx="1274">
                  <c:v>4.3099999999999996</c:v>
                </c:pt>
                <c:pt idx="1275">
                  <c:v>5</c:v>
                </c:pt>
                <c:pt idx="1276">
                  <c:v>4.76</c:v>
                </c:pt>
                <c:pt idx="1277">
                  <c:v>4.6900000000000004</c:v>
                </c:pt>
                <c:pt idx="1278">
                  <c:v>4.83</c:v>
                </c:pt>
                <c:pt idx="1279">
                  <c:v>4.83</c:v>
                </c:pt>
                <c:pt idx="1280">
                  <c:v>4.3499999999999996</c:v>
                </c:pt>
                <c:pt idx="1281">
                  <c:v>4.55</c:v>
                </c:pt>
                <c:pt idx="1282">
                  <c:v>4.84</c:v>
                </c:pt>
                <c:pt idx="1283">
                  <c:v>4.5999999999999996</c:v>
                </c:pt>
                <c:pt idx="1284">
                  <c:v>4.6399999999999997</c:v>
                </c:pt>
                <c:pt idx="1285">
                  <c:v>4.3899999999999997</c:v>
                </c:pt>
                <c:pt idx="1286">
                  <c:v>4.3099999999999996</c:v>
                </c:pt>
                <c:pt idx="1287">
                  <c:v>4.57</c:v>
                </c:pt>
                <c:pt idx="1288">
                  <c:v>4.8</c:v>
                </c:pt>
                <c:pt idx="1289">
                  <c:v>4.25</c:v>
                </c:pt>
                <c:pt idx="1290">
                  <c:v>4.18</c:v>
                </c:pt>
                <c:pt idx="1291">
                  <c:v>4.16</c:v>
                </c:pt>
                <c:pt idx="1292">
                  <c:v>4.21</c:v>
                </c:pt>
                <c:pt idx="1293">
                  <c:v>4.18</c:v>
                </c:pt>
                <c:pt idx="1294">
                  <c:v>4.43</c:v>
                </c:pt>
                <c:pt idx="1295">
                  <c:v>4.8</c:v>
                </c:pt>
                <c:pt idx="1296">
                  <c:v>4.32</c:v>
                </c:pt>
                <c:pt idx="1297">
                  <c:v>4.45</c:v>
                </c:pt>
                <c:pt idx="1298">
                  <c:v>4.55</c:v>
                </c:pt>
                <c:pt idx="1299">
                  <c:v>4.47</c:v>
                </c:pt>
                <c:pt idx="1300">
                  <c:v>4.4800000000000004</c:v>
                </c:pt>
                <c:pt idx="1301">
                  <c:v>4.4400000000000004</c:v>
                </c:pt>
                <c:pt idx="1302">
                  <c:v>5.07</c:v>
                </c:pt>
                <c:pt idx="1303">
                  <c:v>4.8899999999999997</c:v>
                </c:pt>
                <c:pt idx="1304">
                  <c:v>4.3099999999999996</c:v>
                </c:pt>
                <c:pt idx="1305">
                  <c:v>4.57</c:v>
                </c:pt>
                <c:pt idx="1306">
                  <c:v>5.18</c:v>
                </c:pt>
                <c:pt idx="1307">
                  <c:v>5.18</c:v>
                </c:pt>
                <c:pt idx="1308">
                  <c:v>5.56</c:v>
                </c:pt>
                <c:pt idx="1309">
                  <c:v>4.63</c:v>
                </c:pt>
                <c:pt idx="1310">
                  <c:v>3.79</c:v>
                </c:pt>
                <c:pt idx="1311">
                  <c:v>3.75</c:v>
                </c:pt>
                <c:pt idx="1312">
                  <c:v>3.62</c:v>
                </c:pt>
                <c:pt idx="1313">
                  <c:v>4.47</c:v>
                </c:pt>
                <c:pt idx="1314">
                  <c:v>4.74</c:v>
                </c:pt>
                <c:pt idx="1315">
                  <c:v>4.6399999999999997</c:v>
                </c:pt>
                <c:pt idx="1316">
                  <c:v>4.72</c:v>
                </c:pt>
                <c:pt idx="1317">
                  <c:v>4.55</c:v>
                </c:pt>
                <c:pt idx="1318">
                  <c:v>4.63</c:v>
                </c:pt>
                <c:pt idx="1319">
                  <c:v>4.75</c:v>
                </c:pt>
                <c:pt idx="1320">
                  <c:v>4.3899999999999997</c:v>
                </c:pt>
                <c:pt idx="1321">
                  <c:v>4.42</c:v>
                </c:pt>
                <c:pt idx="1322">
                  <c:v>3.88</c:v>
                </c:pt>
                <c:pt idx="1323">
                  <c:v>4.1399999999999997</c:v>
                </c:pt>
                <c:pt idx="1324">
                  <c:v>4.34</c:v>
                </c:pt>
                <c:pt idx="1325">
                  <c:v>4.34</c:v>
                </c:pt>
                <c:pt idx="1326">
                  <c:v>4.3899999999999997</c:v>
                </c:pt>
                <c:pt idx="1327">
                  <c:v>5.26</c:v>
                </c:pt>
                <c:pt idx="1328">
                  <c:v>5.35</c:v>
                </c:pt>
                <c:pt idx="1329">
                  <c:v>5.18</c:v>
                </c:pt>
                <c:pt idx="1330">
                  <c:v>4.17</c:v>
                </c:pt>
                <c:pt idx="1331">
                  <c:v>4.16</c:v>
                </c:pt>
                <c:pt idx="1332">
                  <c:v>4.09</c:v>
                </c:pt>
                <c:pt idx="1333">
                  <c:v>4.24</c:v>
                </c:pt>
                <c:pt idx="1334">
                  <c:v>4.4000000000000004</c:v>
                </c:pt>
                <c:pt idx="1335">
                  <c:v>4.67</c:v>
                </c:pt>
                <c:pt idx="1336">
                  <c:v>4.3899999999999997</c:v>
                </c:pt>
                <c:pt idx="1337">
                  <c:v>4.0199999999999996</c:v>
                </c:pt>
                <c:pt idx="1338">
                  <c:v>4.05</c:v>
                </c:pt>
                <c:pt idx="1339">
                  <c:v>4.41</c:v>
                </c:pt>
                <c:pt idx="1340">
                  <c:v>4.6500000000000004</c:v>
                </c:pt>
                <c:pt idx="1341">
                  <c:v>4.63</c:v>
                </c:pt>
                <c:pt idx="1342">
                  <c:v>4.51</c:v>
                </c:pt>
                <c:pt idx="1343">
                  <c:v>4.8</c:v>
                </c:pt>
                <c:pt idx="1344">
                  <c:v>4.97</c:v>
                </c:pt>
                <c:pt idx="1345">
                  <c:v>4.24</c:v>
                </c:pt>
                <c:pt idx="1346">
                  <c:v>4.3099999999999996</c:v>
                </c:pt>
                <c:pt idx="1347">
                  <c:v>3.88</c:v>
                </c:pt>
                <c:pt idx="1348">
                  <c:v>4.34</c:v>
                </c:pt>
                <c:pt idx="1349">
                  <c:v>4.99</c:v>
                </c:pt>
                <c:pt idx="1350">
                  <c:v>4.9400000000000004</c:v>
                </c:pt>
                <c:pt idx="1351">
                  <c:v>5.18</c:v>
                </c:pt>
                <c:pt idx="1352">
                  <c:v>4.38</c:v>
                </c:pt>
                <c:pt idx="1353">
                  <c:v>4.17</c:v>
                </c:pt>
                <c:pt idx="1354">
                  <c:v>4.17</c:v>
                </c:pt>
                <c:pt idx="1355">
                  <c:v>4.01</c:v>
                </c:pt>
                <c:pt idx="1356">
                  <c:v>4.05</c:v>
                </c:pt>
                <c:pt idx="1357">
                  <c:v>4.55</c:v>
                </c:pt>
                <c:pt idx="1358">
                  <c:v>4.63</c:v>
                </c:pt>
                <c:pt idx="1359">
                  <c:v>4.3899999999999997</c:v>
                </c:pt>
                <c:pt idx="1360">
                  <c:v>4.43</c:v>
                </c:pt>
                <c:pt idx="1361">
                  <c:v>4.59</c:v>
                </c:pt>
                <c:pt idx="1362">
                  <c:v>4.63</c:v>
                </c:pt>
                <c:pt idx="1363">
                  <c:v>4.96</c:v>
                </c:pt>
                <c:pt idx="1364">
                  <c:v>4.71</c:v>
                </c:pt>
                <c:pt idx="1365">
                  <c:v>4.6500000000000004</c:v>
                </c:pt>
                <c:pt idx="1366">
                  <c:v>4.55</c:v>
                </c:pt>
                <c:pt idx="1367">
                  <c:v>4.07</c:v>
                </c:pt>
                <c:pt idx="1368">
                  <c:v>4.6900000000000004</c:v>
                </c:pt>
                <c:pt idx="1369">
                  <c:v>4.47</c:v>
                </c:pt>
                <c:pt idx="1370">
                  <c:v>4.55</c:v>
                </c:pt>
                <c:pt idx="1371">
                  <c:v>4.4000000000000004</c:v>
                </c:pt>
                <c:pt idx="1372">
                  <c:v>4.26</c:v>
                </c:pt>
                <c:pt idx="1373">
                  <c:v>4.24</c:v>
                </c:pt>
                <c:pt idx="1374">
                  <c:v>3.71</c:v>
                </c:pt>
                <c:pt idx="1375">
                  <c:v>3.71</c:v>
                </c:pt>
                <c:pt idx="1376">
                  <c:v>3.8</c:v>
                </c:pt>
                <c:pt idx="1377">
                  <c:v>4.5</c:v>
                </c:pt>
                <c:pt idx="1378">
                  <c:v>4.57</c:v>
                </c:pt>
                <c:pt idx="1379">
                  <c:v>4.7300000000000004</c:v>
                </c:pt>
                <c:pt idx="1380">
                  <c:v>4.5599999999999996</c:v>
                </c:pt>
                <c:pt idx="1381">
                  <c:v>4.5999999999999996</c:v>
                </c:pt>
                <c:pt idx="1382">
                  <c:v>4.47</c:v>
                </c:pt>
                <c:pt idx="1383">
                  <c:v>4.3499999999999996</c:v>
                </c:pt>
                <c:pt idx="1384">
                  <c:v>4.63</c:v>
                </c:pt>
                <c:pt idx="1385">
                  <c:v>4.6399999999999997</c:v>
                </c:pt>
                <c:pt idx="1386">
                  <c:v>4.3499999999999996</c:v>
                </c:pt>
                <c:pt idx="1387">
                  <c:v>4.3899999999999997</c:v>
                </c:pt>
                <c:pt idx="1388">
                  <c:v>4.51</c:v>
                </c:pt>
                <c:pt idx="1389">
                  <c:v>4.43</c:v>
                </c:pt>
                <c:pt idx="1390">
                  <c:v>4.74</c:v>
                </c:pt>
                <c:pt idx="1391">
                  <c:v>4.8</c:v>
                </c:pt>
                <c:pt idx="1392">
                  <c:v>4.83</c:v>
                </c:pt>
                <c:pt idx="1393">
                  <c:v>4.88</c:v>
                </c:pt>
                <c:pt idx="1394">
                  <c:v>4.8899999999999997</c:v>
                </c:pt>
                <c:pt idx="1395">
                  <c:v>4.59</c:v>
                </c:pt>
                <c:pt idx="1396">
                  <c:v>4.26</c:v>
                </c:pt>
                <c:pt idx="1397">
                  <c:v>4.21</c:v>
                </c:pt>
                <c:pt idx="1398">
                  <c:v>4.2</c:v>
                </c:pt>
                <c:pt idx="1399">
                  <c:v>4.21</c:v>
                </c:pt>
                <c:pt idx="1400">
                  <c:v>4.55</c:v>
                </c:pt>
                <c:pt idx="1401">
                  <c:v>4.6399999999999997</c:v>
                </c:pt>
                <c:pt idx="1402">
                  <c:v>4.55</c:v>
                </c:pt>
                <c:pt idx="1403">
                  <c:v>4.8</c:v>
                </c:pt>
                <c:pt idx="1404">
                  <c:v>4.91</c:v>
                </c:pt>
                <c:pt idx="1405">
                  <c:v>4.63</c:v>
                </c:pt>
                <c:pt idx="1406">
                  <c:v>4.63</c:v>
                </c:pt>
                <c:pt idx="1407">
                  <c:v>4.76</c:v>
                </c:pt>
                <c:pt idx="1408">
                  <c:v>4.3600000000000003</c:v>
                </c:pt>
                <c:pt idx="1409">
                  <c:v>4.4400000000000004</c:v>
                </c:pt>
                <c:pt idx="1410">
                  <c:v>4.68</c:v>
                </c:pt>
                <c:pt idx="1411">
                  <c:v>4.71</c:v>
                </c:pt>
                <c:pt idx="1412">
                  <c:v>4.72</c:v>
                </c:pt>
                <c:pt idx="1413">
                  <c:v>4.51</c:v>
                </c:pt>
                <c:pt idx="1414">
                  <c:v>4.2300000000000004</c:v>
                </c:pt>
                <c:pt idx="1415">
                  <c:v>4.2300000000000004</c:v>
                </c:pt>
                <c:pt idx="1416">
                  <c:v>4.26</c:v>
                </c:pt>
                <c:pt idx="1417">
                  <c:v>4.71</c:v>
                </c:pt>
                <c:pt idx="1418">
                  <c:v>4.21</c:v>
                </c:pt>
                <c:pt idx="1419">
                  <c:v>4.21</c:v>
                </c:pt>
                <c:pt idx="1420">
                  <c:v>4.25</c:v>
                </c:pt>
                <c:pt idx="1421">
                  <c:v>4.18</c:v>
                </c:pt>
                <c:pt idx="1422">
                  <c:v>4.45</c:v>
                </c:pt>
                <c:pt idx="1423">
                  <c:v>4.71</c:v>
                </c:pt>
                <c:pt idx="1424">
                  <c:v>4.26</c:v>
                </c:pt>
                <c:pt idx="1425">
                  <c:v>4.38</c:v>
                </c:pt>
                <c:pt idx="1426">
                  <c:v>4.25</c:v>
                </c:pt>
                <c:pt idx="1427">
                  <c:v>4.3099999999999996</c:v>
                </c:pt>
                <c:pt idx="1428">
                  <c:v>4.26</c:v>
                </c:pt>
                <c:pt idx="1429">
                  <c:v>4.22</c:v>
                </c:pt>
                <c:pt idx="1430">
                  <c:v>4.72</c:v>
                </c:pt>
                <c:pt idx="1431">
                  <c:v>4.59</c:v>
                </c:pt>
                <c:pt idx="1432">
                  <c:v>4.43</c:v>
                </c:pt>
                <c:pt idx="1433">
                  <c:v>4.28</c:v>
                </c:pt>
                <c:pt idx="1434">
                  <c:v>4.55</c:v>
                </c:pt>
                <c:pt idx="1435">
                  <c:v>5.27</c:v>
                </c:pt>
                <c:pt idx="1436">
                  <c:v>5.37</c:v>
                </c:pt>
                <c:pt idx="1437">
                  <c:v>4.82</c:v>
                </c:pt>
                <c:pt idx="1438">
                  <c:v>4.63</c:v>
                </c:pt>
                <c:pt idx="1439">
                  <c:v>3.83</c:v>
                </c:pt>
                <c:pt idx="1440">
                  <c:v>3.54</c:v>
                </c:pt>
                <c:pt idx="1441">
                  <c:v>3.76</c:v>
                </c:pt>
                <c:pt idx="1442">
                  <c:v>4.1500000000000004</c:v>
                </c:pt>
                <c:pt idx="1443">
                  <c:v>4.43</c:v>
                </c:pt>
                <c:pt idx="1444">
                  <c:v>4.63</c:v>
                </c:pt>
                <c:pt idx="1445">
                  <c:v>4.67</c:v>
                </c:pt>
                <c:pt idx="1446">
                  <c:v>4.63</c:v>
                </c:pt>
                <c:pt idx="1447">
                  <c:v>4.63</c:v>
                </c:pt>
                <c:pt idx="1448">
                  <c:v>4.5999999999999996</c:v>
                </c:pt>
                <c:pt idx="1449">
                  <c:v>4.97</c:v>
                </c:pt>
                <c:pt idx="1450">
                  <c:v>4.6900000000000004</c:v>
                </c:pt>
                <c:pt idx="1451">
                  <c:v>4.47</c:v>
                </c:pt>
                <c:pt idx="1452">
                  <c:v>4.47</c:v>
                </c:pt>
                <c:pt idx="1453">
                  <c:v>4.08</c:v>
                </c:pt>
                <c:pt idx="1454">
                  <c:v>3.91</c:v>
                </c:pt>
                <c:pt idx="1455">
                  <c:v>4.08</c:v>
                </c:pt>
                <c:pt idx="1456">
                  <c:v>4.01</c:v>
                </c:pt>
                <c:pt idx="1457">
                  <c:v>4.5</c:v>
                </c:pt>
                <c:pt idx="1458">
                  <c:v>4.92</c:v>
                </c:pt>
                <c:pt idx="1459">
                  <c:v>5.79</c:v>
                </c:pt>
                <c:pt idx="1460">
                  <c:v>5.01</c:v>
                </c:pt>
                <c:pt idx="1461">
                  <c:v>4.25</c:v>
                </c:pt>
                <c:pt idx="1462">
                  <c:v>4.25</c:v>
                </c:pt>
                <c:pt idx="1463">
                  <c:v>4.29</c:v>
                </c:pt>
                <c:pt idx="1464">
                  <c:v>4.1399999999999997</c:v>
                </c:pt>
                <c:pt idx="1465">
                  <c:v>4.59</c:v>
                </c:pt>
                <c:pt idx="1466">
                  <c:v>4.5999999999999996</c:v>
                </c:pt>
                <c:pt idx="1467">
                  <c:v>4.42</c:v>
                </c:pt>
                <c:pt idx="1468">
                  <c:v>4.79</c:v>
                </c:pt>
                <c:pt idx="1469">
                  <c:v>4.5199999999999996</c:v>
                </c:pt>
                <c:pt idx="1470">
                  <c:v>4.5999999999999996</c:v>
                </c:pt>
                <c:pt idx="1471">
                  <c:v>4.22</c:v>
                </c:pt>
                <c:pt idx="1472">
                  <c:v>4.18</c:v>
                </c:pt>
                <c:pt idx="1473">
                  <c:v>4.5</c:v>
                </c:pt>
                <c:pt idx="1474">
                  <c:v>4.51</c:v>
                </c:pt>
                <c:pt idx="1475">
                  <c:v>4.59</c:v>
                </c:pt>
                <c:pt idx="1476">
                  <c:v>4.0999999999999996</c:v>
                </c:pt>
                <c:pt idx="1477">
                  <c:v>3.97</c:v>
                </c:pt>
                <c:pt idx="1478">
                  <c:v>4.8</c:v>
                </c:pt>
                <c:pt idx="1479">
                  <c:v>5.1100000000000003</c:v>
                </c:pt>
                <c:pt idx="1480">
                  <c:v>4.21</c:v>
                </c:pt>
                <c:pt idx="1481">
                  <c:v>4.2</c:v>
                </c:pt>
                <c:pt idx="1482">
                  <c:v>4.21</c:v>
                </c:pt>
                <c:pt idx="1483">
                  <c:v>4.46</c:v>
                </c:pt>
                <c:pt idx="1484">
                  <c:v>4.76</c:v>
                </c:pt>
                <c:pt idx="1485">
                  <c:v>4.62</c:v>
                </c:pt>
                <c:pt idx="1486">
                  <c:v>4.67</c:v>
                </c:pt>
                <c:pt idx="1487">
                  <c:v>4.42</c:v>
                </c:pt>
                <c:pt idx="1488">
                  <c:v>4.51</c:v>
                </c:pt>
                <c:pt idx="1489">
                  <c:v>4.5199999999999996</c:v>
                </c:pt>
                <c:pt idx="1490">
                  <c:v>4.3499999999999996</c:v>
                </c:pt>
                <c:pt idx="1491">
                  <c:v>4.51</c:v>
                </c:pt>
                <c:pt idx="1492">
                  <c:v>4.5199999999999996</c:v>
                </c:pt>
                <c:pt idx="1493">
                  <c:v>4.47</c:v>
                </c:pt>
                <c:pt idx="1494">
                  <c:v>4.51</c:v>
                </c:pt>
                <c:pt idx="1495">
                  <c:v>4.54</c:v>
                </c:pt>
                <c:pt idx="1496">
                  <c:v>5.26</c:v>
                </c:pt>
                <c:pt idx="1497">
                  <c:v>4.09</c:v>
                </c:pt>
                <c:pt idx="1498">
                  <c:v>3.55</c:v>
                </c:pt>
                <c:pt idx="1499">
                  <c:v>3.75</c:v>
                </c:pt>
                <c:pt idx="1500">
                  <c:v>3.63</c:v>
                </c:pt>
                <c:pt idx="1501">
                  <c:v>4.21</c:v>
                </c:pt>
                <c:pt idx="1502">
                  <c:v>4.4000000000000004</c:v>
                </c:pt>
                <c:pt idx="1503">
                  <c:v>4.5</c:v>
                </c:pt>
                <c:pt idx="1504">
                  <c:v>4.4000000000000004</c:v>
                </c:pt>
                <c:pt idx="1505">
                  <c:v>4.55</c:v>
                </c:pt>
                <c:pt idx="1506">
                  <c:v>4.43</c:v>
                </c:pt>
                <c:pt idx="1507">
                  <c:v>4.26</c:v>
                </c:pt>
                <c:pt idx="1508">
                  <c:v>4.51</c:v>
                </c:pt>
                <c:pt idx="1509">
                  <c:v>4.4400000000000004</c:v>
                </c:pt>
                <c:pt idx="1510">
                  <c:v>4.55</c:v>
                </c:pt>
                <c:pt idx="1511">
                  <c:v>4.3899999999999997</c:v>
                </c:pt>
                <c:pt idx="1512">
                  <c:v>4.38</c:v>
                </c:pt>
                <c:pt idx="1513">
                  <c:v>4.43</c:v>
                </c:pt>
                <c:pt idx="1514">
                  <c:v>4.9000000000000004</c:v>
                </c:pt>
                <c:pt idx="1515">
                  <c:v>5.19</c:v>
                </c:pt>
                <c:pt idx="1516">
                  <c:v>4.21</c:v>
                </c:pt>
                <c:pt idx="1517">
                  <c:v>4.2</c:v>
                </c:pt>
                <c:pt idx="1518">
                  <c:v>4.09</c:v>
                </c:pt>
                <c:pt idx="1519">
                  <c:v>3.84</c:v>
                </c:pt>
                <c:pt idx="1520">
                  <c:v>3.81</c:v>
                </c:pt>
                <c:pt idx="1521">
                  <c:v>3.93</c:v>
                </c:pt>
                <c:pt idx="1522">
                  <c:v>4.59</c:v>
                </c:pt>
                <c:pt idx="1523">
                  <c:v>4.51</c:v>
                </c:pt>
                <c:pt idx="1524">
                  <c:v>4.2300000000000004</c:v>
                </c:pt>
                <c:pt idx="1525">
                  <c:v>4.83</c:v>
                </c:pt>
                <c:pt idx="1526">
                  <c:v>4.76</c:v>
                </c:pt>
                <c:pt idx="1527">
                  <c:v>4.55</c:v>
                </c:pt>
                <c:pt idx="1528">
                  <c:v>4.87</c:v>
                </c:pt>
                <c:pt idx="1529">
                  <c:v>4.26</c:v>
                </c:pt>
                <c:pt idx="1530">
                  <c:v>4.2699999999999996</c:v>
                </c:pt>
                <c:pt idx="1531">
                  <c:v>4.38</c:v>
                </c:pt>
                <c:pt idx="1532">
                  <c:v>4.5599999999999996</c:v>
                </c:pt>
                <c:pt idx="1533">
                  <c:v>4.63</c:v>
                </c:pt>
                <c:pt idx="1534">
                  <c:v>4.22</c:v>
                </c:pt>
                <c:pt idx="1535">
                  <c:v>4.45</c:v>
                </c:pt>
                <c:pt idx="1536">
                  <c:v>4.21</c:v>
                </c:pt>
                <c:pt idx="1537">
                  <c:v>4.22</c:v>
                </c:pt>
                <c:pt idx="1538">
                  <c:v>4.05</c:v>
                </c:pt>
                <c:pt idx="1539">
                  <c:v>4.1100000000000003</c:v>
                </c:pt>
                <c:pt idx="1540">
                  <c:v>4.0599999999999996</c:v>
                </c:pt>
                <c:pt idx="1541">
                  <c:v>4.1399999999999997</c:v>
                </c:pt>
                <c:pt idx="1542">
                  <c:v>4.03</c:v>
                </c:pt>
                <c:pt idx="1543">
                  <c:v>4.33</c:v>
                </c:pt>
                <c:pt idx="1544">
                  <c:v>4</c:v>
                </c:pt>
                <c:pt idx="1545">
                  <c:v>4.1500000000000004</c:v>
                </c:pt>
                <c:pt idx="1546">
                  <c:v>4.5199999999999996</c:v>
                </c:pt>
                <c:pt idx="1547">
                  <c:v>5.34</c:v>
                </c:pt>
                <c:pt idx="1548">
                  <c:v>4.5199999999999996</c:v>
                </c:pt>
                <c:pt idx="1549">
                  <c:v>4.66</c:v>
                </c:pt>
                <c:pt idx="1550">
                  <c:v>4.87</c:v>
                </c:pt>
                <c:pt idx="1551">
                  <c:v>4.04</c:v>
                </c:pt>
                <c:pt idx="1552">
                  <c:v>3.55</c:v>
                </c:pt>
                <c:pt idx="1553">
                  <c:v>3.88</c:v>
                </c:pt>
                <c:pt idx="1554">
                  <c:v>3.83</c:v>
                </c:pt>
                <c:pt idx="1555">
                  <c:v>3.12</c:v>
                </c:pt>
                <c:pt idx="1556">
                  <c:v>3.42</c:v>
                </c:pt>
                <c:pt idx="1557">
                  <c:v>3.56</c:v>
                </c:pt>
                <c:pt idx="1558">
                  <c:v>4.09</c:v>
                </c:pt>
                <c:pt idx="1559">
                  <c:v>3.76</c:v>
                </c:pt>
                <c:pt idx="1560">
                  <c:v>3.71</c:v>
                </c:pt>
                <c:pt idx="1561">
                  <c:v>4.1399999999999997</c:v>
                </c:pt>
                <c:pt idx="1562">
                  <c:v>4.59</c:v>
                </c:pt>
                <c:pt idx="1563">
                  <c:v>4.7300000000000004</c:v>
                </c:pt>
                <c:pt idx="1564">
                  <c:v>4.75</c:v>
                </c:pt>
                <c:pt idx="1565">
                  <c:v>4.3</c:v>
                </c:pt>
                <c:pt idx="1566">
                  <c:v>4.47</c:v>
                </c:pt>
                <c:pt idx="1567">
                  <c:v>4.75</c:v>
                </c:pt>
                <c:pt idx="1568">
                  <c:v>4.67</c:v>
                </c:pt>
                <c:pt idx="1569">
                  <c:v>4.29</c:v>
                </c:pt>
                <c:pt idx="1570">
                  <c:v>4.1100000000000003</c:v>
                </c:pt>
                <c:pt idx="1571">
                  <c:v>5.27</c:v>
                </c:pt>
                <c:pt idx="1572">
                  <c:v>4.47</c:v>
                </c:pt>
                <c:pt idx="1573">
                  <c:v>4.38</c:v>
                </c:pt>
                <c:pt idx="1574">
                  <c:v>4.22</c:v>
                </c:pt>
                <c:pt idx="1575">
                  <c:v>4.17</c:v>
                </c:pt>
                <c:pt idx="1576">
                  <c:v>4.3</c:v>
                </c:pt>
                <c:pt idx="1577">
                  <c:v>4.43</c:v>
                </c:pt>
                <c:pt idx="1578">
                  <c:v>4.3</c:v>
                </c:pt>
                <c:pt idx="1579">
                  <c:v>4.55</c:v>
                </c:pt>
                <c:pt idx="1580">
                  <c:v>4.55</c:v>
                </c:pt>
                <c:pt idx="1581">
                  <c:v>4.38</c:v>
                </c:pt>
                <c:pt idx="1582">
                  <c:v>4.3499999999999996</c:v>
                </c:pt>
                <c:pt idx="1583">
                  <c:v>4.51</c:v>
                </c:pt>
                <c:pt idx="1584">
                  <c:v>4.51</c:v>
                </c:pt>
                <c:pt idx="1585">
                  <c:v>4.68</c:v>
                </c:pt>
                <c:pt idx="1586">
                  <c:v>4.71</c:v>
                </c:pt>
                <c:pt idx="1587">
                  <c:v>4.72</c:v>
                </c:pt>
                <c:pt idx="1588">
                  <c:v>4.63</c:v>
                </c:pt>
                <c:pt idx="1589">
                  <c:v>4.55</c:v>
                </c:pt>
                <c:pt idx="1590">
                  <c:v>4.75</c:v>
                </c:pt>
                <c:pt idx="1591">
                  <c:v>4.5</c:v>
                </c:pt>
                <c:pt idx="1592">
                  <c:v>4.55</c:v>
                </c:pt>
                <c:pt idx="1593">
                  <c:v>4.47</c:v>
                </c:pt>
                <c:pt idx="1594">
                  <c:v>4.29</c:v>
                </c:pt>
                <c:pt idx="1595">
                  <c:v>4.21</c:v>
                </c:pt>
                <c:pt idx="1596">
                  <c:v>4.33</c:v>
                </c:pt>
                <c:pt idx="1597">
                  <c:v>4.84</c:v>
                </c:pt>
                <c:pt idx="1598">
                  <c:v>4.71</c:v>
                </c:pt>
                <c:pt idx="1599">
                  <c:v>4.8899999999999997</c:v>
                </c:pt>
                <c:pt idx="1600">
                  <c:v>4.84</c:v>
                </c:pt>
                <c:pt idx="1601">
                  <c:v>4.84</c:v>
                </c:pt>
                <c:pt idx="1602">
                  <c:v>4.51</c:v>
                </c:pt>
                <c:pt idx="1603">
                  <c:v>4.3899999999999997</c:v>
                </c:pt>
                <c:pt idx="1604">
                  <c:v>4.59</c:v>
                </c:pt>
                <c:pt idx="1605">
                  <c:v>4.59</c:v>
                </c:pt>
                <c:pt idx="1606">
                  <c:v>4.71</c:v>
                </c:pt>
                <c:pt idx="1607">
                  <c:v>4.76</c:v>
                </c:pt>
                <c:pt idx="1608">
                  <c:v>4.5599999999999996</c:v>
                </c:pt>
                <c:pt idx="1609">
                  <c:v>4.6399999999999997</c:v>
                </c:pt>
                <c:pt idx="1610">
                  <c:v>4.16</c:v>
                </c:pt>
                <c:pt idx="1611">
                  <c:v>3.64</c:v>
                </c:pt>
                <c:pt idx="1612">
                  <c:v>4.78</c:v>
                </c:pt>
                <c:pt idx="1613">
                  <c:v>4.43</c:v>
                </c:pt>
                <c:pt idx="1614">
                  <c:v>4.3</c:v>
                </c:pt>
                <c:pt idx="1615">
                  <c:v>3.87</c:v>
                </c:pt>
                <c:pt idx="1616">
                  <c:v>3.83</c:v>
                </c:pt>
                <c:pt idx="1617">
                  <c:v>3.84</c:v>
                </c:pt>
                <c:pt idx="1618">
                  <c:v>4.83</c:v>
                </c:pt>
                <c:pt idx="1619">
                  <c:v>4.4000000000000004</c:v>
                </c:pt>
                <c:pt idx="1620">
                  <c:v>4.3</c:v>
                </c:pt>
                <c:pt idx="1621">
                  <c:v>3.97</c:v>
                </c:pt>
                <c:pt idx="1622">
                  <c:v>3.93</c:v>
                </c:pt>
                <c:pt idx="1623">
                  <c:v>3.88</c:v>
                </c:pt>
                <c:pt idx="1624">
                  <c:v>3.8</c:v>
                </c:pt>
                <c:pt idx="1625">
                  <c:v>3.68</c:v>
                </c:pt>
                <c:pt idx="1626">
                  <c:v>3.75</c:v>
                </c:pt>
                <c:pt idx="1627">
                  <c:v>3.76</c:v>
                </c:pt>
                <c:pt idx="1628">
                  <c:v>3.79</c:v>
                </c:pt>
                <c:pt idx="1629">
                  <c:v>3.43</c:v>
                </c:pt>
                <c:pt idx="1630">
                  <c:v>3.51</c:v>
                </c:pt>
                <c:pt idx="1631">
                  <c:v>5.05</c:v>
                </c:pt>
                <c:pt idx="1632">
                  <c:v>5.14</c:v>
                </c:pt>
                <c:pt idx="1633">
                  <c:v>4.34</c:v>
                </c:pt>
                <c:pt idx="1634">
                  <c:v>4.16</c:v>
                </c:pt>
                <c:pt idx="1635">
                  <c:v>4.17</c:v>
                </c:pt>
                <c:pt idx="1636">
                  <c:v>4.21</c:v>
                </c:pt>
                <c:pt idx="1637">
                  <c:v>4.5</c:v>
                </c:pt>
                <c:pt idx="1638">
                  <c:v>4.3499999999999996</c:v>
                </c:pt>
                <c:pt idx="1639">
                  <c:v>4.59</c:v>
                </c:pt>
                <c:pt idx="1640">
                  <c:v>3.72</c:v>
                </c:pt>
                <c:pt idx="1641">
                  <c:v>3.72</c:v>
                </c:pt>
                <c:pt idx="1642">
                  <c:v>4.18</c:v>
                </c:pt>
                <c:pt idx="1643">
                  <c:v>3.72</c:v>
                </c:pt>
                <c:pt idx="1644">
                  <c:v>4.04</c:v>
                </c:pt>
                <c:pt idx="1645">
                  <c:v>4.05</c:v>
                </c:pt>
                <c:pt idx="1646">
                  <c:v>4.42</c:v>
                </c:pt>
                <c:pt idx="1647">
                  <c:v>4.55</c:v>
                </c:pt>
                <c:pt idx="1648">
                  <c:v>4.3</c:v>
                </c:pt>
                <c:pt idx="1649">
                  <c:v>4.18</c:v>
                </c:pt>
                <c:pt idx="1650">
                  <c:v>5.08</c:v>
                </c:pt>
                <c:pt idx="1651">
                  <c:v>4.17</c:v>
                </c:pt>
                <c:pt idx="1652">
                  <c:v>4.22</c:v>
                </c:pt>
                <c:pt idx="1653">
                  <c:v>4.17</c:v>
                </c:pt>
                <c:pt idx="1654">
                  <c:v>4.26</c:v>
                </c:pt>
                <c:pt idx="1655">
                  <c:v>4.13</c:v>
                </c:pt>
                <c:pt idx="1656">
                  <c:v>4.3499999999999996</c:v>
                </c:pt>
                <c:pt idx="1657">
                  <c:v>4.4400000000000004</c:v>
                </c:pt>
                <c:pt idx="1658">
                  <c:v>4.62</c:v>
                </c:pt>
                <c:pt idx="1659">
                  <c:v>4.43</c:v>
                </c:pt>
                <c:pt idx="1660">
                  <c:v>4.18</c:v>
                </c:pt>
                <c:pt idx="1661">
                  <c:v>4.41</c:v>
                </c:pt>
                <c:pt idx="1662">
                  <c:v>4.09</c:v>
                </c:pt>
                <c:pt idx="1663">
                  <c:v>4.3</c:v>
                </c:pt>
                <c:pt idx="1664">
                  <c:v>4.18</c:v>
                </c:pt>
                <c:pt idx="1665">
                  <c:v>4.18</c:v>
                </c:pt>
                <c:pt idx="1666">
                  <c:v>4.5599999999999996</c:v>
                </c:pt>
                <c:pt idx="1667">
                  <c:v>4.84</c:v>
                </c:pt>
                <c:pt idx="1668">
                  <c:v>4.1399999999999997</c:v>
                </c:pt>
                <c:pt idx="1669">
                  <c:v>4.0199999999999996</c:v>
                </c:pt>
                <c:pt idx="1670">
                  <c:v>4.26</c:v>
                </c:pt>
                <c:pt idx="1671">
                  <c:v>4.17</c:v>
                </c:pt>
                <c:pt idx="1672">
                  <c:v>4.34</c:v>
                </c:pt>
                <c:pt idx="1673">
                  <c:v>4.4400000000000004</c:v>
                </c:pt>
                <c:pt idx="1674">
                  <c:v>4.95</c:v>
                </c:pt>
                <c:pt idx="1675">
                  <c:v>4.3499999999999996</c:v>
                </c:pt>
                <c:pt idx="1676">
                  <c:v>4.4800000000000004</c:v>
                </c:pt>
                <c:pt idx="1677">
                  <c:v>4.72</c:v>
                </c:pt>
                <c:pt idx="1678">
                  <c:v>5.07</c:v>
                </c:pt>
                <c:pt idx="1679">
                  <c:v>5</c:v>
                </c:pt>
                <c:pt idx="1680">
                  <c:v>4.68</c:v>
                </c:pt>
                <c:pt idx="1681">
                  <c:v>4.76</c:v>
                </c:pt>
                <c:pt idx="1682">
                  <c:v>4.88</c:v>
                </c:pt>
                <c:pt idx="1683">
                  <c:v>4.6100000000000003</c:v>
                </c:pt>
                <c:pt idx="1684">
                  <c:v>4.8099999999999996</c:v>
                </c:pt>
                <c:pt idx="1685">
                  <c:v>4.62</c:v>
                </c:pt>
                <c:pt idx="1686">
                  <c:v>4.4400000000000004</c:v>
                </c:pt>
                <c:pt idx="1687">
                  <c:v>4.54</c:v>
                </c:pt>
                <c:pt idx="1688">
                  <c:v>4.33</c:v>
                </c:pt>
                <c:pt idx="1689">
                  <c:v>4.29</c:v>
                </c:pt>
                <c:pt idx="1690">
                  <c:v>4.21</c:v>
                </c:pt>
                <c:pt idx="1691">
                  <c:v>3.88</c:v>
                </c:pt>
                <c:pt idx="1692">
                  <c:v>3.75</c:v>
                </c:pt>
                <c:pt idx="1693">
                  <c:v>3.59</c:v>
                </c:pt>
                <c:pt idx="1694">
                  <c:v>3.75</c:v>
                </c:pt>
                <c:pt idx="1695">
                  <c:v>4.24</c:v>
                </c:pt>
                <c:pt idx="1696">
                  <c:v>4.58</c:v>
                </c:pt>
                <c:pt idx="1697">
                  <c:v>4.38</c:v>
                </c:pt>
                <c:pt idx="1698">
                  <c:v>3.88</c:v>
                </c:pt>
                <c:pt idx="1699">
                  <c:v>3.72</c:v>
                </c:pt>
                <c:pt idx="1700">
                  <c:v>3.96</c:v>
                </c:pt>
                <c:pt idx="1701">
                  <c:v>3.85</c:v>
                </c:pt>
                <c:pt idx="1702">
                  <c:v>3.92</c:v>
                </c:pt>
                <c:pt idx="1703">
                  <c:v>4.38</c:v>
                </c:pt>
                <c:pt idx="1704">
                  <c:v>4.3099999999999996</c:v>
                </c:pt>
                <c:pt idx="1705">
                  <c:v>3.55</c:v>
                </c:pt>
                <c:pt idx="1706">
                  <c:v>4.05</c:v>
                </c:pt>
                <c:pt idx="1707">
                  <c:v>5.46</c:v>
                </c:pt>
                <c:pt idx="1708">
                  <c:v>5.0999999999999996</c:v>
                </c:pt>
                <c:pt idx="1709">
                  <c:v>4.21</c:v>
                </c:pt>
                <c:pt idx="1710">
                  <c:v>4.21</c:v>
                </c:pt>
                <c:pt idx="1711">
                  <c:v>4.37</c:v>
                </c:pt>
                <c:pt idx="1712">
                  <c:v>4.29</c:v>
                </c:pt>
                <c:pt idx="1713">
                  <c:v>4.3499999999999996</c:v>
                </c:pt>
                <c:pt idx="1714">
                  <c:v>4.4800000000000004</c:v>
                </c:pt>
                <c:pt idx="1715">
                  <c:v>5</c:v>
                </c:pt>
                <c:pt idx="1716">
                  <c:v>4.29</c:v>
                </c:pt>
                <c:pt idx="1717">
                  <c:v>4.2699999999999996</c:v>
                </c:pt>
                <c:pt idx="1718">
                  <c:v>4.83</c:v>
                </c:pt>
                <c:pt idx="1719">
                  <c:v>4.53</c:v>
                </c:pt>
                <c:pt idx="1720">
                  <c:v>4.96</c:v>
                </c:pt>
                <c:pt idx="1721">
                  <c:v>4.63</c:v>
                </c:pt>
                <c:pt idx="1722">
                  <c:v>4.8</c:v>
                </c:pt>
                <c:pt idx="1723">
                  <c:v>4.68</c:v>
                </c:pt>
                <c:pt idx="1724">
                  <c:v>4.76</c:v>
                </c:pt>
                <c:pt idx="1725">
                  <c:v>4.55</c:v>
                </c:pt>
                <c:pt idx="1726">
                  <c:v>4.92</c:v>
                </c:pt>
                <c:pt idx="1727">
                  <c:v>4.79</c:v>
                </c:pt>
                <c:pt idx="1728">
                  <c:v>4.6900000000000004</c:v>
                </c:pt>
                <c:pt idx="1729">
                  <c:v>4.79</c:v>
                </c:pt>
                <c:pt idx="1730">
                  <c:v>4.68</c:v>
                </c:pt>
                <c:pt idx="1731">
                  <c:v>4.5</c:v>
                </c:pt>
                <c:pt idx="1732">
                  <c:v>4.72</c:v>
                </c:pt>
                <c:pt idx="1733">
                  <c:v>4.53</c:v>
                </c:pt>
                <c:pt idx="1734">
                  <c:v>4.3099999999999996</c:v>
                </c:pt>
                <c:pt idx="1735">
                  <c:v>4.25</c:v>
                </c:pt>
                <c:pt idx="1736">
                  <c:v>4.21</c:v>
                </c:pt>
                <c:pt idx="1737">
                  <c:v>4.28</c:v>
                </c:pt>
                <c:pt idx="1738">
                  <c:v>4.32</c:v>
                </c:pt>
                <c:pt idx="1739">
                  <c:v>4.3899999999999997</c:v>
                </c:pt>
                <c:pt idx="1740">
                  <c:v>4.18</c:v>
                </c:pt>
                <c:pt idx="1741">
                  <c:v>4.34</c:v>
                </c:pt>
                <c:pt idx="1742">
                  <c:v>4.55</c:v>
                </c:pt>
                <c:pt idx="1743">
                  <c:v>4.84</c:v>
                </c:pt>
                <c:pt idx="1744">
                  <c:v>4.63</c:v>
                </c:pt>
                <c:pt idx="1745">
                  <c:v>4.84</c:v>
                </c:pt>
                <c:pt idx="1746">
                  <c:v>4.72</c:v>
                </c:pt>
                <c:pt idx="1747">
                  <c:v>4.38</c:v>
                </c:pt>
                <c:pt idx="1748">
                  <c:v>4.7</c:v>
                </c:pt>
                <c:pt idx="1749">
                  <c:v>4.55</c:v>
                </c:pt>
                <c:pt idx="1750">
                  <c:v>4.4400000000000004</c:v>
                </c:pt>
                <c:pt idx="1751">
                  <c:v>4.43</c:v>
                </c:pt>
                <c:pt idx="1752">
                  <c:v>4.34</c:v>
                </c:pt>
                <c:pt idx="1753">
                  <c:v>4.57</c:v>
                </c:pt>
                <c:pt idx="1754">
                  <c:v>4.4800000000000004</c:v>
                </c:pt>
                <c:pt idx="1755">
                  <c:v>4.0599999999999996</c:v>
                </c:pt>
                <c:pt idx="1756">
                  <c:v>3.75</c:v>
                </c:pt>
                <c:pt idx="1757">
                  <c:v>3.83</c:v>
                </c:pt>
                <c:pt idx="1758">
                  <c:v>3.54</c:v>
                </c:pt>
                <c:pt idx="1759">
                  <c:v>4.51</c:v>
                </c:pt>
                <c:pt idx="1760">
                  <c:v>4.54</c:v>
                </c:pt>
                <c:pt idx="1761">
                  <c:v>4.62</c:v>
                </c:pt>
                <c:pt idx="1762">
                  <c:v>4.5</c:v>
                </c:pt>
                <c:pt idx="1763">
                  <c:v>4.43</c:v>
                </c:pt>
                <c:pt idx="1764">
                  <c:v>4.1399999999999997</c:v>
                </c:pt>
                <c:pt idx="1765">
                  <c:v>4.18</c:v>
                </c:pt>
                <c:pt idx="1766">
                  <c:v>4.26</c:v>
                </c:pt>
                <c:pt idx="1767">
                  <c:v>4.0599999999999996</c:v>
                </c:pt>
                <c:pt idx="1768">
                  <c:v>4.3899999999999997</c:v>
                </c:pt>
                <c:pt idx="1769">
                  <c:v>4.0999999999999996</c:v>
                </c:pt>
                <c:pt idx="1770">
                  <c:v>4.18</c:v>
                </c:pt>
                <c:pt idx="1771">
                  <c:v>4.22</c:v>
                </c:pt>
                <c:pt idx="1772">
                  <c:v>4.5599999999999996</c:v>
                </c:pt>
                <c:pt idx="1773">
                  <c:v>4.58</c:v>
                </c:pt>
                <c:pt idx="1774">
                  <c:v>5.8</c:v>
                </c:pt>
                <c:pt idx="1775">
                  <c:v>3.94</c:v>
                </c:pt>
                <c:pt idx="1776">
                  <c:v>4.26</c:v>
                </c:pt>
                <c:pt idx="1777">
                  <c:v>4.25</c:v>
                </c:pt>
                <c:pt idx="1778">
                  <c:v>4.18</c:v>
                </c:pt>
                <c:pt idx="1779">
                  <c:v>4.62</c:v>
                </c:pt>
                <c:pt idx="1780">
                  <c:v>4.3899999999999997</c:v>
                </c:pt>
                <c:pt idx="1781">
                  <c:v>4.42</c:v>
                </c:pt>
                <c:pt idx="1782">
                  <c:v>4.3600000000000003</c:v>
                </c:pt>
                <c:pt idx="1783">
                  <c:v>4.5999999999999996</c:v>
                </c:pt>
                <c:pt idx="1784">
                  <c:v>4.51</c:v>
                </c:pt>
                <c:pt idx="1785">
                  <c:v>4.66</c:v>
                </c:pt>
                <c:pt idx="1786">
                  <c:v>4.6500000000000004</c:v>
                </c:pt>
                <c:pt idx="1787">
                  <c:v>4.7300000000000004</c:v>
                </c:pt>
                <c:pt idx="1788">
                  <c:v>4.74</c:v>
                </c:pt>
                <c:pt idx="1789">
                  <c:v>4.62</c:v>
                </c:pt>
                <c:pt idx="1790">
                  <c:v>4.9400000000000004</c:v>
                </c:pt>
                <c:pt idx="1791">
                  <c:v>4.79</c:v>
                </c:pt>
                <c:pt idx="1792">
                  <c:v>4.4000000000000004</c:v>
                </c:pt>
                <c:pt idx="1793">
                  <c:v>4.37</c:v>
                </c:pt>
                <c:pt idx="1794">
                  <c:v>3.81</c:v>
                </c:pt>
                <c:pt idx="1795">
                  <c:v>4.17</c:v>
                </c:pt>
                <c:pt idx="1796">
                  <c:v>4.25</c:v>
                </c:pt>
                <c:pt idx="1797">
                  <c:v>3.88</c:v>
                </c:pt>
                <c:pt idx="1798">
                  <c:v>4.68</c:v>
                </c:pt>
                <c:pt idx="1799">
                  <c:v>4.5999999999999996</c:v>
                </c:pt>
                <c:pt idx="1800">
                  <c:v>4.67</c:v>
                </c:pt>
                <c:pt idx="1801">
                  <c:v>4.2699999999999996</c:v>
                </c:pt>
                <c:pt idx="1802">
                  <c:v>4.47</c:v>
                </c:pt>
                <c:pt idx="1803">
                  <c:v>5</c:v>
                </c:pt>
                <c:pt idx="1804">
                  <c:v>4.41</c:v>
                </c:pt>
                <c:pt idx="1805">
                  <c:v>4.29</c:v>
                </c:pt>
                <c:pt idx="1806">
                  <c:v>4.45</c:v>
                </c:pt>
                <c:pt idx="1807">
                  <c:v>4.1399999999999997</c:v>
                </c:pt>
                <c:pt idx="1808">
                  <c:v>4.42</c:v>
                </c:pt>
                <c:pt idx="1809">
                  <c:v>3.6</c:v>
                </c:pt>
                <c:pt idx="1810">
                  <c:v>4.76</c:v>
                </c:pt>
                <c:pt idx="1811">
                  <c:v>5.62</c:v>
                </c:pt>
                <c:pt idx="1812">
                  <c:v>4.76</c:v>
                </c:pt>
                <c:pt idx="1813">
                  <c:v>4.3</c:v>
                </c:pt>
                <c:pt idx="1814">
                  <c:v>4.13</c:v>
                </c:pt>
                <c:pt idx="1815">
                  <c:v>3.54</c:v>
                </c:pt>
                <c:pt idx="1816">
                  <c:v>3.79</c:v>
                </c:pt>
                <c:pt idx="1817">
                  <c:v>4.1399999999999997</c:v>
                </c:pt>
                <c:pt idx="1818">
                  <c:v>4.5999999999999996</c:v>
                </c:pt>
                <c:pt idx="1819">
                  <c:v>4.42</c:v>
                </c:pt>
                <c:pt idx="1820">
                  <c:v>4.6100000000000003</c:v>
                </c:pt>
                <c:pt idx="1821">
                  <c:v>4.66</c:v>
                </c:pt>
                <c:pt idx="1822">
                  <c:v>4.51</c:v>
                </c:pt>
                <c:pt idx="1823">
                  <c:v>4.59</c:v>
                </c:pt>
                <c:pt idx="1824">
                  <c:v>4.46</c:v>
                </c:pt>
                <c:pt idx="1825">
                  <c:v>4.68</c:v>
                </c:pt>
                <c:pt idx="1826">
                  <c:v>4.43</c:v>
                </c:pt>
                <c:pt idx="1827">
                  <c:v>4.5199999999999996</c:v>
                </c:pt>
                <c:pt idx="1828">
                  <c:v>4.34</c:v>
                </c:pt>
                <c:pt idx="1829">
                  <c:v>4.76</c:v>
                </c:pt>
                <c:pt idx="1830">
                  <c:v>4.68</c:v>
                </c:pt>
                <c:pt idx="1831">
                  <c:v>4.47</c:v>
                </c:pt>
                <c:pt idx="1832">
                  <c:v>4.46</c:v>
                </c:pt>
                <c:pt idx="1833">
                  <c:v>4.17</c:v>
                </c:pt>
                <c:pt idx="1834">
                  <c:v>4.25</c:v>
                </c:pt>
                <c:pt idx="1835">
                  <c:v>4.25</c:v>
                </c:pt>
                <c:pt idx="1836">
                  <c:v>4.2</c:v>
                </c:pt>
                <c:pt idx="1837">
                  <c:v>4.68</c:v>
                </c:pt>
                <c:pt idx="1838">
                  <c:v>4.2699999999999996</c:v>
                </c:pt>
                <c:pt idx="1839">
                  <c:v>4.5199999999999996</c:v>
                </c:pt>
                <c:pt idx="1840">
                  <c:v>4.46</c:v>
                </c:pt>
                <c:pt idx="1841">
                  <c:v>4.59</c:v>
                </c:pt>
                <c:pt idx="1842">
                  <c:v>4.47</c:v>
                </c:pt>
                <c:pt idx="1843">
                  <c:v>4.75</c:v>
                </c:pt>
                <c:pt idx="1844">
                  <c:v>4.6900000000000004</c:v>
                </c:pt>
                <c:pt idx="1845">
                  <c:v>4.46</c:v>
                </c:pt>
                <c:pt idx="1846">
                  <c:v>4.25</c:v>
                </c:pt>
                <c:pt idx="1847">
                  <c:v>4.0999999999999996</c:v>
                </c:pt>
                <c:pt idx="1848">
                  <c:v>4.38</c:v>
                </c:pt>
                <c:pt idx="1849">
                  <c:v>4.17</c:v>
                </c:pt>
                <c:pt idx="1850">
                  <c:v>4.01</c:v>
                </c:pt>
                <c:pt idx="1851">
                  <c:v>4.21</c:v>
                </c:pt>
                <c:pt idx="1852">
                  <c:v>4.21</c:v>
                </c:pt>
                <c:pt idx="1853">
                  <c:v>4.16</c:v>
                </c:pt>
                <c:pt idx="1854">
                  <c:v>4.22</c:v>
                </c:pt>
                <c:pt idx="1855">
                  <c:v>4.67</c:v>
                </c:pt>
                <c:pt idx="1856">
                  <c:v>4.4800000000000004</c:v>
                </c:pt>
                <c:pt idx="1857">
                  <c:v>4.3</c:v>
                </c:pt>
                <c:pt idx="1858">
                  <c:v>4.38</c:v>
                </c:pt>
                <c:pt idx="1859">
                  <c:v>4.5999999999999996</c:v>
                </c:pt>
                <c:pt idx="1860">
                  <c:v>4.3</c:v>
                </c:pt>
                <c:pt idx="1861">
                  <c:v>4.47</c:v>
                </c:pt>
                <c:pt idx="1862">
                  <c:v>4.4000000000000004</c:v>
                </c:pt>
                <c:pt idx="1863">
                  <c:v>4.6900000000000004</c:v>
                </c:pt>
                <c:pt idx="1864">
                  <c:v>4.43</c:v>
                </c:pt>
                <c:pt idx="1865">
                  <c:v>4.3899999999999997</c:v>
                </c:pt>
                <c:pt idx="1866">
                  <c:v>4.38</c:v>
                </c:pt>
                <c:pt idx="1867">
                  <c:v>4.66</c:v>
                </c:pt>
                <c:pt idx="1868">
                  <c:v>4.4800000000000004</c:v>
                </c:pt>
                <c:pt idx="1869">
                  <c:v>4.91</c:v>
                </c:pt>
                <c:pt idx="1870">
                  <c:v>5.69</c:v>
                </c:pt>
                <c:pt idx="1871">
                  <c:v>5.05</c:v>
                </c:pt>
                <c:pt idx="1872">
                  <c:v>3.92</c:v>
                </c:pt>
                <c:pt idx="1873">
                  <c:v>4.04</c:v>
                </c:pt>
                <c:pt idx="1874">
                  <c:v>3.67</c:v>
                </c:pt>
                <c:pt idx="1875">
                  <c:v>4.01</c:v>
                </c:pt>
                <c:pt idx="1876">
                  <c:v>4.01</c:v>
                </c:pt>
                <c:pt idx="1877">
                  <c:v>4.47</c:v>
                </c:pt>
                <c:pt idx="1878">
                  <c:v>4.42</c:v>
                </c:pt>
                <c:pt idx="1879">
                  <c:v>4.43</c:v>
                </c:pt>
                <c:pt idx="1880">
                  <c:v>4.1900000000000004</c:v>
                </c:pt>
                <c:pt idx="1881">
                  <c:v>4.43</c:v>
                </c:pt>
                <c:pt idx="1882">
                  <c:v>4.51</c:v>
                </c:pt>
                <c:pt idx="1883">
                  <c:v>4.46</c:v>
                </c:pt>
                <c:pt idx="1884">
                  <c:v>4.5599999999999996</c:v>
                </c:pt>
                <c:pt idx="1885">
                  <c:v>4.51</c:v>
                </c:pt>
                <c:pt idx="1886">
                  <c:v>4.47</c:v>
                </c:pt>
                <c:pt idx="1887">
                  <c:v>4.55</c:v>
                </c:pt>
                <c:pt idx="1888">
                  <c:v>4.51</c:v>
                </c:pt>
                <c:pt idx="1889">
                  <c:v>4.38</c:v>
                </c:pt>
                <c:pt idx="1890">
                  <c:v>4.55</c:v>
                </c:pt>
                <c:pt idx="1891">
                  <c:v>4.54</c:v>
                </c:pt>
                <c:pt idx="1892">
                  <c:v>4.76</c:v>
                </c:pt>
                <c:pt idx="1893">
                  <c:v>4.76</c:v>
                </c:pt>
                <c:pt idx="1894">
                  <c:v>4.76</c:v>
                </c:pt>
                <c:pt idx="1895">
                  <c:v>4.21</c:v>
                </c:pt>
                <c:pt idx="1896">
                  <c:v>4.17</c:v>
                </c:pt>
                <c:pt idx="1897">
                  <c:v>4.01</c:v>
                </c:pt>
                <c:pt idx="1898">
                  <c:v>4.75</c:v>
                </c:pt>
                <c:pt idx="1899">
                  <c:v>4.6399999999999997</c:v>
                </c:pt>
                <c:pt idx="1900">
                  <c:v>4.26</c:v>
                </c:pt>
                <c:pt idx="1901">
                  <c:v>4.68</c:v>
                </c:pt>
                <c:pt idx="1902">
                  <c:v>4.3600000000000003</c:v>
                </c:pt>
                <c:pt idx="1903">
                  <c:v>4.6399999999999997</c:v>
                </c:pt>
                <c:pt idx="1904">
                  <c:v>4.8</c:v>
                </c:pt>
                <c:pt idx="1905">
                  <c:v>4.13</c:v>
                </c:pt>
                <c:pt idx="1906">
                  <c:v>4.0999999999999996</c:v>
                </c:pt>
                <c:pt idx="1907">
                  <c:v>4.34</c:v>
                </c:pt>
                <c:pt idx="1908">
                  <c:v>4.54</c:v>
                </c:pt>
                <c:pt idx="1909">
                  <c:v>4.0199999999999996</c:v>
                </c:pt>
                <c:pt idx="1910">
                  <c:v>3.93</c:v>
                </c:pt>
                <c:pt idx="1911">
                  <c:v>4.3099999999999996</c:v>
                </c:pt>
                <c:pt idx="1912">
                  <c:v>4.22</c:v>
                </c:pt>
                <c:pt idx="1913">
                  <c:v>4.92</c:v>
                </c:pt>
                <c:pt idx="1914">
                  <c:v>4.72</c:v>
                </c:pt>
                <c:pt idx="1915">
                  <c:v>4.55</c:v>
                </c:pt>
                <c:pt idx="1916">
                  <c:v>4.21</c:v>
                </c:pt>
                <c:pt idx="1917">
                  <c:v>4.17</c:v>
                </c:pt>
                <c:pt idx="1918">
                  <c:v>4.05</c:v>
                </c:pt>
                <c:pt idx="1919">
                  <c:v>4.3099999999999996</c:v>
                </c:pt>
                <c:pt idx="1920">
                  <c:v>4.96</c:v>
                </c:pt>
                <c:pt idx="1921">
                  <c:v>4.6100000000000003</c:v>
                </c:pt>
                <c:pt idx="1922">
                  <c:v>4.72</c:v>
                </c:pt>
                <c:pt idx="1923">
                  <c:v>4.5999999999999996</c:v>
                </c:pt>
                <c:pt idx="1924">
                  <c:v>4.3499999999999996</c:v>
                </c:pt>
                <c:pt idx="1925">
                  <c:v>4.47</c:v>
                </c:pt>
                <c:pt idx="1926">
                  <c:v>4.79</c:v>
                </c:pt>
                <c:pt idx="1927">
                  <c:v>4.51</c:v>
                </c:pt>
                <c:pt idx="1928">
                  <c:v>4.3099999999999996</c:v>
                </c:pt>
                <c:pt idx="1929">
                  <c:v>4.54</c:v>
                </c:pt>
                <c:pt idx="1930">
                  <c:v>4.42</c:v>
                </c:pt>
                <c:pt idx="1931">
                  <c:v>4.34</c:v>
                </c:pt>
                <c:pt idx="1932">
                  <c:v>4.59</c:v>
                </c:pt>
                <c:pt idx="1933">
                  <c:v>4.42</c:v>
                </c:pt>
                <c:pt idx="1934">
                  <c:v>4.34</c:v>
                </c:pt>
                <c:pt idx="1935">
                  <c:v>4.1399999999999997</c:v>
                </c:pt>
                <c:pt idx="1936">
                  <c:v>4.05</c:v>
                </c:pt>
                <c:pt idx="1937">
                  <c:v>3.59</c:v>
                </c:pt>
                <c:pt idx="1938">
                  <c:v>3.62</c:v>
                </c:pt>
                <c:pt idx="1939">
                  <c:v>4.07</c:v>
                </c:pt>
                <c:pt idx="1940">
                  <c:v>4.5199999999999996</c:v>
                </c:pt>
                <c:pt idx="1941">
                  <c:v>4.67</c:v>
                </c:pt>
                <c:pt idx="1942">
                  <c:v>4.75</c:v>
                </c:pt>
                <c:pt idx="1943">
                  <c:v>4.83</c:v>
                </c:pt>
                <c:pt idx="1944">
                  <c:v>4.3</c:v>
                </c:pt>
                <c:pt idx="1945">
                  <c:v>4.67</c:v>
                </c:pt>
                <c:pt idx="1946">
                  <c:v>4.6900000000000004</c:v>
                </c:pt>
                <c:pt idx="1947">
                  <c:v>4.47</c:v>
                </c:pt>
                <c:pt idx="1948">
                  <c:v>4.51</c:v>
                </c:pt>
                <c:pt idx="1949">
                  <c:v>4.43</c:v>
                </c:pt>
                <c:pt idx="1950">
                  <c:v>4.4800000000000004</c:v>
                </c:pt>
                <c:pt idx="1951">
                  <c:v>4.51</c:v>
                </c:pt>
                <c:pt idx="1952">
                  <c:v>4.1900000000000004</c:v>
                </c:pt>
                <c:pt idx="1953">
                  <c:v>4.43</c:v>
                </c:pt>
                <c:pt idx="1954">
                  <c:v>5.26</c:v>
                </c:pt>
                <c:pt idx="1955">
                  <c:v>5.22</c:v>
                </c:pt>
                <c:pt idx="1956">
                  <c:v>4.74</c:v>
                </c:pt>
                <c:pt idx="1957">
                  <c:v>4.25</c:v>
                </c:pt>
                <c:pt idx="1958">
                  <c:v>4.17</c:v>
                </c:pt>
                <c:pt idx="1959">
                  <c:v>4.21</c:v>
                </c:pt>
                <c:pt idx="1960">
                  <c:v>4.18</c:v>
                </c:pt>
                <c:pt idx="1961">
                  <c:v>4.43</c:v>
                </c:pt>
                <c:pt idx="1962">
                  <c:v>4.3499999999999996</c:v>
                </c:pt>
                <c:pt idx="1963">
                  <c:v>4.3899999999999997</c:v>
                </c:pt>
                <c:pt idx="1964">
                  <c:v>4.01</c:v>
                </c:pt>
                <c:pt idx="1965">
                  <c:v>3.96</c:v>
                </c:pt>
                <c:pt idx="1966">
                  <c:v>3.73</c:v>
                </c:pt>
                <c:pt idx="1967">
                  <c:v>3.97</c:v>
                </c:pt>
                <c:pt idx="1968">
                  <c:v>4.26</c:v>
                </c:pt>
                <c:pt idx="1969">
                  <c:v>4.3</c:v>
                </c:pt>
                <c:pt idx="1970">
                  <c:v>3.97</c:v>
                </c:pt>
                <c:pt idx="1971">
                  <c:v>4.4400000000000004</c:v>
                </c:pt>
                <c:pt idx="1972">
                  <c:v>4.76</c:v>
                </c:pt>
                <c:pt idx="1973">
                  <c:v>4.55</c:v>
                </c:pt>
                <c:pt idx="1974">
                  <c:v>4.18</c:v>
                </c:pt>
                <c:pt idx="1975">
                  <c:v>4.0599999999999996</c:v>
                </c:pt>
                <c:pt idx="1976">
                  <c:v>4.21</c:v>
                </c:pt>
                <c:pt idx="1977">
                  <c:v>4.17</c:v>
                </c:pt>
                <c:pt idx="1978">
                  <c:v>4.08</c:v>
                </c:pt>
                <c:pt idx="1979">
                  <c:v>4.67</c:v>
                </c:pt>
                <c:pt idx="1980">
                  <c:v>4.51</c:v>
                </c:pt>
                <c:pt idx="1981">
                  <c:v>4.18</c:v>
                </c:pt>
                <c:pt idx="1982">
                  <c:v>4.26</c:v>
                </c:pt>
                <c:pt idx="1983">
                  <c:v>4.21</c:v>
                </c:pt>
                <c:pt idx="1984">
                  <c:v>4.2300000000000004</c:v>
                </c:pt>
                <c:pt idx="1985">
                  <c:v>4.5999999999999996</c:v>
                </c:pt>
                <c:pt idx="1986">
                  <c:v>4.4800000000000004</c:v>
                </c:pt>
                <c:pt idx="1987">
                  <c:v>4.51</c:v>
                </c:pt>
                <c:pt idx="1988">
                  <c:v>4.63</c:v>
                </c:pt>
                <c:pt idx="1989">
                  <c:v>4.5</c:v>
                </c:pt>
                <c:pt idx="1990">
                  <c:v>4.51</c:v>
                </c:pt>
                <c:pt idx="1991">
                  <c:v>4.75</c:v>
                </c:pt>
                <c:pt idx="1992">
                  <c:v>4.34</c:v>
                </c:pt>
                <c:pt idx="1993">
                  <c:v>4.26</c:v>
                </c:pt>
                <c:pt idx="1994">
                  <c:v>4.37</c:v>
                </c:pt>
                <c:pt idx="1995">
                  <c:v>3.71</c:v>
                </c:pt>
                <c:pt idx="1996">
                  <c:v>3.79</c:v>
                </c:pt>
                <c:pt idx="1997">
                  <c:v>3.63</c:v>
                </c:pt>
                <c:pt idx="1998">
                  <c:v>4.26</c:v>
                </c:pt>
                <c:pt idx="1999">
                  <c:v>4.43</c:v>
                </c:pt>
                <c:pt idx="2000">
                  <c:v>4.3</c:v>
                </c:pt>
                <c:pt idx="2001">
                  <c:v>4.1900000000000004</c:v>
                </c:pt>
                <c:pt idx="2002">
                  <c:v>4.49</c:v>
                </c:pt>
                <c:pt idx="2003">
                  <c:v>4.59</c:v>
                </c:pt>
                <c:pt idx="2004">
                  <c:v>4.83</c:v>
                </c:pt>
                <c:pt idx="2005">
                  <c:v>4</c:v>
                </c:pt>
                <c:pt idx="2006">
                  <c:v>4.51</c:v>
                </c:pt>
                <c:pt idx="2007">
                  <c:v>4.55</c:v>
                </c:pt>
                <c:pt idx="2008">
                  <c:v>3.61</c:v>
                </c:pt>
                <c:pt idx="2009">
                  <c:v>3.97</c:v>
                </c:pt>
                <c:pt idx="2010">
                  <c:v>4.21</c:v>
                </c:pt>
                <c:pt idx="2011">
                  <c:v>4.1399999999999997</c:v>
                </c:pt>
                <c:pt idx="2012">
                  <c:v>4.43</c:v>
                </c:pt>
                <c:pt idx="2013">
                  <c:v>4.0999999999999996</c:v>
                </c:pt>
                <c:pt idx="2014">
                  <c:v>4.21</c:v>
                </c:pt>
                <c:pt idx="2015">
                  <c:v>4.17</c:v>
                </c:pt>
                <c:pt idx="2016">
                  <c:v>4.3</c:v>
                </c:pt>
                <c:pt idx="2017">
                  <c:v>4.5999999999999996</c:v>
                </c:pt>
                <c:pt idx="2018">
                  <c:v>4.67</c:v>
                </c:pt>
                <c:pt idx="2019">
                  <c:v>4.55</c:v>
                </c:pt>
                <c:pt idx="2020">
                  <c:v>3.84</c:v>
                </c:pt>
                <c:pt idx="2021">
                  <c:v>4.75</c:v>
                </c:pt>
                <c:pt idx="2022">
                  <c:v>4.8099999999999996</c:v>
                </c:pt>
                <c:pt idx="2023">
                  <c:v>4.8</c:v>
                </c:pt>
                <c:pt idx="2024">
                  <c:v>4.8</c:v>
                </c:pt>
                <c:pt idx="2025">
                  <c:v>5</c:v>
                </c:pt>
                <c:pt idx="2026">
                  <c:v>4.95</c:v>
                </c:pt>
                <c:pt idx="2027">
                  <c:v>4.01</c:v>
                </c:pt>
                <c:pt idx="2028">
                  <c:v>4.97</c:v>
                </c:pt>
                <c:pt idx="2029">
                  <c:v>4.83</c:v>
                </c:pt>
                <c:pt idx="2030">
                  <c:v>4.53</c:v>
                </c:pt>
                <c:pt idx="2031">
                  <c:v>5.05</c:v>
                </c:pt>
                <c:pt idx="2032">
                  <c:v>4.59</c:v>
                </c:pt>
                <c:pt idx="2033">
                  <c:v>3.89</c:v>
                </c:pt>
                <c:pt idx="2034">
                  <c:v>4.34</c:v>
                </c:pt>
                <c:pt idx="2035">
                  <c:v>4.21</c:v>
                </c:pt>
                <c:pt idx="2036">
                  <c:v>4.25</c:v>
                </c:pt>
                <c:pt idx="2037">
                  <c:v>4.21</c:v>
                </c:pt>
                <c:pt idx="2038">
                  <c:v>3.92</c:v>
                </c:pt>
                <c:pt idx="2039">
                  <c:v>4.5199999999999996</c:v>
                </c:pt>
                <c:pt idx="2040">
                  <c:v>4.91</c:v>
                </c:pt>
                <c:pt idx="2041">
                  <c:v>4.76</c:v>
                </c:pt>
                <c:pt idx="2042">
                  <c:v>4.88</c:v>
                </c:pt>
                <c:pt idx="2043">
                  <c:v>4.3</c:v>
                </c:pt>
                <c:pt idx="2044">
                  <c:v>4.59</c:v>
                </c:pt>
                <c:pt idx="2045">
                  <c:v>4.43</c:v>
                </c:pt>
                <c:pt idx="2046">
                  <c:v>4.3499999999999996</c:v>
                </c:pt>
                <c:pt idx="2047">
                  <c:v>5.01</c:v>
                </c:pt>
                <c:pt idx="2048">
                  <c:v>4.96</c:v>
                </c:pt>
                <c:pt idx="2049">
                  <c:v>4.55</c:v>
                </c:pt>
                <c:pt idx="2050">
                  <c:v>4.43</c:v>
                </c:pt>
                <c:pt idx="2051">
                  <c:v>3.76</c:v>
                </c:pt>
                <c:pt idx="2052">
                  <c:v>3.59</c:v>
                </c:pt>
                <c:pt idx="2053">
                  <c:v>4.38</c:v>
                </c:pt>
                <c:pt idx="2054">
                  <c:v>4.8</c:v>
                </c:pt>
                <c:pt idx="2055">
                  <c:v>5.16</c:v>
                </c:pt>
                <c:pt idx="2056">
                  <c:v>4.6399999999999997</c:v>
                </c:pt>
                <c:pt idx="2057">
                  <c:v>4.59</c:v>
                </c:pt>
                <c:pt idx="2058">
                  <c:v>3.96</c:v>
                </c:pt>
                <c:pt idx="2059">
                  <c:v>3.79</c:v>
                </c:pt>
                <c:pt idx="2060">
                  <c:v>3.88</c:v>
                </c:pt>
                <c:pt idx="2061">
                  <c:v>4.43</c:v>
                </c:pt>
                <c:pt idx="2062">
                  <c:v>4.66</c:v>
                </c:pt>
                <c:pt idx="2063">
                  <c:v>4.18</c:v>
                </c:pt>
                <c:pt idx="2064">
                  <c:v>4.62</c:v>
                </c:pt>
                <c:pt idx="2065">
                  <c:v>4.3899999999999997</c:v>
                </c:pt>
                <c:pt idx="2066">
                  <c:v>4.46</c:v>
                </c:pt>
                <c:pt idx="2067">
                  <c:v>4.18</c:v>
                </c:pt>
                <c:pt idx="2068">
                  <c:v>4.43</c:v>
                </c:pt>
                <c:pt idx="2069">
                  <c:v>4.38</c:v>
                </c:pt>
                <c:pt idx="2070">
                  <c:v>4.38</c:v>
                </c:pt>
                <c:pt idx="2071">
                  <c:v>4.67</c:v>
                </c:pt>
                <c:pt idx="2072">
                  <c:v>4.8899999999999997</c:v>
                </c:pt>
                <c:pt idx="2073">
                  <c:v>4.1399999999999997</c:v>
                </c:pt>
                <c:pt idx="2074">
                  <c:v>4.3</c:v>
                </c:pt>
                <c:pt idx="2075">
                  <c:v>4.26</c:v>
                </c:pt>
                <c:pt idx="2076">
                  <c:v>3.93</c:v>
                </c:pt>
                <c:pt idx="2077">
                  <c:v>4.13</c:v>
                </c:pt>
                <c:pt idx="2078">
                  <c:v>4.17</c:v>
                </c:pt>
                <c:pt idx="2079">
                  <c:v>4.17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D43-4225-9886-1F46C622ED4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890029216"/>
        <c:axId val="890014240"/>
      </c:barChart>
      <c:catAx>
        <c:axId val="89002921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1" i="0" u="none" strike="noStrik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US" altLang="ko-KR"/>
                  <a:t>Elapsed</a:t>
                </a:r>
                <a:r>
                  <a:rPr lang="en-US" altLang="ko-KR" baseline="0"/>
                  <a:t> time(sec.)</a:t>
                </a:r>
                <a:endParaRPr lang="ko-KR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1" i="0" u="none" strike="noStrike" kern="1200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ko-KR"/>
            </a:p>
          </c:txPr>
        </c:title>
        <c:majorTickMark val="none"/>
        <c:minorTickMark val="none"/>
        <c:tickLblPos val="nextTo"/>
        <c:spPr>
          <a:noFill/>
          <a:ln w="1905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ko-KR"/>
          </a:p>
        </c:txPr>
        <c:crossAx val="890014240"/>
        <c:crosses val="autoZero"/>
        <c:auto val="1"/>
        <c:lblAlgn val="ctr"/>
        <c:lblOffset val="100"/>
        <c:noMultiLvlLbl val="0"/>
      </c:catAx>
      <c:valAx>
        <c:axId val="890014240"/>
        <c:scaling>
          <c:orientation val="minMax"/>
          <c:max val="100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1" i="0" u="none" strike="noStrik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US" altLang="ko-KR"/>
                  <a:t>CPU</a:t>
                </a:r>
                <a:r>
                  <a:rPr lang="en-US" altLang="ko-KR" baseline="0"/>
                  <a:t> utilization(%)</a:t>
                </a:r>
              </a:p>
            </c:rich>
          </c:tx>
          <c:layout>
            <c:manualLayout>
              <c:xMode val="edge"/>
              <c:yMode val="edge"/>
              <c:x val="3.7991452991452991E-2"/>
              <c:y val="0.1546608024691358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1" i="0" u="none" strike="noStrike" kern="1200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ko-KR"/>
          </a:p>
        </c:txPr>
        <c:crossAx val="890029216"/>
        <c:crosses val="autoZero"/>
        <c:crossBetween val="between"/>
        <c:majorUnit val="20"/>
      </c:valAx>
      <c:spPr>
        <a:noFill/>
        <a:ln w="19050">
          <a:solidFill>
            <a:schemeClr val="tx1"/>
          </a:solidFill>
        </a:ln>
        <a:effectLst/>
      </c:spPr>
    </c:plotArea>
    <c:plotVisOnly val="1"/>
    <c:dispBlanksAs val="gap"/>
    <c:showDLblsOverMax val="0"/>
    <c:extLst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1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ko-KR"/>
    </a:p>
  </c:txPr>
  <c:externalData r:id="rId4">
    <c:autoUpdate val="0"/>
  </c:externalData>
</c:chartSpace>
</file>

<file path=ppt/charts/chart6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20180470085470084"/>
          <c:y val="5.4631481481481482E-2"/>
          <c:w val="0.77603183760683758"/>
          <c:h val="0.66457112860892398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ysClr val="windowText" lastClr="000000"/>
            </a:solidFill>
            <a:ln>
              <a:noFill/>
            </a:ln>
            <a:effectLst/>
          </c:spPr>
          <c:invertIfNegative val="0"/>
          <c:val>
            <c:numRef>
              <c:f>'Elapsed time(tcmalloc)'!$M$374:$M$1965</c:f>
              <c:numCache>
                <c:formatCode>General</c:formatCode>
                <c:ptCount val="1592"/>
                <c:pt idx="0">
                  <c:v>5.8</c:v>
                </c:pt>
                <c:pt idx="1">
                  <c:v>3.79</c:v>
                </c:pt>
                <c:pt idx="2">
                  <c:v>3.75</c:v>
                </c:pt>
                <c:pt idx="3">
                  <c:v>4.05</c:v>
                </c:pt>
                <c:pt idx="4">
                  <c:v>3.87</c:v>
                </c:pt>
                <c:pt idx="5">
                  <c:v>3.79</c:v>
                </c:pt>
                <c:pt idx="6">
                  <c:v>3.75</c:v>
                </c:pt>
                <c:pt idx="7">
                  <c:v>3.67</c:v>
                </c:pt>
                <c:pt idx="8">
                  <c:v>3.67</c:v>
                </c:pt>
                <c:pt idx="9">
                  <c:v>3.96</c:v>
                </c:pt>
                <c:pt idx="10">
                  <c:v>2.21</c:v>
                </c:pt>
                <c:pt idx="11">
                  <c:v>2.13</c:v>
                </c:pt>
                <c:pt idx="12">
                  <c:v>3.92</c:v>
                </c:pt>
                <c:pt idx="13">
                  <c:v>2.67</c:v>
                </c:pt>
                <c:pt idx="14">
                  <c:v>2.42</c:v>
                </c:pt>
                <c:pt idx="15">
                  <c:v>2.83</c:v>
                </c:pt>
                <c:pt idx="16">
                  <c:v>2.12</c:v>
                </c:pt>
                <c:pt idx="17">
                  <c:v>2.5</c:v>
                </c:pt>
                <c:pt idx="18">
                  <c:v>2.34</c:v>
                </c:pt>
                <c:pt idx="19">
                  <c:v>2.21</c:v>
                </c:pt>
                <c:pt idx="20">
                  <c:v>3.42</c:v>
                </c:pt>
                <c:pt idx="21">
                  <c:v>3.04</c:v>
                </c:pt>
                <c:pt idx="22">
                  <c:v>2.5</c:v>
                </c:pt>
                <c:pt idx="23">
                  <c:v>2.23</c:v>
                </c:pt>
                <c:pt idx="24">
                  <c:v>2.66</c:v>
                </c:pt>
                <c:pt idx="25">
                  <c:v>2.54</c:v>
                </c:pt>
                <c:pt idx="26">
                  <c:v>2.2599999999999998</c:v>
                </c:pt>
                <c:pt idx="27">
                  <c:v>2.42</c:v>
                </c:pt>
                <c:pt idx="28">
                  <c:v>2.63</c:v>
                </c:pt>
                <c:pt idx="29">
                  <c:v>3.63</c:v>
                </c:pt>
                <c:pt idx="30">
                  <c:v>4.33</c:v>
                </c:pt>
                <c:pt idx="31">
                  <c:v>0.75</c:v>
                </c:pt>
                <c:pt idx="32">
                  <c:v>3.25</c:v>
                </c:pt>
                <c:pt idx="33">
                  <c:v>2.12</c:v>
                </c:pt>
                <c:pt idx="34">
                  <c:v>2.75</c:v>
                </c:pt>
                <c:pt idx="35">
                  <c:v>2.92</c:v>
                </c:pt>
                <c:pt idx="36">
                  <c:v>2.97</c:v>
                </c:pt>
                <c:pt idx="37">
                  <c:v>3</c:v>
                </c:pt>
                <c:pt idx="38">
                  <c:v>3.5</c:v>
                </c:pt>
                <c:pt idx="39">
                  <c:v>3.88</c:v>
                </c:pt>
                <c:pt idx="40">
                  <c:v>3.5</c:v>
                </c:pt>
                <c:pt idx="41">
                  <c:v>3.54</c:v>
                </c:pt>
                <c:pt idx="42">
                  <c:v>3.42</c:v>
                </c:pt>
                <c:pt idx="43">
                  <c:v>2.91</c:v>
                </c:pt>
                <c:pt idx="44">
                  <c:v>4.97</c:v>
                </c:pt>
                <c:pt idx="45">
                  <c:v>4.6500000000000004</c:v>
                </c:pt>
                <c:pt idx="46">
                  <c:v>4.97</c:v>
                </c:pt>
                <c:pt idx="47">
                  <c:v>4.8099999999999996</c:v>
                </c:pt>
                <c:pt idx="48">
                  <c:v>0.46</c:v>
                </c:pt>
                <c:pt idx="49">
                  <c:v>5.22</c:v>
                </c:pt>
                <c:pt idx="50">
                  <c:v>4</c:v>
                </c:pt>
                <c:pt idx="51">
                  <c:v>4.59</c:v>
                </c:pt>
                <c:pt idx="52">
                  <c:v>4.84</c:v>
                </c:pt>
                <c:pt idx="53">
                  <c:v>4.83</c:v>
                </c:pt>
                <c:pt idx="54">
                  <c:v>4.51</c:v>
                </c:pt>
                <c:pt idx="55">
                  <c:v>4.72</c:v>
                </c:pt>
                <c:pt idx="56">
                  <c:v>4.13</c:v>
                </c:pt>
                <c:pt idx="57">
                  <c:v>4.3499999999999996</c:v>
                </c:pt>
                <c:pt idx="58">
                  <c:v>4.88</c:v>
                </c:pt>
                <c:pt idx="59">
                  <c:v>4.71</c:v>
                </c:pt>
                <c:pt idx="60">
                  <c:v>4.04</c:v>
                </c:pt>
                <c:pt idx="61">
                  <c:v>3.69</c:v>
                </c:pt>
                <c:pt idx="62">
                  <c:v>3.8</c:v>
                </c:pt>
                <c:pt idx="63">
                  <c:v>3.79</c:v>
                </c:pt>
                <c:pt idx="64">
                  <c:v>3.64</c:v>
                </c:pt>
                <c:pt idx="65">
                  <c:v>3.01</c:v>
                </c:pt>
                <c:pt idx="66">
                  <c:v>0.83</c:v>
                </c:pt>
                <c:pt idx="67">
                  <c:v>3.8</c:v>
                </c:pt>
                <c:pt idx="68">
                  <c:v>1.92</c:v>
                </c:pt>
                <c:pt idx="69">
                  <c:v>3</c:v>
                </c:pt>
                <c:pt idx="70">
                  <c:v>2.63</c:v>
                </c:pt>
                <c:pt idx="71">
                  <c:v>2.4700000000000002</c:v>
                </c:pt>
                <c:pt idx="72">
                  <c:v>3.88</c:v>
                </c:pt>
                <c:pt idx="73">
                  <c:v>3.5</c:v>
                </c:pt>
                <c:pt idx="74">
                  <c:v>3.42</c:v>
                </c:pt>
                <c:pt idx="75">
                  <c:v>3.5</c:v>
                </c:pt>
                <c:pt idx="76">
                  <c:v>3.21</c:v>
                </c:pt>
                <c:pt idx="77">
                  <c:v>3.54</c:v>
                </c:pt>
                <c:pt idx="78">
                  <c:v>3.46</c:v>
                </c:pt>
                <c:pt idx="79">
                  <c:v>4.05</c:v>
                </c:pt>
                <c:pt idx="80">
                  <c:v>2.79</c:v>
                </c:pt>
                <c:pt idx="81">
                  <c:v>0.62</c:v>
                </c:pt>
                <c:pt idx="82">
                  <c:v>5.42</c:v>
                </c:pt>
                <c:pt idx="83">
                  <c:v>2.54</c:v>
                </c:pt>
                <c:pt idx="84">
                  <c:v>3.42</c:v>
                </c:pt>
                <c:pt idx="85">
                  <c:v>3.1</c:v>
                </c:pt>
                <c:pt idx="86">
                  <c:v>3.63</c:v>
                </c:pt>
                <c:pt idx="87">
                  <c:v>4.43</c:v>
                </c:pt>
                <c:pt idx="88">
                  <c:v>3.59</c:v>
                </c:pt>
                <c:pt idx="89">
                  <c:v>3.76</c:v>
                </c:pt>
                <c:pt idx="90">
                  <c:v>3.59</c:v>
                </c:pt>
                <c:pt idx="91">
                  <c:v>3.59</c:v>
                </c:pt>
                <c:pt idx="92">
                  <c:v>3.63</c:v>
                </c:pt>
                <c:pt idx="93">
                  <c:v>3.46</c:v>
                </c:pt>
                <c:pt idx="94">
                  <c:v>4.55</c:v>
                </c:pt>
                <c:pt idx="95">
                  <c:v>4.5999999999999996</c:v>
                </c:pt>
                <c:pt idx="96">
                  <c:v>4.3099999999999996</c:v>
                </c:pt>
                <c:pt idx="97">
                  <c:v>0.42</c:v>
                </c:pt>
                <c:pt idx="98">
                  <c:v>3.59</c:v>
                </c:pt>
                <c:pt idx="99">
                  <c:v>2.92</c:v>
                </c:pt>
                <c:pt idx="100">
                  <c:v>3.3</c:v>
                </c:pt>
                <c:pt idx="101">
                  <c:v>3.26</c:v>
                </c:pt>
                <c:pt idx="102">
                  <c:v>3.3</c:v>
                </c:pt>
                <c:pt idx="103">
                  <c:v>3.21</c:v>
                </c:pt>
                <c:pt idx="104">
                  <c:v>3.33</c:v>
                </c:pt>
                <c:pt idx="105">
                  <c:v>3.25</c:v>
                </c:pt>
                <c:pt idx="106">
                  <c:v>3.21</c:v>
                </c:pt>
                <c:pt idx="107">
                  <c:v>3.29</c:v>
                </c:pt>
                <c:pt idx="108">
                  <c:v>3.17</c:v>
                </c:pt>
                <c:pt idx="109">
                  <c:v>4.8600000000000003</c:v>
                </c:pt>
                <c:pt idx="110">
                  <c:v>3.67</c:v>
                </c:pt>
                <c:pt idx="111">
                  <c:v>0.71</c:v>
                </c:pt>
                <c:pt idx="112">
                  <c:v>4.7</c:v>
                </c:pt>
                <c:pt idx="113">
                  <c:v>2.46</c:v>
                </c:pt>
                <c:pt idx="114">
                  <c:v>3.5</c:v>
                </c:pt>
                <c:pt idx="115">
                  <c:v>3.5</c:v>
                </c:pt>
                <c:pt idx="116">
                  <c:v>3.58</c:v>
                </c:pt>
                <c:pt idx="117">
                  <c:v>2.92</c:v>
                </c:pt>
                <c:pt idx="118">
                  <c:v>3.24</c:v>
                </c:pt>
                <c:pt idx="119">
                  <c:v>3.24</c:v>
                </c:pt>
                <c:pt idx="120">
                  <c:v>2.84</c:v>
                </c:pt>
                <c:pt idx="121">
                  <c:v>3.24</c:v>
                </c:pt>
                <c:pt idx="122">
                  <c:v>2.84</c:v>
                </c:pt>
                <c:pt idx="123">
                  <c:v>3.5</c:v>
                </c:pt>
                <c:pt idx="124">
                  <c:v>4.21</c:v>
                </c:pt>
                <c:pt idx="125">
                  <c:v>1.92</c:v>
                </c:pt>
                <c:pt idx="126">
                  <c:v>1.5</c:v>
                </c:pt>
                <c:pt idx="127">
                  <c:v>2.96</c:v>
                </c:pt>
                <c:pt idx="128">
                  <c:v>2.38</c:v>
                </c:pt>
                <c:pt idx="129">
                  <c:v>2.92</c:v>
                </c:pt>
                <c:pt idx="130">
                  <c:v>3.08</c:v>
                </c:pt>
                <c:pt idx="131">
                  <c:v>2.92</c:v>
                </c:pt>
                <c:pt idx="132">
                  <c:v>3.04</c:v>
                </c:pt>
                <c:pt idx="133">
                  <c:v>2.88</c:v>
                </c:pt>
                <c:pt idx="134">
                  <c:v>2.87</c:v>
                </c:pt>
                <c:pt idx="135">
                  <c:v>2.5499999999999998</c:v>
                </c:pt>
                <c:pt idx="136">
                  <c:v>3</c:v>
                </c:pt>
                <c:pt idx="137">
                  <c:v>2.71</c:v>
                </c:pt>
                <c:pt idx="138">
                  <c:v>3.54</c:v>
                </c:pt>
                <c:pt idx="139">
                  <c:v>4.12</c:v>
                </c:pt>
                <c:pt idx="140">
                  <c:v>1.46</c:v>
                </c:pt>
                <c:pt idx="141">
                  <c:v>2.54</c:v>
                </c:pt>
                <c:pt idx="142">
                  <c:v>2.29</c:v>
                </c:pt>
                <c:pt idx="143">
                  <c:v>2.17</c:v>
                </c:pt>
                <c:pt idx="144">
                  <c:v>3.29</c:v>
                </c:pt>
                <c:pt idx="145">
                  <c:v>3.22</c:v>
                </c:pt>
                <c:pt idx="146">
                  <c:v>3.34</c:v>
                </c:pt>
                <c:pt idx="147">
                  <c:v>3.38</c:v>
                </c:pt>
                <c:pt idx="148">
                  <c:v>3.13</c:v>
                </c:pt>
                <c:pt idx="149">
                  <c:v>3.42</c:v>
                </c:pt>
                <c:pt idx="150">
                  <c:v>3.5</c:v>
                </c:pt>
                <c:pt idx="151">
                  <c:v>3.46</c:v>
                </c:pt>
                <c:pt idx="152">
                  <c:v>2.96</c:v>
                </c:pt>
                <c:pt idx="153">
                  <c:v>4.67</c:v>
                </c:pt>
                <c:pt idx="154">
                  <c:v>3.77</c:v>
                </c:pt>
                <c:pt idx="155">
                  <c:v>1.62</c:v>
                </c:pt>
                <c:pt idx="156">
                  <c:v>2.58</c:v>
                </c:pt>
                <c:pt idx="157">
                  <c:v>2.21</c:v>
                </c:pt>
                <c:pt idx="158">
                  <c:v>2.68</c:v>
                </c:pt>
                <c:pt idx="159">
                  <c:v>2.5499999999999998</c:v>
                </c:pt>
                <c:pt idx="160">
                  <c:v>3.19</c:v>
                </c:pt>
                <c:pt idx="161">
                  <c:v>2.91</c:v>
                </c:pt>
                <c:pt idx="162">
                  <c:v>2.71</c:v>
                </c:pt>
                <c:pt idx="163">
                  <c:v>2.63</c:v>
                </c:pt>
                <c:pt idx="164">
                  <c:v>3.05</c:v>
                </c:pt>
                <c:pt idx="165">
                  <c:v>3.38</c:v>
                </c:pt>
                <c:pt idx="166">
                  <c:v>3.63</c:v>
                </c:pt>
                <c:pt idx="167">
                  <c:v>4.05</c:v>
                </c:pt>
                <c:pt idx="168">
                  <c:v>4.09</c:v>
                </c:pt>
                <c:pt idx="169">
                  <c:v>4.5999999999999996</c:v>
                </c:pt>
                <c:pt idx="170">
                  <c:v>1.04</c:v>
                </c:pt>
                <c:pt idx="171">
                  <c:v>3.16</c:v>
                </c:pt>
                <c:pt idx="172">
                  <c:v>2.4700000000000002</c:v>
                </c:pt>
                <c:pt idx="173">
                  <c:v>3.51</c:v>
                </c:pt>
                <c:pt idx="174">
                  <c:v>3.71</c:v>
                </c:pt>
                <c:pt idx="175">
                  <c:v>3.51</c:v>
                </c:pt>
                <c:pt idx="176">
                  <c:v>4.3899999999999997</c:v>
                </c:pt>
                <c:pt idx="177">
                  <c:v>4.0599999999999996</c:v>
                </c:pt>
                <c:pt idx="178">
                  <c:v>4</c:v>
                </c:pt>
                <c:pt idx="179">
                  <c:v>4.3</c:v>
                </c:pt>
                <c:pt idx="180">
                  <c:v>4.18</c:v>
                </c:pt>
                <c:pt idx="181">
                  <c:v>4.13</c:v>
                </c:pt>
                <c:pt idx="182">
                  <c:v>4.09</c:v>
                </c:pt>
                <c:pt idx="183">
                  <c:v>4.16</c:v>
                </c:pt>
                <c:pt idx="184">
                  <c:v>4.3</c:v>
                </c:pt>
                <c:pt idx="185">
                  <c:v>2.96</c:v>
                </c:pt>
                <c:pt idx="186">
                  <c:v>0.84</c:v>
                </c:pt>
                <c:pt idx="187">
                  <c:v>5.29</c:v>
                </c:pt>
                <c:pt idx="188">
                  <c:v>2.42</c:v>
                </c:pt>
                <c:pt idx="189">
                  <c:v>4.26</c:v>
                </c:pt>
                <c:pt idx="190">
                  <c:v>4.3</c:v>
                </c:pt>
                <c:pt idx="191">
                  <c:v>4.38</c:v>
                </c:pt>
                <c:pt idx="192">
                  <c:v>4.17</c:v>
                </c:pt>
                <c:pt idx="193">
                  <c:v>4.13</c:v>
                </c:pt>
                <c:pt idx="194">
                  <c:v>4.2</c:v>
                </c:pt>
                <c:pt idx="195">
                  <c:v>3.38</c:v>
                </c:pt>
                <c:pt idx="196">
                  <c:v>3</c:v>
                </c:pt>
                <c:pt idx="197">
                  <c:v>2.67</c:v>
                </c:pt>
                <c:pt idx="198">
                  <c:v>3.09</c:v>
                </c:pt>
                <c:pt idx="199">
                  <c:v>3.94</c:v>
                </c:pt>
                <c:pt idx="200">
                  <c:v>2.17</c:v>
                </c:pt>
                <c:pt idx="201">
                  <c:v>1.25</c:v>
                </c:pt>
                <c:pt idx="202">
                  <c:v>3.21</c:v>
                </c:pt>
                <c:pt idx="203">
                  <c:v>2.21</c:v>
                </c:pt>
                <c:pt idx="204">
                  <c:v>2.84</c:v>
                </c:pt>
                <c:pt idx="205">
                  <c:v>3.12</c:v>
                </c:pt>
                <c:pt idx="206">
                  <c:v>3.01</c:v>
                </c:pt>
                <c:pt idx="207">
                  <c:v>2.8</c:v>
                </c:pt>
                <c:pt idx="208">
                  <c:v>2.92</c:v>
                </c:pt>
                <c:pt idx="209">
                  <c:v>2.8</c:v>
                </c:pt>
                <c:pt idx="210">
                  <c:v>2.8</c:v>
                </c:pt>
                <c:pt idx="211">
                  <c:v>2.84</c:v>
                </c:pt>
                <c:pt idx="212">
                  <c:v>2.8</c:v>
                </c:pt>
                <c:pt idx="213">
                  <c:v>3.71</c:v>
                </c:pt>
                <c:pt idx="214">
                  <c:v>4.1399999999999997</c:v>
                </c:pt>
                <c:pt idx="215">
                  <c:v>3.71</c:v>
                </c:pt>
                <c:pt idx="216">
                  <c:v>0.87</c:v>
                </c:pt>
                <c:pt idx="217">
                  <c:v>3.25</c:v>
                </c:pt>
                <c:pt idx="218">
                  <c:v>1.83</c:v>
                </c:pt>
                <c:pt idx="219">
                  <c:v>3.22</c:v>
                </c:pt>
                <c:pt idx="220">
                  <c:v>3.55</c:v>
                </c:pt>
                <c:pt idx="221">
                  <c:v>3.38</c:v>
                </c:pt>
                <c:pt idx="222">
                  <c:v>3.38</c:v>
                </c:pt>
                <c:pt idx="223">
                  <c:v>3.59</c:v>
                </c:pt>
                <c:pt idx="224">
                  <c:v>3.34</c:v>
                </c:pt>
                <c:pt idx="225">
                  <c:v>3.54</c:v>
                </c:pt>
                <c:pt idx="226">
                  <c:v>3.63</c:v>
                </c:pt>
                <c:pt idx="227">
                  <c:v>3.54</c:v>
                </c:pt>
                <c:pt idx="228">
                  <c:v>4.34</c:v>
                </c:pt>
                <c:pt idx="229">
                  <c:v>4.84</c:v>
                </c:pt>
                <c:pt idx="230">
                  <c:v>5.08</c:v>
                </c:pt>
                <c:pt idx="231">
                  <c:v>1.84</c:v>
                </c:pt>
                <c:pt idx="232">
                  <c:v>2.42</c:v>
                </c:pt>
                <c:pt idx="233">
                  <c:v>4.3</c:v>
                </c:pt>
                <c:pt idx="234">
                  <c:v>3.5</c:v>
                </c:pt>
                <c:pt idx="235">
                  <c:v>4.24</c:v>
                </c:pt>
                <c:pt idx="236">
                  <c:v>3.26</c:v>
                </c:pt>
                <c:pt idx="237">
                  <c:v>3.3</c:v>
                </c:pt>
                <c:pt idx="238">
                  <c:v>3.5</c:v>
                </c:pt>
                <c:pt idx="239">
                  <c:v>3.58</c:v>
                </c:pt>
                <c:pt idx="240">
                  <c:v>3.34</c:v>
                </c:pt>
                <c:pt idx="241">
                  <c:v>2.88</c:v>
                </c:pt>
                <c:pt idx="242">
                  <c:v>2.72</c:v>
                </c:pt>
                <c:pt idx="243">
                  <c:v>3.04</c:v>
                </c:pt>
                <c:pt idx="244">
                  <c:v>3.95</c:v>
                </c:pt>
                <c:pt idx="245">
                  <c:v>3.73</c:v>
                </c:pt>
                <c:pt idx="246">
                  <c:v>1</c:v>
                </c:pt>
                <c:pt idx="247">
                  <c:v>3.04</c:v>
                </c:pt>
                <c:pt idx="248">
                  <c:v>1.71</c:v>
                </c:pt>
                <c:pt idx="249">
                  <c:v>3.49</c:v>
                </c:pt>
                <c:pt idx="250">
                  <c:v>3.93</c:v>
                </c:pt>
                <c:pt idx="251">
                  <c:v>4</c:v>
                </c:pt>
                <c:pt idx="252">
                  <c:v>3.93</c:v>
                </c:pt>
                <c:pt idx="253">
                  <c:v>4.25</c:v>
                </c:pt>
                <c:pt idx="254">
                  <c:v>4.04</c:v>
                </c:pt>
                <c:pt idx="255">
                  <c:v>3.83</c:v>
                </c:pt>
                <c:pt idx="256">
                  <c:v>3.62</c:v>
                </c:pt>
                <c:pt idx="257">
                  <c:v>3.5</c:v>
                </c:pt>
                <c:pt idx="258">
                  <c:v>3.01</c:v>
                </c:pt>
                <c:pt idx="259">
                  <c:v>4.63</c:v>
                </c:pt>
                <c:pt idx="260">
                  <c:v>4.04</c:v>
                </c:pt>
                <c:pt idx="261">
                  <c:v>0.63</c:v>
                </c:pt>
                <c:pt idx="262">
                  <c:v>3.04</c:v>
                </c:pt>
                <c:pt idx="263">
                  <c:v>1.58</c:v>
                </c:pt>
                <c:pt idx="264">
                  <c:v>2.5099999999999998</c:v>
                </c:pt>
                <c:pt idx="265">
                  <c:v>3.16</c:v>
                </c:pt>
                <c:pt idx="266">
                  <c:v>3.38</c:v>
                </c:pt>
                <c:pt idx="267">
                  <c:v>3.42</c:v>
                </c:pt>
                <c:pt idx="268">
                  <c:v>3.5</c:v>
                </c:pt>
                <c:pt idx="269">
                  <c:v>4.13</c:v>
                </c:pt>
                <c:pt idx="270">
                  <c:v>4.58</c:v>
                </c:pt>
                <c:pt idx="271">
                  <c:v>4.67</c:v>
                </c:pt>
                <c:pt idx="272">
                  <c:v>4.76</c:v>
                </c:pt>
                <c:pt idx="273">
                  <c:v>4.78</c:v>
                </c:pt>
                <c:pt idx="274">
                  <c:v>4.75</c:v>
                </c:pt>
                <c:pt idx="275">
                  <c:v>4.9400000000000004</c:v>
                </c:pt>
                <c:pt idx="276">
                  <c:v>4.6900000000000004</c:v>
                </c:pt>
                <c:pt idx="277">
                  <c:v>4.54</c:v>
                </c:pt>
                <c:pt idx="278">
                  <c:v>5.0199999999999996</c:v>
                </c:pt>
                <c:pt idx="279">
                  <c:v>5.05</c:v>
                </c:pt>
                <c:pt idx="280">
                  <c:v>4.9000000000000004</c:v>
                </c:pt>
                <c:pt idx="281">
                  <c:v>4.82</c:v>
                </c:pt>
                <c:pt idx="282">
                  <c:v>0.79</c:v>
                </c:pt>
                <c:pt idx="283">
                  <c:v>3.41</c:v>
                </c:pt>
                <c:pt idx="284">
                  <c:v>3.3</c:v>
                </c:pt>
                <c:pt idx="285">
                  <c:v>4.57</c:v>
                </c:pt>
                <c:pt idx="286">
                  <c:v>4.72</c:v>
                </c:pt>
                <c:pt idx="287">
                  <c:v>4.4800000000000004</c:v>
                </c:pt>
                <c:pt idx="288">
                  <c:v>4.5599999999999996</c:v>
                </c:pt>
                <c:pt idx="289">
                  <c:v>4.5199999999999996</c:v>
                </c:pt>
                <c:pt idx="290">
                  <c:v>4.3</c:v>
                </c:pt>
                <c:pt idx="291">
                  <c:v>4.24</c:v>
                </c:pt>
                <c:pt idx="292">
                  <c:v>3.97</c:v>
                </c:pt>
                <c:pt idx="293">
                  <c:v>4.13</c:v>
                </c:pt>
                <c:pt idx="294">
                  <c:v>3.81</c:v>
                </c:pt>
                <c:pt idx="295">
                  <c:v>4.09</c:v>
                </c:pt>
                <c:pt idx="296">
                  <c:v>3.89</c:v>
                </c:pt>
                <c:pt idx="297">
                  <c:v>3.51</c:v>
                </c:pt>
                <c:pt idx="298">
                  <c:v>4.4000000000000004</c:v>
                </c:pt>
                <c:pt idx="299">
                  <c:v>5.29</c:v>
                </c:pt>
                <c:pt idx="300">
                  <c:v>5.12</c:v>
                </c:pt>
                <c:pt idx="301">
                  <c:v>0.63</c:v>
                </c:pt>
                <c:pt idx="302">
                  <c:v>3.46</c:v>
                </c:pt>
                <c:pt idx="303">
                  <c:v>3.41</c:v>
                </c:pt>
                <c:pt idx="304">
                  <c:v>3.76</c:v>
                </c:pt>
                <c:pt idx="305">
                  <c:v>3.62</c:v>
                </c:pt>
                <c:pt idx="306">
                  <c:v>4.09</c:v>
                </c:pt>
                <c:pt idx="307">
                  <c:v>4.13</c:v>
                </c:pt>
                <c:pt idx="308">
                  <c:v>3.93</c:v>
                </c:pt>
                <c:pt idx="309">
                  <c:v>4.05</c:v>
                </c:pt>
                <c:pt idx="310">
                  <c:v>3.67</c:v>
                </c:pt>
                <c:pt idx="311">
                  <c:v>3.04</c:v>
                </c:pt>
                <c:pt idx="312">
                  <c:v>2.96</c:v>
                </c:pt>
                <c:pt idx="313">
                  <c:v>3.27</c:v>
                </c:pt>
                <c:pt idx="314">
                  <c:v>3.85</c:v>
                </c:pt>
                <c:pt idx="315">
                  <c:v>2.5499999999999998</c:v>
                </c:pt>
                <c:pt idx="316">
                  <c:v>0.96</c:v>
                </c:pt>
                <c:pt idx="317">
                  <c:v>3.62</c:v>
                </c:pt>
                <c:pt idx="318">
                  <c:v>2.29</c:v>
                </c:pt>
                <c:pt idx="319">
                  <c:v>2.8</c:v>
                </c:pt>
                <c:pt idx="320">
                  <c:v>2.84</c:v>
                </c:pt>
                <c:pt idx="321">
                  <c:v>2.66</c:v>
                </c:pt>
                <c:pt idx="322">
                  <c:v>2.5099999999999998</c:v>
                </c:pt>
                <c:pt idx="323">
                  <c:v>3</c:v>
                </c:pt>
                <c:pt idx="324">
                  <c:v>4.09</c:v>
                </c:pt>
                <c:pt idx="325">
                  <c:v>4.25</c:v>
                </c:pt>
                <c:pt idx="326">
                  <c:v>4.58</c:v>
                </c:pt>
                <c:pt idx="327">
                  <c:v>4.26</c:v>
                </c:pt>
                <c:pt idx="328">
                  <c:v>4.17</c:v>
                </c:pt>
                <c:pt idx="329">
                  <c:v>5</c:v>
                </c:pt>
                <c:pt idx="330">
                  <c:v>4.5599999999999996</c:v>
                </c:pt>
                <c:pt idx="331">
                  <c:v>0.88</c:v>
                </c:pt>
                <c:pt idx="332">
                  <c:v>3.25</c:v>
                </c:pt>
                <c:pt idx="333">
                  <c:v>3.05</c:v>
                </c:pt>
                <c:pt idx="334">
                  <c:v>3.7</c:v>
                </c:pt>
                <c:pt idx="335">
                  <c:v>2.56</c:v>
                </c:pt>
                <c:pt idx="336">
                  <c:v>2.59</c:v>
                </c:pt>
                <c:pt idx="337">
                  <c:v>2.79</c:v>
                </c:pt>
                <c:pt idx="338">
                  <c:v>3.13</c:v>
                </c:pt>
                <c:pt idx="339">
                  <c:v>3.47</c:v>
                </c:pt>
                <c:pt idx="340">
                  <c:v>3.67</c:v>
                </c:pt>
                <c:pt idx="341">
                  <c:v>3.46</c:v>
                </c:pt>
                <c:pt idx="342">
                  <c:v>3.71</c:v>
                </c:pt>
                <c:pt idx="343">
                  <c:v>3.97</c:v>
                </c:pt>
                <c:pt idx="344">
                  <c:v>4.09</c:v>
                </c:pt>
                <c:pt idx="345">
                  <c:v>2.21</c:v>
                </c:pt>
                <c:pt idx="346">
                  <c:v>1.84</c:v>
                </c:pt>
                <c:pt idx="347">
                  <c:v>3.09</c:v>
                </c:pt>
                <c:pt idx="348">
                  <c:v>2.71</c:v>
                </c:pt>
                <c:pt idx="349">
                  <c:v>4.18</c:v>
                </c:pt>
                <c:pt idx="350">
                  <c:v>4.38</c:v>
                </c:pt>
                <c:pt idx="351">
                  <c:v>4.55</c:v>
                </c:pt>
                <c:pt idx="352">
                  <c:v>4.5199999999999996</c:v>
                </c:pt>
                <c:pt idx="353">
                  <c:v>4.59</c:v>
                </c:pt>
                <c:pt idx="354">
                  <c:v>4.4400000000000004</c:v>
                </c:pt>
                <c:pt idx="355">
                  <c:v>3.94</c:v>
                </c:pt>
                <c:pt idx="356">
                  <c:v>3.71</c:v>
                </c:pt>
                <c:pt idx="357">
                  <c:v>3.68</c:v>
                </c:pt>
                <c:pt idx="358">
                  <c:v>4.13</c:v>
                </c:pt>
                <c:pt idx="359">
                  <c:v>4.0199999999999996</c:v>
                </c:pt>
                <c:pt idx="360">
                  <c:v>4.17</c:v>
                </c:pt>
                <c:pt idx="361">
                  <c:v>4.25</c:v>
                </c:pt>
                <c:pt idx="362">
                  <c:v>4.8899999999999997</c:v>
                </c:pt>
                <c:pt idx="363">
                  <c:v>5.0199999999999996</c:v>
                </c:pt>
                <c:pt idx="364">
                  <c:v>5.12</c:v>
                </c:pt>
                <c:pt idx="365">
                  <c:v>4.8600000000000003</c:v>
                </c:pt>
                <c:pt idx="366">
                  <c:v>4.09</c:v>
                </c:pt>
                <c:pt idx="367">
                  <c:v>1.37</c:v>
                </c:pt>
                <c:pt idx="368">
                  <c:v>4.54</c:v>
                </c:pt>
                <c:pt idx="369">
                  <c:v>4.25</c:v>
                </c:pt>
                <c:pt idx="370">
                  <c:v>4.18</c:v>
                </c:pt>
                <c:pt idx="371">
                  <c:v>4.7699999999999996</c:v>
                </c:pt>
                <c:pt idx="372">
                  <c:v>4.79</c:v>
                </c:pt>
                <c:pt idx="373">
                  <c:v>4.84</c:v>
                </c:pt>
                <c:pt idx="374">
                  <c:v>4.33</c:v>
                </c:pt>
                <c:pt idx="375">
                  <c:v>3.17</c:v>
                </c:pt>
                <c:pt idx="376">
                  <c:v>3.29</c:v>
                </c:pt>
                <c:pt idx="377">
                  <c:v>3.38</c:v>
                </c:pt>
                <c:pt idx="378">
                  <c:v>3.55</c:v>
                </c:pt>
                <c:pt idx="379">
                  <c:v>3.83</c:v>
                </c:pt>
                <c:pt idx="380">
                  <c:v>3.5</c:v>
                </c:pt>
                <c:pt idx="381">
                  <c:v>3.64</c:v>
                </c:pt>
                <c:pt idx="382">
                  <c:v>4.29</c:v>
                </c:pt>
                <c:pt idx="383">
                  <c:v>2.54</c:v>
                </c:pt>
                <c:pt idx="384">
                  <c:v>1</c:v>
                </c:pt>
                <c:pt idx="385">
                  <c:v>3.58</c:v>
                </c:pt>
                <c:pt idx="386">
                  <c:v>2.34</c:v>
                </c:pt>
                <c:pt idx="387">
                  <c:v>3.8</c:v>
                </c:pt>
                <c:pt idx="388">
                  <c:v>4.3</c:v>
                </c:pt>
                <c:pt idx="389">
                  <c:v>4.25</c:v>
                </c:pt>
                <c:pt idx="390">
                  <c:v>4.09</c:v>
                </c:pt>
                <c:pt idx="391">
                  <c:v>4.01</c:v>
                </c:pt>
                <c:pt idx="392">
                  <c:v>4.04</c:v>
                </c:pt>
                <c:pt idx="393">
                  <c:v>4.01</c:v>
                </c:pt>
                <c:pt idx="394">
                  <c:v>4.09</c:v>
                </c:pt>
                <c:pt idx="395">
                  <c:v>5.05</c:v>
                </c:pt>
                <c:pt idx="396">
                  <c:v>3.93</c:v>
                </c:pt>
                <c:pt idx="397">
                  <c:v>5.23</c:v>
                </c:pt>
                <c:pt idx="398">
                  <c:v>4.68</c:v>
                </c:pt>
                <c:pt idx="399">
                  <c:v>2.2999999999999998</c:v>
                </c:pt>
                <c:pt idx="400">
                  <c:v>1.42</c:v>
                </c:pt>
                <c:pt idx="401">
                  <c:v>4.83</c:v>
                </c:pt>
                <c:pt idx="402">
                  <c:v>2.91</c:v>
                </c:pt>
                <c:pt idx="403">
                  <c:v>4.1399999999999997</c:v>
                </c:pt>
                <c:pt idx="404">
                  <c:v>4.25</c:v>
                </c:pt>
                <c:pt idx="405">
                  <c:v>4.04</c:v>
                </c:pt>
                <c:pt idx="406">
                  <c:v>4.17</c:v>
                </c:pt>
                <c:pt idx="407">
                  <c:v>4.21</c:v>
                </c:pt>
                <c:pt idx="408">
                  <c:v>4.33</c:v>
                </c:pt>
                <c:pt idx="409">
                  <c:v>4.09</c:v>
                </c:pt>
                <c:pt idx="410">
                  <c:v>3.34</c:v>
                </c:pt>
                <c:pt idx="411">
                  <c:v>3.43</c:v>
                </c:pt>
                <c:pt idx="412">
                  <c:v>4.38</c:v>
                </c:pt>
                <c:pt idx="413">
                  <c:v>4.53</c:v>
                </c:pt>
                <c:pt idx="414">
                  <c:v>2.71</c:v>
                </c:pt>
                <c:pt idx="415">
                  <c:v>2.21</c:v>
                </c:pt>
                <c:pt idx="416">
                  <c:v>2.75</c:v>
                </c:pt>
                <c:pt idx="417">
                  <c:v>4.09</c:v>
                </c:pt>
                <c:pt idx="418">
                  <c:v>3.68</c:v>
                </c:pt>
                <c:pt idx="419">
                  <c:v>4.3</c:v>
                </c:pt>
                <c:pt idx="420">
                  <c:v>4.51</c:v>
                </c:pt>
                <c:pt idx="421">
                  <c:v>4.68</c:v>
                </c:pt>
                <c:pt idx="422">
                  <c:v>4.55</c:v>
                </c:pt>
                <c:pt idx="423">
                  <c:v>4.43</c:v>
                </c:pt>
                <c:pt idx="424">
                  <c:v>3.59</c:v>
                </c:pt>
                <c:pt idx="425">
                  <c:v>3.59</c:v>
                </c:pt>
                <c:pt idx="426">
                  <c:v>3.71</c:v>
                </c:pt>
                <c:pt idx="427">
                  <c:v>3.79</c:v>
                </c:pt>
                <c:pt idx="428">
                  <c:v>3.71</c:v>
                </c:pt>
                <c:pt idx="429">
                  <c:v>3.43</c:v>
                </c:pt>
                <c:pt idx="430">
                  <c:v>4.72</c:v>
                </c:pt>
                <c:pt idx="431">
                  <c:v>3.5</c:v>
                </c:pt>
                <c:pt idx="432">
                  <c:v>1.54</c:v>
                </c:pt>
                <c:pt idx="433">
                  <c:v>2.75</c:v>
                </c:pt>
                <c:pt idx="434">
                  <c:v>3.38</c:v>
                </c:pt>
                <c:pt idx="435">
                  <c:v>3.55</c:v>
                </c:pt>
                <c:pt idx="436">
                  <c:v>3.47</c:v>
                </c:pt>
                <c:pt idx="437">
                  <c:v>3.63</c:v>
                </c:pt>
                <c:pt idx="438">
                  <c:v>4.01</c:v>
                </c:pt>
                <c:pt idx="439">
                  <c:v>4.29</c:v>
                </c:pt>
                <c:pt idx="440">
                  <c:v>4.1399999999999997</c:v>
                </c:pt>
                <c:pt idx="441">
                  <c:v>4.01</c:v>
                </c:pt>
                <c:pt idx="442">
                  <c:v>4.29</c:v>
                </c:pt>
                <c:pt idx="443">
                  <c:v>3.68</c:v>
                </c:pt>
                <c:pt idx="444">
                  <c:v>3.73</c:v>
                </c:pt>
                <c:pt idx="445">
                  <c:v>4.09</c:v>
                </c:pt>
                <c:pt idx="446">
                  <c:v>2</c:v>
                </c:pt>
                <c:pt idx="447">
                  <c:v>1.79</c:v>
                </c:pt>
                <c:pt idx="448">
                  <c:v>4.21</c:v>
                </c:pt>
                <c:pt idx="449">
                  <c:v>2.96</c:v>
                </c:pt>
                <c:pt idx="450">
                  <c:v>3.62</c:v>
                </c:pt>
                <c:pt idx="451">
                  <c:v>3.5</c:v>
                </c:pt>
                <c:pt idx="452">
                  <c:v>3.29</c:v>
                </c:pt>
                <c:pt idx="453">
                  <c:v>3.38</c:v>
                </c:pt>
                <c:pt idx="454">
                  <c:v>3.1</c:v>
                </c:pt>
                <c:pt idx="455">
                  <c:v>3.42</c:v>
                </c:pt>
                <c:pt idx="456">
                  <c:v>3.55</c:v>
                </c:pt>
                <c:pt idx="457">
                  <c:v>4.21</c:v>
                </c:pt>
                <c:pt idx="458">
                  <c:v>3.46</c:v>
                </c:pt>
                <c:pt idx="459">
                  <c:v>4.08</c:v>
                </c:pt>
                <c:pt idx="460">
                  <c:v>4.0599999999999996</c:v>
                </c:pt>
                <c:pt idx="461">
                  <c:v>1.29</c:v>
                </c:pt>
                <c:pt idx="462">
                  <c:v>3.08</c:v>
                </c:pt>
                <c:pt idx="463">
                  <c:v>1.75</c:v>
                </c:pt>
                <c:pt idx="464">
                  <c:v>3.17</c:v>
                </c:pt>
                <c:pt idx="465">
                  <c:v>3.33</c:v>
                </c:pt>
                <c:pt idx="466">
                  <c:v>3.21</c:v>
                </c:pt>
                <c:pt idx="467">
                  <c:v>3.83</c:v>
                </c:pt>
                <c:pt idx="468">
                  <c:v>3.62</c:v>
                </c:pt>
                <c:pt idx="469">
                  <c:v>3.54</c:v>
                </c:pt>
                <c:pt idx="470">
                  <c:v>3.59</c:v>
                </c:pt>
                <c:pt idx="471">
                  <c:v>3.21</c:v>
                </c:pt>
                <c:pt idx="472">
                  <c:v>3.67</c:v>
                </c:pt>
                <c:pt idx="473">
                  <c:v>3.47</c:v>
                </c:pt>
                <c:pt idx="474">
                  <c:v>4.0999999999999996</c:v>
                </c:pt>
                <c:pt idx="475">
                  <c:v>4.21</c:v>
                </c:pt>
                <c:pt idx="476">
                  <c:v>0.75</c:v>
                </c:pt>
                <c:pt idx="477">
                  <c:v>3.5</c:v>
                </c:pt>
                <c:pt idx="478">
                  <c:v>2.17</c:v>
                </c:pt>
                <c:pt idx="479">
                  <c:v>2.79</c:v>
                </c:pt>
                <c:pt idx="480">
                  <c:v>3</c:v>
                </c:pt>
                <c:pt idx="481">
                  <c:v>2.97</c:v>
                </c:pt>
                <c:pt idx="482">
                  <c:v>3.39</c:v>
                </c:pt>
                <c:pt idx="483">
                  <c:v>3.46</c:v>
                </c:pt>
                <c:pt idx="484">
                  <c:v>3.51</c:v>
                </c:pt>
                <c:pt idx="485">
                  <c:v>3.33</c:v>
                </c:pt>
                <c:pt idx="486">
                  <c:v>3.38</c:v>
                </c:pt>
                <c:pt idx="487">
                  <c:v>3.34</c:v>
                </c:pt>
                <c:pt idx="488">
                  <c:v>3.05</c:v>
                </c:pt>
                <c:pt idx="489">
                  <c:v>4.3499999999999996</c:v>
                </c:pt>
                <c:pt idx="490">
                  <c:v>4.3499999999999996</c:v>
                </c:pt>
                <c:pt idx="491">
                  <c:v>1.1299999999999999</c:v>
                </c:pt>
                <c:pt idx="492">
                  <c:v>2.88</c:v>
                </c:pt>
                <c:pt idx="493">
                  <c:v>3.5</c:v>
                </c:pt>
                <c:pt idx="494">
                  <c:v>4.22</c:v>
                </c:pt>
                <c:pt idx="495">
                  <c:v>4.72</c:v>
                </c:pt>
                <c:pt idx="496">
                  <c:v>4.5199999999999996</c:v>
                </c:pt>
                <c:pt idx="497">
                  <c:v>4.67</c:v>
                </c:pt>
                <c:pt idx="498">
                  <c:v>4.2300000000000004</c:v>
                </c:pt>
                <c:pt idx="499">
                  <c:v>3.97</c:v>
                </c:pt>
                <c:pt idx="500">
                  <c:v>4.41</c:v>
                </c:pt>
                <c:pt idx="501">
                  <c:v>4.26</c:v>
                </c:pt>
                <c:pt idx="502">
                  <c:v>4.26</c:v>
                </c:pt>
                <c:pt idx="503">
                  <c:v>4.16</c:v>
                </c:pt>
                <c:pt idx="504">
                  <c:v>3.94</c:v>
                </c:pt>
                <c:pt idx="505">
                  <c:v>3.88</c:v>
                </c:pt>
                <c:pt idx="506">
                  <c:v>2.67</c:v>
                </c:pt>
                <c:pt idx="507">
                  <c:v>4.24</c:v>
                </c:pt>
                <c:pt idx="508">
                  <c:v>3.5</c:v>
                </c:pt>
                <c:pt idx="509">
                  <c:v>0.67</c:v>
                </c:pt>
                <c:pt idx="510">
                  <c:v>3.54</c:v>
                </c:pt>
                <c:pt idx="511">
                  <c:v>1.58</c:v>
                </c:pt>
                <c:pt idx="512">
                  <c:v>2.92</c:v>
                </c:pt>
                <c:pt idx="513">
                  <c:v>3.62</c:v>
                </c:pt>
                <c:pt idx="514">
                  <c:v>3.46</c:v>
                </c:pt>
                <c:pt idx="515">
                  <c:v>4.25</c:v>
                </c:pt>
                <c:pt idx="516">
                  <c:v>4.17</c:v>
                </c:pt>
                <c:pt idx="517">
                  <c:v>4.38</c:v>
                </c:pt>
                <c:pt idx="518">
                  <c:v>4.01</c:v>
                </c:pt>
                <c:pt idx="519">
                  <c:v>4.2</c:v>
                </c:pt>
                <c:pt idx="520">
                  <c:v>4</c:v>
                </c:pt>
                <c:pt idx="521">
                  <c:v>3.34</c:v>
                </c:pt>
                <c:pt idx="522">
                  <c:v>4.93</c:v>
                </c:pt>
                <c:pt idx="523">
                  <c:v>4.63</c:v>
                </c:pt>
                <c:pt idx="524">
                  <c:v>2.13</c:v>
                </c:pt>
                <c:pt idx="525">
                  <c:v>1.83</c:v>
                </c:pt>
                <c:pt idx="526">
                  <c:v>4.67</c:v>
                </c:pt>
                <c:pt idx="527">
                  <c:v>2.71</c:v>
                </c:pt>
                <c:pt idx="528">
                  <c:v>3.93</c:v>
                </c:pt>
                <c:pt idx="529">
                  <c:v>4.21</c:v>
                </c:pt>
                <c:pt idx="530">
                  <c:v>3.88</c:v>
                </c:pt>
                <c:pt idx="531">
                  <c:v>3.96</c:v>
                </c:pt>
                <c:pt idx="532">
                  <c:v>4.05</c:v>
                </c:pt>
                <c:pt idx="533">
                  <c:v>4.25</c:v>
                </c:pt>
                <c:pt idx="534">
                  <c:v>3.88</c:v>
                </c:pt>
                <c:pt idx="535">
                  <c:v>4.04</c:v>
                </c:pt>
                <c:pt idx="536">
                  <c:v>4.05</c:v>
                </c:pt>
                <c:pt idx="537">
                  <c:v>4.17</c:v>
                </c:pt>
                <c:pt idx="538">
                  <c:v>4.0199999999999996</c:v>
                </c:pt>
                <c:pt idx="539">
                  <c:v>2.5499999999999998</c:v>
                </c:pt>
                <c:pt idx="540">
                  <c:v>1.1299999999999999</c:v>
                </c:pt>
                <c:pt idx="541">
                  <c:v>5.17</c:v>
                </c:pt>
                <c:pt idx="542">
                  <c:v>2.5</c:v>
                </c:pt>
                <c:pt idx="543">
                  <c:v>3.97</c:v>
                </c:pt>
                <c:pt idx="544">
                  <c:v>4.25</c:v>
                </c:pt>
                <c:pt idx="545">
                  <c:v>4.17</c:v>
                </c:pt>
                <c:pt idx="546">
                  <c:v>4.41</c:v>
                </c:pt>
                <c:pt idx="547">
                  <c:v>4.13</c:v>
                </c:pt>
                <c:pt idx="548">
                  <c:v>4.17</c:v>
                </c:pt>
                <c:pt idx="549">
                  <c:v>4.12</c:v>
                </c:pt>
                <c:pt idx="550">
                  <c:v>3.26</c:v>
                </c:pt>
                <c:pt idx="551">
                  <c:v>2.5099999999999998</c:v>
                </c:pt>
                <c:pt idx="552">
                  <c:v>3.29</c:v>
                </c:pt>
                <c:pt idx="553">
                  <c:v>4.51</c:v>
                </c:pt>
                <c:pt idx="554">
                  <c:v>2.64</c:v>
                </c:pt>
                <c:pt idx="555">
                  <c:v>1.84</c:v>
                </c:pt>
                <c:pt idx="556">
                  <c:v>2.46</c:v>
                </c:pt>
                <c:pt idx="557">
                  <c:v>3.88</c:v>
                </c:pt>
                <c:pt idx="558">
                  <c:v>4.09</c:v>
                </c:pt>
                <c:pt idx="559">
                  <c:v>3.83</c:v>
                </c:pt>
                <c:pt idx="560">
                  <c:v>3.96</c:v>
                </c:pt>
                <c:pt idx="561">
                  <c:v>3.97</c:v>
                </c:pt>
                <c:pt idx="562">
                  <c:v>3.88</c:v>
                </c:pt>
                <c:pt idx="563">
                  <c:v>4.59</c:v>
                </c:pt>
                <c:pt idx="564">
                  <c:v>4.63</c:v>
                </c:pt>
                <c:pt idx="565">
                  <c:v>4.42</c:v>
                </c:pt>
                <c:pt idx="566">
                  <c:v>4.18</c:v>
                </c:pt>
                <c:pt idx="567">
                  <c:v>4.26</c:v>
                </c:pt>
                <c:pt idx="568">
                  <c:v>3.89</c:v>
                </c:pt>
                <c:pt idx="569">
                  <c:v>4.08</c:v>
                </c:pt>
                <c:pt idx="570">
                  <c:v>4.0999999999999996</c:v>
                </c:pt>
                <c:pt idx="571">
                  <c:v>0.92</c:v>
                </c:pt>
                <c:pt idx="572">
                  <c:v>3.33</c:v>
                </c:pt>
                <c:pt idx="573">
                  <c:v>1.71</c:v>
                </c:pt>
                <c:pt idx="574">
                  <c:v>2.99</c:v>
                </c:pt>
                <c:pt idx="575">
                  <c:v>3.33</c:v>
                </c:pt>
                <c:pt idx="576">
                  <c:v>3.3</c:v>
                </c:pt>
                <c:pt idx="577">
                  <c:v>3.46</c:v>
                </c:pt>
                <c:pt idx="578">
                  <c:v>3.53</c:v>
                </c:pt>
                <c:pt idx="579">
                  <c:v>3.38</c:v>
                </c:pt>
                <c:pt idx="580">
                  <c:v>3.62</c:v>
                </c:pt>
                <c:pt idx="581">
                  <c:v>3.3</c:v>
                </c:pt>
                <c:pt idx="582">
                  <c:v>3.3</c:v>
                </c:pt>
                <c:pt idx="583">
                  <c:v>3.72</c:v>
                </c:pt>
                <c:pt idx="584">
                  <c:v>4.3</c:v>
                </c:pt>
                <c:pt idx="585">
                  <c:v>3.64</c:v>
                </c:pt>
                <c:pt idx="586">
                  <c:v>0.67</c:v>
                </c:pt>
                <c:pt idx="587">
                  <c:v>3.13</c:v>
                </c:pt>
                <c:pt idx="588">
                  <c:v>2.09</c:v>
                </c:pt>
                <c:pt idx="589">
                  <c:v>3.37</c:v>
                </c:pt>
                <c:pt idx="590">
                  <c:v>3.42</c:v>
                </c:pt>
                <c:pt idx="591">
                  <c:v>3.26</c:v>
                </c:pt>
                <c:pt idx="592">
                  <c:v>3.46</c:v>
                </c:pt>
                <c:pt idx="593">
                  <c:v>3.96</c:v>
                </c:pt>
                <c:pt idx="594">
                  <c:v>4.43</c:v>
                </c:pt>
                <c:pt idx="595">
                  <c:v>4.38</c:v>
                </c:pt>
                <c:pt idx="596">
                  <c:v>4.25</c:v>
                </c:pt>
                <c:pt idx="597">
                  <c:v>3.84</c:v>
                </c:pt>
                <c:pt idx="598">
                  <c:v>4.34</c:v>
                </c:pt>
                <c:pt idx="599">
                  <c:v>4.78</c:v>
                </c:pt>
                <c:pt idx="600">
                  <c:v>5.26</c:v>
                </c:pt>
                <c:pt idx="601">
                  <c:v>5.14</c:v>
                </c:pt>
                <c:pt idx="602">
                  <c:v>5.3</c:v>
                </c:pt>
                <c:pt idx="603">
                  <c:v>5.3</c:v>
                </c:pt>
                <c:pt idx="604">
                  <c:v>0.83</c:v>
                </c:pt>
                <c:pt idx="605">
                  <c:v>5.13</c:v>
                </c:pt>
                <c:pt idx="606">
                  <c:v>3.45</c:v>
                </c:pt>
                <c:pt idx="607">
                  <c:v>4.26</c:v>
                </c:pt>
                <c:pt idx="608">
                  <c:v>4.13</c:v>
                </c:pt>
                <c:pt idx="609">
                  <c:v>4.12</c:v>
                </c:pt>
                <c:pt idx="610">
                  <c:v>4.22</c:v>
                </c:pt>
                <c:pt idx="611">
                  <c:v>4.87</c:v>
                </c:pt>
                <c:pt idx="612">
                  <c:v>4.6399999999999997</c:v>
                </c:pt>
                <c:pt idx="613">
                  <c:v>4.3499999999999996</c:v>
                </c:pt>
                <c:pt idx="614">
                  <c:v>4.5599999999999996</c:v>
                </c:pt>
                <c:pt idx="615">
                  <c:v>4.4800000000000004</c:v>
                </c:pt>
                <c:pt idx="616">
                  <c:v>4.75</c:v>
                </c:pt>
                <c:pt idx="617">
                  <c:v>4.3899999999999997</c:v>
                </c:pt>
                <c:pt idx="618">
                  <c:v>4.34</c:v>
                </c:pt>
                <c:pt idx="619">
                  <c:v>4.72</c:v>
                </c:pt>
                <c:pt idx="620">
                  <c:v>4.68</c:v>
                </c:pt>
                <c:pt idx="621">
                  <c:v>3.45</c:v>
                </c:pt>
                <c:pt idx="622">
                  <c:v>3.8</c:v>
                </c:pt>
                <c:pt idx="623">
                  <c:v>4.25</c:v>
                </c:pt>
                <c:pt idx="624">
                  <c:v>5.0599999999999996</c:v>
                </c:pt>
                <c:pt idx="625">
                  <c:v>0.67</c:v>
                </c:pt>
                <c:pt idx="626">
                  <c:v>3.21</c:v>
                </c:pt>
                <c:pt idx="627">
                  <c:v>1.88</c:v>
                </c:pt>
                <c:pt idx="628">
                  <c:v>2.95</c:v>
                </c:pt>
                <c:pt idx="629">
                  <c:v>2.71</c:v>
                </c:pt>
                <c:pt idx="630">
                  <c:v>3.08</c:v>
                </c:pt>
                <c:pt idx="631">
                  <c:v>2.72</c:v>
                </c:pt>
                <c:pt idx="632">
                  <c:v>3.58</c:v>
                </c:pt>
                <c:pt idx="633">
                  <c:v>3.42</c:v>
                </c:pt>
                <c:pt idx="634">
                  <c:v>3.46</c:v>
                </c:pt>
                <c:pt idx="635">
                  <c:v>3.63</c:v>
                </c:pt>
                <c:pt idx="636">
                  <c:v>3.43</c:v>
                </c:pt>
                <c:pt idx="637">
                  <c:v>3.38</c:v>
                </c:pt>
                <c:pt idx="638">
                  <c:v>4.2699999999999996</c:v>
                </c:pt>
                <c:pt idx="639">
                  <c:v>4.05</c:v>
                </c:pt>
                <c:pt idx="640">
                  <c:v>0.79</c:v>
                </c:pt>
                <c:pt idx="641">
                  <c:v>3.5</c:v>
                </c:pt>
                <c:pt idx="642">
                  <c:v>3.29</c:v>
                </c:pt>
                <c:pt idx="643">
                  <c:v>3.21</c:v>
                </c:pt>
                <c:pt idx="644">
                  <c:v>3.58</c:v>
                </c:pt>
                <c:pt idx="645">
                  <c:v>3.46</c:v>
                </c:pt>
                <c:pt idx="646">
                  <c:v>3.58</c:v>
                </c:pt>
                <c:pt idx="647">
                  <c:v>3.42</c:v>
                </c:pt>
                <c:pt idx="648">
                  <c:v>3.5</c:v>
                </c:pt>
                <c:pt idx="649">
                  <c:v>3.46</c:v>
                </c:pt>
                <c:pt idx="650">
                  <c:v>3.54</c:v>
                </c:pt>
                <c:pt idx="651">
                  <c:v>3.27</c:v>
                </c:pt>
                <c:pt idx="652">
                  <c:v>2.89</c:v>
                </c:pt>
                <c:pt idx="653">
                  <c:v>4.68</c:v>
                </c:pt>
                <c:pt idx="654">
                  <c:v>4.38</c:v>
                </c:pt>
                <c:pt idx="655">
                  <c:v>0.87</c:v>
                </c:pt>
                <c:pt idx="656">
                  <c:v>3.42</c:v>
                </c:pt>
                <c:pt idx="657">
                  <c:v>3.34</c:v>
                </c:pt>
                <c:pt idx="658">
                  <c:v>3.21</c:v>
                </c:pt>
                <c:pt idx="659">
                  <c:v>3.3</c:v>
                </c:pt>
                <c:pt idx="660">
                  <c:v>2.72</c:v>
                </c:pt>
                <c:pt idx="661">
                  <c:v>2.63</c:v>
                </c:pt>
                <c:pt idx="662">
                  <c:v>3.87</c:v>
                </c:pt>
                <c:pt idx="663">
                  <c:v>3.6</c:v>
                </c:pt>
                <c:pt idx="664">
                  <c:v>3.79</c:v>
                </c:pt>
                <c:pt idx="665">
                  <c:v>4.05</c:v>
                </c:pt>
                <c:pt idx="666">
                  <c:v>4.24</c:v>
                </c:pt>
                <c:pt idx="667">
                  <c:v>4.05</c:v>
                </c:pt>
                <c:pt idx="668">
                  <c:v>4.51</c:v>
                </c:pt>
                <c:pt idx="669">
                  <c:v>4.5599999999999996</c:v>
                </c:pt>
                <c:pt idx="670">
                  <c:v>4.5999999999999996</c:v>
                </c:pt>
                <c:pt idx="671">
                  <c:v>1.34</c:v>
                </c:pt>
                <c:pt idx="672">
                  <c:v>3.12</c:v>
                </c:pt>
                <c:pt idx="673">
                  <c:v>2.75</c:v>
                </c:pt>
                <c:pt idx="674">
                  <c:v>3.67</c:v>
                </c:pt>
                <c:pt idx="675">
                  <c:v>3.67</c:v>
                </c:pt>
                <c:pt idx="676">
                  <c:v>3.59</c:v>
                </c:pt>
                <c:pt idx="677">
                  <c:v>3.51</c:v>
                </c:pt>
                <c:pt idx="678">
                  <c:v>3.67</c:v>
                </c:pt>
                <c:pt idx="679">
                  <c:v>3.27</c:v>
                </c:pt>
                <c:pt idx="680">
                  <c:v>3.64</c:v>
                </c:pt>
                <c:pt idx="681">
                  <c:v>4.08</c:v>
                </c:pt>
                <c:pt idx="682">
                  <c:v>4.05</c:v>
                </c:pt>
                <c:pt idx="683">
                  <c:v>4.55</c:v>
                </c:pt>
                <c:pt idx="684">
                  <c:v>4.7300000000000004</c:v>
                </c:pt>
                <c:pt idx="685">
                  <c:v>4.76</c:v>
                </c:pt>
                <c:pt idx="686">
                  <c:v>5.21</c:v>
                </c:pt>
                <c:pt idx="687">
                  <c:v>4.9400000000000004</c:v>
                </c:pt>
                <c:pt idx="688">
                  <c:v>1.92</c:v>
                </c:pt>
                <c:pt idx="689">
                  <c:v>3.08</c:v>
                </c:pt>
                <c:pt idx="690">
                  <c:v>2.79</c:v>
                </c:pt>
                <c:pt idx="691">
                  <c:v>4.26</c:v>
                </c:pt>
                <c:pt idx="692">
                  <c:v>4.01</c:v>
                </c:pt>
                <c:pt idx="693">
                  <c:v>4.29</c:v>
                </c:pt>
                <c:pt idx="694">
                  <c:v>3.55</c:v>
                </c:pt>
                <c:pt idx="695">
                  <c:v>3.82</c:v>
                </c:pt>
                <c:pt idx="696">
                  <c:v>4.3</c:v>
                </c:pt>
                <c:pt idx="697">
                  <c:v>4.09</c:v>
                </c:pt>
                <c:pt idx="698">
                  <c:v>4.62</c:v>
                </c:pt>
                <c:pt idx="699">
                  <c:v>4.68</c:v>
                </c:pt>
                <c:pt idx="700">
                  <c:v>4.75</c:v>
                </c:pt>
                <c:pt idx="701">
                  <c:v>4.3099999999999996</c:v>
                </c:pt>
                <c:pt idx="702">
                  <c:v>4.01</c:v>
                </c:pt>
                <c:pt idx="703">
                  <c:v>4.34</c:v>
                </c:pt>
                <c:pt idx="704">
                  <c:v>4.95</c:v>
                </c:pt>
                <c:pt idx="705">
                  <c:v>4.63</c:v>
                </c:pt>
                <c:pt idx="706">
                  <c:v>1.17</c:v>
                </c:pt>
                <c:pt idx="707">
                  <c:v>3.38</c:v>
                </c:pt>
                <c:pt idx="708">
                  <c:v>3.5</c:v>
                </c:pt>
                <c:pt idx="709">
                  <c:v>3.42</c:v>
                </c:pt>
                <c:pt idx="710">
                  <c:v>4.12</c:v>
                </c:pt>
                <c:pt idx="711">
                  <c:v>4.21</c:v>
                </c:pt>
                <c:pt idx="712">
                  <c:v>3.26</c:v>
                </c:pt>
                <c:pt idx="713">
                  <c:v>3.33</c:v>
                </c:pt>
                <c:pt idx="714">
                  <c:v>3.54</c:v>
                </c:pt>
                <c:pt idx="715">
                  <c:v>3.3</c:v>
                </c:pt>
                <c:pt idx="716">
                  <c:v>3.29</c:v>
                </c:pt>
                <c:pt idx="717">
                  <c:v>3.34</c:v>
                </c:pt>
                <c:pt idx="718">
                  <c:v>3.04</c:v>
                </c:pt>
                <c:pt idx="719">
                  <c:v>3.6</c:v>
                </c:pt>
                <c:pt idx="720">
                  <c:v>4.05</c:v>
                </c:pt>
                <c:pt idx="721">
                  <c:v>0.57999999999999996</c:v>
                </c:pt>
                <c:pt idx="722">
                  <c:v>3.29</c:v>
                </c:pt>
                <c:pt idx="723">
                  <c:v>1.79</c:v>
                </c:pt>
                <c:pt idx="724">
                  <c:v>2.5099999999999998</c:v>
                </c:pt>
                <c:pt idx="725">
                  <c:v>2.88</c:v>
                </c:pt>
                <c:pt idx="726">
                  <c:v>2.64</c:v>
                </c:pt>
                <c:pt idx="727">
                  <c:v>2.63</c:v>
                </c:pt>
                <c:pt idx="728">
                  <c:v>3.33</c:v>
                </c:pt>
                <c:pt idx="729">
                  <c:v>3.31</c:v>
                </c:pt>
                <c:pt idx="730">
                  <c:v>3.58</c:v>
                </c:pt>
                <c:pt idx="731">
                  <c:v>3.33</c:v>
                </c:pt>
                <c:pt idx="732">
                  <c:v>3.22</c:v>
                </c:pt>
                <c:pt idx="733">
                  <c:v>3.42</c:v>
                </c:pt>
                <c:pt idx="734">
                  <c:v>4.8499999999999996</c:v>
                </c:pt>
                <c:pt idx="735">
                  <c:v>4.8499999999999996</c:v>
                </c:pt>
                <c:pt idx="736">
                  <c:v>4.8099999999999996</c:v>
                </c:pt>
                <c:pt idx="737">
                  <c:v>2.96</c:v>
                </c:pt>
                <c:pt idx="738">
                  <c:v>0.83</c:v>
                </c:pt>
                <c:pt idx="739">
                  <c:v>3.41</c:v>
                </c:pt>
                <c:pt idx="740">
                  <c:v>2.38</c:v>
                </c:pt>
                <c:pt idx="741">
                  <c:v>3.55</c:v>
                </c:pt>
                <c:pt idx="742">
                  <c:v>3.46</c:v>
                </c:pt>
                <c:pt idx="743">
                  <c:v>3.54</c:v>
                </c:pt>
                <c:pt idx="744">
                  <c:v>3.43</c:v>
                </c:pt>
                <c:pt idx="745">
                  <c:v>3.58</c:v>
                </c:pt>
                <c:pt idx="746">
                  <c:v>3.49</c:v>
                </c:pt>
                <c:pt idx="747">
                  <c:v>3.58</c:v>
                </c:pt>
                <c:pt idx="748">
                  <c:v>3.18</c:v>
                </c:pt>
                <c:pt idx="749">
                  <c:v>3.92</c:v>
                </c:pt>
                <c:pt idx="750">
                  <c:v>4.09</c:v>
                </c:pt>
                <c:pt idx="751">
                  <c:v>4.55</c:v>
                </c:pt>
                <c:pt idx="752">
                  <c:v>3.79</c:v>
                </c:pt>
                <c:pt idx="753">
                  <c:v>0.88</c:v>
                </c:pt>
                <c:pt idx="754">
                  <c:v>4.59</c:v>
                </c:pt>
                <c:pt idx="755">
                  <c:v>2.38</c:v>
                </c:pt>
                <c:pt idx="756">
                  <c:v>3.92</c:v>
                </c:pt>
                <c:pt idx="757">
                  <c:v>3.89</c:v>
                </c:pt>
                <c:pt idx="758">
                  <c:v>3.97</c:v>
                </c:pt>
                <c:pt idx="759">
                  <c:v>4.26</c:v>
                </c:pt>
                <c:pt idx="760">
                  <c:v>4.05</c:v>
                </c:pt>
                <c:pt idx="761">
                  <c:v>4.08</c:v>
                </c:pt>
                <c:pt idx="762">
                  <c:v>4.17</c:v>
                </c:pt>
                <c:pt idx="763">
                  <c:v>4.16</c:v>
                </c:pt>
                <c:pt idx="764">
                  <c:v>4.24</c:v>
                </c:pt>
                <c:pt idx="765">
                  <c:v>3.59</c:v>
                </c:pt>
                <c:pt idx="766">
                  <c:v>5</c:v>
                </c:pt>
                <c:pt idx="767">
                  <c:v>4.75</c:v>
                </c:pt>
                <c:pt idx="768">
                  <c:v>2.42</c:v>
                </c:pt>
                <c:pt idx="769">
                  <c:v>1.1200000000000001</c:v>
                </c:pt>
                <c:pt idx="770">
                  <c:v>3.13</c:v>
                </c:pt>
                <c:pt idx="771">
                  <c:v>2.2200000000000002</c:v>
                </c:pt>
                <c:pt idx="772">
                  <c:v>3.25</c:v>
                </c:pt>
                <c:pt idx="773">
                  <c:v>3.33</c:v>
                </c:pt>
                <c:pt idx="774">
                  <c:v>3.63</c:v>
                </c:pt>
                <c:pt idx="775">
                  <c:v>4.12</c:v>
                </c:pt>
                <c:pt idx="776">
                  <c:v>4.29</c:v>
                </c:pt>
                <c:pt idx="777">
                  <c:v>4.05</c:v>
                </c:pt>
                <c:pt idx="778">
                  <c:v>4.38</c:v>
                </c:pt>
                <c:pt idx="779">
                  <c:v>4.38</c:v>
                </c:pt>
                <c:pt idx="780">
                  <c:v>4.55</c:v>
                </c:pt>
                <c:pt idx="781">
                  <c:v>4.75</c:v>
                </c:pt>
                <c:pt idx="782">
                  <c:v>4.6399999999999997</c:v>
                </c:pt>
                <c:pt idx="783">
                  <c:v>5.04</c:v>
                </c:pt>
                <c:pt idx="784">
                  <c:v>4.82</c:v>
                </c:pt>
                <c:pt idx="785">
                  <c:v>4.38</c:v>
                </c:pt>
                <c:pt idx="786">
                  <c:v>0.79</c:v>
                </c:pt>
                <c:pt idx="787">
                  <c:v>3.17</c:v>
                </c:pt>
                <c:pt idx="788">
                  <c:v>2.72</c:v>
                </c:pt>
                <c:pt idx="789">
                  <c:v>3.84</c:v>
                </c:pt>
                <c:pt idx="790">
                  <c:v>4.0999999999999996</c:v>
                </c:pt>
                <c:pt idx="791">
                  <c:v>4.3</c:v>
                </c:pt>
                <c:pt idx="792">
                  <c:v>3.97</c:v>
                </c:pt>
                <c:pt idx="793">
                  <c:v>4.21</c:v>
                </c:pt>
                <c:pt idx="794">
                  <c:v>4.09</c:v>
                </c:pt>
                <c:pt idx="795">
                  <c:v>4.17</c:v>
                </c:pt>
                <c:pt idx="796">
                  <c:v>4.12</c:v>
                </c:pt>
                <c:pt idx="797">
                  <c:v>3.97</c:v>
                </c:pt>
                <c:pt idx="798">
                  <c:v>3.96</c:v>
                </c:pt>
                <c:pt idx="799">
                  <c:v>4.42</c:v>
                </c:pt>
                <c:pt idx="800">
                  <c:v>5.14</c:v>
                </c:pt>
                <c:pt idx="801">
                  <c:v>5.14</c:v>
                </c:pt>
                <c:pt idx="802">
                  <c:v>5.05</c:v>
                </c:pt>
                <c:pt idx="803">
                  <c:v>5.26</c:v>
                </c:pt>
                <c:pt idx="804">
                  <c:v>0.63</c:v>
                </c:pt>
                <c:pt idx="805">
                  <c:v>4.92</c:v>
                </c:pt>
                <c:pt idx="806">
                  <c:v>3.34</c:v>
                </c:pt>
                <c:pt idx="807">
                  <c:v>3.42</c:v>
                </c:pt>
                <c:pt idx="808">
                  <c:v>3.27</c:v>
                </c:pt>
                <c:pt idx="809">
                  <c:v>3.75</c:v>
                </c:pt>
                <c:pt idx="810">
                  <c:v>3.79</c:v>
                </c:pt>
                <c:pt idx="811">
                  <c:v>3.98</c:v>
                </c:pt>
                <c:pt idx="812">
                  <c:v>4.3600000000000003</c:v>
                </c:pt>
                <c:pt idx="813">
                  <c:v>4.42</c:v>
                </c:pt>
                <c:pt idx="814">
                  <c:v>4.37</c:v>
                </c:pt>
                <c:pt idx="815">
                  <c:v>4.62</c:v>
                </c:pt>
                <c:pt idx="816">
                  <c:v>4.01</c:v>
                </c:pt>
                <c:pt idx="817">
                  <c:v>4.0599999999999996</c:v>
                </c:pt>
                <c:pt idx="818">
                  <c:v>3.42</c:v>
                </c:pt>
                <c:pt idx="819">
                  <c:v>1.84</c:v>
                </c:pt>
                <c:pt idx="820">
                  <c:v>2.91</c:v>
                </c:pt>
                <c:pt idx="821">
                  <c:v>3.8</c:v>
                </c:pt>
                <c:pt idx="822">
                  <c:v>4.34</c:v>
                </c:pt>
                <c:pt idx="823">
                  <c:v>3.42</c:v>
                </c:pt>
                <c:pt idx="824">
                  <c:v>4.3</c:v>
                </c:pt>
                <c:pt idx="825">
                  <c:v>4.42</c:v>
                </c:pt>
                <c:pt idx="826">
                  <c:v>4.33</c:v>
                </c:pt>
                <c:pt idx="827">
                  <c:v>4.22</c:v>
                </c:pt>
                <c:pt idx="828">
                  <c:v>4.6500000000000004</c:v>
                </c:pt>
                <c:pt idx="829">
                  <c:v>4.3</c:v>
                </c:pt>
                <c:pt idx="830">
                  <c:v>4.59</c:v>
                </c:pt>
                <c:pt idx="831">
                  <c:v>4.63</c:v>
                </c:pt>
                <c:pt idx="832">
                  <c:v>4.4800000000000004</c:v>
                </c:pt>
                <c:pt idx="833">
                  <c:v>5.05</c:v>
                </c:pt>
                <c:pt idx="834">
                  <c:v>4.84</c:v>
                </c:pt>
                <c:pt idx="835">
                  <c:v>1.42</c:v>
                </c:pt>
                <c:pt idx="836">
                  <c:v>2.92</c:v>
                </c:pt>
                <c:pt idx="837">
                  <c:v>3.92</c:v>
                </c:pt>
                <c:pt idx="838">
                  <c:v>3.41</c:v>
                </c:pt>
                <c:pt idx="839">
                  <c:v>3.84</c:v>
                </c:pt>
                <c:pt idx="840">
                  <c:v>4.05</c:v>
                </c:pt>
                <c:pt idx="841">
                  <c:v>4.09</c:v>
                </c:pt>
                <c:pt idx="842">
                  <c:v>4.09</c:v>
                </c:pt>
                <c:pt idx="843">
                  <c:v>4.49</c:v>
                </c:pt>
                <c:pt idx="844">
                  <c:v>4.2</c:v>
                </c:pt>
                <c:pt idx="845">
                  <c:v>4.17</c:v>
                </c:pt>
                <c:pt idx="846">
                  <c:v>4.3</c:v>
                </c:pt>
                <c:pt idx="847">
                  <c:v>4.5599999999999996</c:v>
                </c:pt>
                <c:pt idx="848">
                  <c:v>4.22</c:v>
                </c:pt>
                <c:pt idx="849">
                  <c:v>3.5</c:v>
                </c:pt>
                <c:pt idx="850">
                  <c:v>5.18</c:v>
                </c:pt>
                <c:pt idx="851">
                  <c:v>4.76</c:v>
                </c:pt>
                <c:pt idx="852">
                  <c:v>1.88</c:v>
                </c:pt>
                <c:pt idx="853">
                  <c:v>1.54</c:v>
                </c:pt>
                <c:pt idx="854">
                  <c:v>4.42</c:v>
                </c:pt>
                <c:pt idx="855">
                  <c:v>2.54</c:v>
                </c:pt>
                <c:pt idx="856">
                  <c:v>3.17</c:v>
                </c:pt>
                <c:pt idx="857">
                  <c:v>3.42</c:v>
                </c:pt>
                <c:pt idx="858">
                  <c:v>3.58</c:v>
                </c:pt>
                <c:pt idx="859">
                  <c:v>3.3</c:v>
                </c:pt>
                <c:pt idx="860">
                  <c:v>4.01</c:v>
                </c:pt>
                <c:pt idx="861">
                  <c:v>3.93</c:v>
                </c:pt>
                <c:pt idx="862">
                  <c:v>4.63</c:v>
                </c:pt>
                <c:pt idx="863">
                  <c:v>4.88</c:v>
                </c:pt>
                <c:pt idx="864">
                  <c:v>3.87</c:v>
                </c:pt>
                <c:pt idx="865">
                  <c:v>3.18</c:v>
                </c:pt>
                <c:pt idx="866">
                  <c:v>3.59</c:v>
                </c:pt>
                <c:pt idx="867">
                  <c:v>4.93</c:v>
                </c:pt>
                <c:pt idx="868">
                  <c:v>4.72</c:v>
                </c:pt>
                <c:pt idx="869">
                  <c:v>3.95</c:v>
                </c:pt>
                <c:pt idx="870">
                  <c:v>0.71</c:v>
                </c:pt>
                <c:pt idx="871">
                  <c:v>3.46</c:v>
                </c:pt>
                <c:pt idx="872">
                  <c:v>1.67</c:v>
                </c:pt>
                <c:pt idx="873">
                  <c:v>3.51</c:v>
                </c:pt>
                <c:pt idx="874">
                  <c:v>3.34</c:v>
                </c:pt>
                <c:pt idx="875">
                  <c:v>3.38</c:v>
                </c:pt>
                <c:pt idx="876">
                  <c:v>3.46</c:v>
                </c:pt>
                <c:pt idx="877">
                  <c:v>3.58</c:v>
                </c:pt>
                <c:pt idx="878">
                  <c:v>3.3</c:v>
                </c:pt>
                <c:pt idx="879">
                  <c:v>3.38</c:v>
                </c:pt>
                <c:pt idx="880">
                  <c:v>3.26</c:v>
                </c:pt>
                <c:pt idx="881">
                  <c:v>3.2</c:v>
                </c:pt>
                <c:pt idx="882">
                  <c:v>2.92</c:v>
                </c:pt>
                <c:pt idx="883">
                  <c:v>3.65</c:v>
                </c:pt>
                <c:pt idx="884">
                  <c:v>3.33</c:v>
                </c:pt>
                <c:pt idx="885">
                  <c:v>0.87</c:v>
                </c:pt>
                <c:pt idx="886">
                  <c:v>3.71</c:v>
                </c:pt>
                <c:pt idx="887">
                  <c:v>2.13</c:v>
                </c:pt>
                <c:pt idx="888">
                  <c:v>2.88</c:v>
                </c:pt>
                <c:pt idx="889">
                  <c:v>3.13</c:v>
                </c:pt>
                <c:pt idx="890">
                  <c:v>2.59</c:v>
                </c:pt>
                <c:pt idx="891">
                  <c:v>2.75</c:v>
                </c:pt>
                <c:pt idx="892">
                  <c:v>2.67</c:v>
                </c:pt>
                <c:pt idx="893">
                  <c:v>2.71</c:v>
                </c:pt>
                <c:pt idx="894">
                  <c:v>2.88</c:v>
                </c:pt>
                <c:pt idx="895">
                  <c:v>2.89</c:v>
                </c:pt>
                <c:pt idx="896">
                  <c:v>3.29</c:v>
                </c:pt>
                <c:pt idx="897">
                  <c:v>4.49</c:v>
                </c:pt>
                <c:pt idx="898">
                  <c:v>5.09</c:v>
                </c:pt>
                <c:pt idx="899">
                  <c:v>4.9800000000000004</c:v>
                </c:pt>
                <c:pt idx="900">
                  <c:v>5.0199999999999996</c:v>
                </c:pt>
                <c:pt idx="901">
                  <c:v>4.7300000000000004</c:v>
                </c:pt>
                <c:pt idx="902">
                  <c:v>2.88</c:v>
                </c:pt>
                <c:pt idx="903">
                  <c:v>2.46</c:v>
                </c:pt>
                <c:pt idx="904">
                  <c:v>2.66</c:v>
                </c:pt>
                <c:pt idx="905">
                  <c:v>3.86</c:v>
                </c:pt>
                <c:pt idx="906">
                  <c:v>4.1399999999999997</c:v>
                </c:pt>
                <c:pt idx="907">
                  <c:v>4.0999999999999996</c:v>
                </c:pt>
                <c:pt idx="908">
                  <c:v>4.17</c:v>
                </c:pt>
                <c:pt idx="909">
                  <c:v>4.7300000000000004</c:v>
                </c:pt>
                <c:pt idx="910">
                  <c:v>4.75</c:v>
                </c:pt>
                <c:pt idx="911">
                  <c:v>4.8099999999999996</c:v>
                </c:pt>
                <c:pt idx="912">
                  <c:v>4.75</c:v>
                </c:pt>
                <c:pt idx="913">
                  <c:v>4.92</c:v>
                </c:pt>
                <c:pt idx="914">
                  <c:v>4.0599999999999996</c:v>
                </c:pt>
                <c:pt idx="915">
                  <c:v>4.25</c:v>
                </c:pt>
                <c:pt idx="916">
                  <c:v>4.16</c:v>
                </c:pt>
                <c:pt idx="917">
                  <c:v>3.73</c:v>
                </c:pt>
                <c:pt idx="918">
                  <c:v>4.8899999999999997</c:v>
                </c:pt>
                <c:pt idx="919">
                  <c:v>5.22</c:v>
                </c:pt>
                <c:pt idx="920">
                  <c:v>5.14</c:v>
                </c:pt>
                <c:pt idx="921">
                  <c:v>2.76</c:v>
                </c:pt>
                <c:pt idx="922">
                  <c:v>2.33</c:v>
                </c:pt>
                <c:pt idx="923">
                  <c:v>2.42</c:v>
                </c:pt>
                <c:pt idx="924">
                  <c:v>3.71</c:v>
                </c:pt>
                <c:pt idx="925">
                  <c:v>3.13</c:v>
                </c:pt>
                <c:pt idx="926">
                  <c:v>3.04</c:v>
                </c:pt>
                <c:pt idx="927">
                  <c:v>2.76</c:v>
                </c:pt>
                <c:pt idx="928">
                  <c:v>2.88</c:v>
                </c:pt>
                <c:pt idx="929">
                  <c:v>2.96</c:v>
                </c:pt>
                <c:pt idx="930">
                  <c:v>3.17</c:v>
                </c:pt>
                <c:pt idx="931">
                  <c:v>3</c:v>
                </c:pt>
                <c:pt idx="932">
                  <c:v>2.97</c:v>
                </c:pt>
                <c:pt idx="933">
                  <c:v>3.78</c:v>
                </c:pt>
                <c:pt idx="934">
                  <c:v>4.13</c:v>
                </c:pt>
                <c:pt idx="935">
                  <c:v>1.79</c:v>
                </c:pt>
                <c:pt idx="936">
                  <c:v>1.71</c:v>
                </c:pt>
                <c:pt idx="937">
                  <c:v>2.54</c:v>
                </c:pt>
                <c:pt idx="938">
                  <c:v>2.54</c:v>
                </c:pt>
                <c:pt idx="939">
                  <c:v>2.71</c:v>
                </c:pt>
                <c:pt idx="940">
                  <c:v>3</c:v>
                </c:pt>
                <c:pt idx="941">
                  <c:v>2.88</c:v>
                </c:pt>
                <c:pt idx="942">
                  <c:v>2.88</c:v>
                </c:pt>
                <c:pt idx="943">
                  <c:v>2.76</c:v>
                </c:pt>
                <c:pt idx="944">
                  <c:v>3</c:v>
                </c:pt>
                <c:pt idx="945">
                  <c:v>3.04</c:v>
                </c:pt>
                <c:pt idx="946">
                  <c:v>3.17</c:v>
                </c:pt>
                <c:pt idx="947">
                  <c:v>3.26</c:v>
                </c:pt>
                <c:pt idx="948">
                  <c:v>4.26</c:v>
                </c:pt>
                <c:pt idx="949">
                  <c:v>4.57</c:v>
                </c:pt>
                <c:pt idx="950">
                  <c:v>1.71</c:v>
                </c:pt>
                <c:pt idx="951">
                  <c:v>2.46</c:v>
                </c:pt>
                <c:pt idx="952">
                  <c:v>2.38</c:v>
                </c:pt>
                <c:pt idx="953">
                  <c:v>2.38</c:v>
                </c:pt>
                <c:pt idx="954">
                  <c:v>3.45</c:v>
                </c:pt>
                <c:pt idx="955">
                  <c:v>2.96</c:v>
                </c:pt>
                <c:pt idx="956">
                  <c:v>2.79</c:v>
                </c:pt>
                <c:pt idx="957">
                  <c:v>2.5099999999999998</c:v>
                </c:pt>
                <c:pt idx="958">
                  <c:v>2.63</c:v>
                </c:pt>
                <c:pt idx="959">
                  <c:v>2.8</c:v>
                </c:pt>
                <c:pt idx="960">
                  <c:v>2.59</c:v>
                </c:pt>
                <c:pt idx="961">
                  <c:v>2.67</c:v>
                </c:pt>
                <c:pt idx="962">
                  <c:v>2.59</c:v>
                </c:pt>
                <c:pt idx="963">
                  <c:v>3.67</c:v>
                </c:pt>
                <c:pt idx="964">
                  <c:v>4.09</c:v>
                </c:pt>
                <c:pt idx="965">
                  <c:v>1.1200000000000001</c:v>
                </c:pt>
                <c:pt idx="966">
                  <c:v>3.2</c:v>
                </c:pt>
                <c:pt idx="967">
                  <c:v>1.75</c:v>
                </c:pt>
                <c:pt idx="968">
                  <c:v>2.79</c:v>
                </c:pt>
                <c:pt idx="969">
                  <c:v>2.93</c:v>
                </c:pt>
                <c:pt idx="970">
                  <c:v>3.16</c:v>
                </c:pt>
                <c:pt idx="971">
                  <c:v>2.59</c:v>
                </c:pt>
                <c:pt idx="972">
                  <c:v>2.88</c:v>
                </c:pt>
                <c:pt idx="973">
                  <c:v>2.84</c:v>
                </c:pt>
                <c:pt idx="974">
                  <c:v>2.67</c:v>
                </c:pt>
                <c:pt idx="975">
                  <c:v>3.04</c:v>
                </c:pt>
                <c:pt idx="976">
                  <c:v>2.72</c:v>
                </c:pt>
                <c:pt idx="977">
                  <c:v>2.79</c:v>
                </c:pt>
                <c:pt idx="978">
                  <c:v>3.76</c:v>
                </c:pt>
                <c:pt idx="979">
                  <c:v>3.76</c:v>
                </c:pt>
                <c:pt idx="980">
                  <c:v>0.71</c:v>
                </c:pt>
                <c:pt idx="981">
                  <c:v>3.2</c:v>
                </c:pt>
                <c:pt idx="982">
                  <c:v>1.55</c:v>
                </c:pt>
                <c:pt idx="983">
                  <c:v>2.75</c:v>
                </c:pt>
                <c:pt idx="984">
                  <c:v>2.92</c:v>
                </c:pt>
                <c:pt idx="985">
                  <c:v>2.92</c:v>
                </c:pt>
                <c:pt idx="986">
                  <c:v>2.76</c:v>
                </c:pt>
                <c:pt idx="987">
                  <c:v>3.03</c:v>
                </c:pt>
                <c:pt idx="988">
                  <c:v>2.72</c:v>
                </c:pt>
                <c:pt idx="989">
                  <c:v>3.09</c:v>
                </c:pt>
                <c:pt idx="990">
                  <c:v>2.84</c:v>
                </c:pt>
                <c:pt idx="991">
                  <c:v>2.8</c:v>
                </c:pt>
                <c:pt idx="992">
                  <c:v>3.01</c:v>
                </c:pt>
                <c:pt idx="993">
                  <c:v>3.8</c:v>
                </c:pt>
                <c:pt idx="994">
                  <c:v>1.8</c:v>
                </c:pt>
                <c:pt idx="995">
                  <c:v>0.83</c:v>
                </c:pt>
                <c:pt idx="996">
                  <c:v>3.5</c:v>
                </c:pt>
                <c:pt idx="997">
                  <c:v>2.54</c:v>
                </c:pt>
                <c:pt idx="998">
                  <c:v>2.95</c:v>
                </c:pt>
                <c:pt idx="999">
                  <c:v>2.88</c:v>
                </c:pt>
                <c:pt idx="1000">
                  <c:v>2.92</c:v>
                </c:pt>
                <c:pt idx="1001">
                  <c:v>3.09</c:v>
                </c:pt>
                <c:pt idx="1002">
                  <c:v>3.25</c:v>
                </c:pt>
                <c:pt idx="1003">
                  <c:v>3.3</c:v>
                </c:pt>
                <c:pt idx="1004">
                  <c:v>3.01</c:v>
                </c:pt>
                <c:pt idx="1005">
                  <c:v>3.54</c:v>
                </c:pt>
                <c:pt idx="1006">
                  <c:v>3.22</c:v>
                </c:pt>
                <c:pt idx="1007">
                  <c:v>3.6</c:v>
                </c:pt>
                <c:pt idx="1008">
                  <c:v>4.29</c:v>
                </c:pt>
                <c:pt idx="1009">
                  <c:v>2.46</c:v>
                </c:pt>
                <c:pt idx="1010">
                  <c:v>1</c:v>
                </c:pt>
                <c:pt idx="1011">
                  <c:v>3.5</c:v>
                </c:pt>
                <c:pt idx="1012">
                  <c:v>2.2999999999999998</c:v>
                </c:pt>
                <c:pt idx="1013">
                  <c:v>3.92</c:v>
                </c:pt>
                <c:pt idx="1014">
                  <c:v>4.17</c:v>
                </c:pt>
                <c:pt idx="1015">
                  <c:v>4.22</c:v>
                </c:pt>
                <c:pt idx="1016">
                  <c:v>4.63</c:v>
                </c:pt>
                <c:pt idx="1017">
                  <c:v>4.5999999999999996</c:v>
                </c:pt>
                <c:pt idx="1018">
                  <c:v>4.75</c:v>
                </c:pt>
                <c:pt idx="1019">
                  <c:v>4.09</c:v>
                </c:pt>
                <c:pt idx="1020">
                  <c:v>3.68</c:v>
                </c:pt>
                <c:pt idx="1021">
                  <c:v>3.88</c:v>
                </c:pt>
                <c:pt idx="1022">
                  <c:v>3.97</c:v>
                </c:pt>
                <c:pt idx="1023">
                  <c:v>3.88</c:v>
                </c:pt>
                <c:pt idx="1024">
                  <c:v>4.01</c:v>
                </c:pt>
                <c:pt idx="1025">
                  <c:v>4.7</c:v>
                </c:pt>
                <c:pt idx="1026">
                  <c:v>4.49</c:v>
                </c:pt>
                <c:pt idx="1027">
                  <c:v>5.16</c:v>
                </c:pt>
                <c:pt idx="1028">
                  <c:v>4.1399999999999997</c:v>
                </c:pt>
                <c:pt idx="1029">
                  <c:v>1.21</c:v>
                </c:pt>
                <c:pt idx="1030">
                  <c:v>4.54</c:v>
                </c:pt>
                <c:pt idx="1031">
                  <c:v>4.33</c:v>
                </c:pt>
                <c:pt idx="1032">
                  <c:v>4.16</c:v>
                </c:pt>
                <c:pt idx="1033">
                  <c:v>4.0999999999999996</c:v>
                </c:pt>
                <c:pt idx="1034">
                  <c:v>4.28</c:v>
                </c:pt>
                <c:pt idx="1035">
                  <c:v>4.18</c:v>
                </c:pt>
                <c:pt idx="1036">
                  <c:v>4.01</c:v>
                </c:pt>
                <c:pt idx="1037">
                  <c:v>3.97</c:v>
                </c:pt>
                <c:pt idx="1038">
                  <c:v>4.01</c:v>
                </c:pt>
                <c:pt idx="1039">
                  <c:v>4.3</c:v>
                </c:pt>
                <c:pt idx="1040">
                  <c:v>4.05</c:v>
                </c:pt>
                <c:pt idx="1041">
                  <c:v>4.13</c:v>
                </c:pt>
                <c:pt idx="1042">
                  <c:v>4.72</c:v>
                </c:pt>
                <c:pt idx="1043">
                  <c:v>4.7300000000000004</c:v>
                </c:pt>
                <c:pt idx="1044">
                  <c:v>5.21</c:v>
                </c:pt>
                <c:pt idx="1045">
                  <c:v>2.84</c:v>
                </c:pt>
                <c:pt idx="1046">
                  <c:v>2.08</c:v>
                </c:pt>
                <c:pt idx="1047">
                  <c:v>2.46</c:v>
                </c:pt>
                <c:pt idx="1048">
                  <c:v>3.67</c:v>
                </c:pt>
                <c:pt idx="1049">
                  <c:v>3.63</c:v>
                </c:pt>
                <c:pt idx="1050">
                  <c:v>3.75</c:v>
                </c:pt>
                <c:pt idx="1051">
                  <c:v>3.83</c:v>
                </c:pt>
                <c:pt idx="1052">
                  <c:v>3.51</c:v>
                </c:pt>
                <c:pt idx="1053">
                  <c:v>3.63</c:v>
                </c:pt>
                <c:pt idx="1054">
                  <c:v>3.72</c:v>
                </c:pt>
                <c:pt idx="1055">
                  <c:v>3.67</c:v>
                </c:pt>
                <c:pt idx="1056">
                  <c:v>3.38</c:v>
                </c:pt>
                <c:pt idx="1057">
                  <c:v>2.88</c:v>
                </c:pt>
                <c:pt idx="1058">
                  <c:v>4.63</c:v>
                </c:pt>
                <c:pt idx="1059">
                  <c:v>4.37</c:v>
                </c:pt>
                <c:pt idx="1060">
                  <c:v>1.29</c:v>
                </c:pt>
                <c:pt idx="1061">
                  <c:v>3.42</c:v>
                </c:pt>
                <c:pt idx="1062">
                  <c:v>3.5</c:v>
                </c:pt>
                <c:pt idx="1063">
                  <c:v>2.71</c:v>
                </c:pt>
                <c:pt idx="1064">
                  <c:v>3.26</c:v>
                </c:pt>
                <c:pt idx="1065">
                  <c:v>3.17</c:v>
                </c:pt>
                <c:pt idx="1066">
                  <c:v>3.26</c:v>
                </c:pt>
                <c:pt idx="1067">
                  <c:v>3.26</c:v>
                </c:pt>
                <c:pt idx="1068">
                  <c:v>3.35</c:v>
                </c:pt>
                <c:pt idx="1069">
                  <c:v>3.93</c:v>
                </c:pt>
                <c:pt idx="1070">
                  <c:v>4.09</c:v>
                </c:pt>
                <c:pt idx="1071">
                  <c:v>3.58</c:v>
                </c:pt>
                <c:pt idx="1072">
                  <c:v>3.45</c:v>
                </c:pt>
                <c:pt idx="1073">
                  <c:v>3.88</c:v>
                </c:pt>
                <c:pt idx="1074">
                  <c:v>4.1399999999999997</c:v>
                </c:pt>
                <c:pt idx="1075">
                  <c:v>2.8</c:v>
                </c:pt>
                <c:pt idx="1076">
                  <c:v>0.57999999999999996</c:v>
                </c:pt>
                <c:pt idx="1077">
                  <c:v>5.34</c:v>
                </c:pt>
                <c:pt idx="1078">
                  <c:v>2.42</c:v>
                </c:pt>
                <c:pt idx="1079">
                  <c:v>4.05</c:v>
                </c:pt>
                <c:pt idx="1080">
                  <c:v>4.4400000000000004</c:v>
                </c:pt>
                <c:pt idx="1081">
                  <c:v>4.49</c:v>
                </c:pt>
                <c:pt idx="1082">
                  <c:v>4.04</c:v>
                </c:pt>
                <c:pt idx="1083">
                  <c:v>4.21</c:v>
                </c:pt>
                <c:pt idx="1084">
                  <c:v>3.84</c:v>
                </c:pt>
                <c:pt idx="1085">
                  <c:v>3.05</c:v>
                </c:pt>
                <c:pt idx="1086">
                  <c:v>3.04</c:v>
                </c:pt>
                <c:pt idx="1087">
                  <c:v>3.26</c:v>
                </c:pt>
                <c:pt idx="1088">
                  <c:v>3.53</c:v>
                </c:pt>
                <c:pt idx="1089">
                  <c:v>3.55</c:v>
                </c:pt>
                <c:pt idx="1090">
                  <c:v>4.09</c:v>
                </c:pt>
                <c:pt idx="1091">
                  <c:v>1.71</c:v>
                </c:pt>
                <c:pt idx="1092">
                  <c:v>1.67</c:v>
                </c:pt>
                <c:pt idx="1093">
                  <c:v>2.54</c:v>
                </c:pt>
                <c:pt idx="1094">
                  <c:v>2.0099999999999998</c:v>
                </c:pt>
                <c:pt idx="1095">
                  <c:v>2.87</c:v>
                </c:pt>
                <c:pt idx="1096">
                  <c:v>3.25</c:v>
                </c:pt>
                <c:pt idx="1097">
                  <c:v>3.75</c:v>
                </c:pt>
                <c:pt idx="1098">
                  <c:v>3.5</c:v>
                </c:pt>
                <c:pt idx="1099">
                  <c:v>3.62</c:v>
                </c:pt>
                <c:pt idx="1100">
                  <c:v>3.31</c:v>
                </c:pt>
                <c:pt idx="1101">
                  <c:v>3.42</c:v>
                </c:pt>
                <c:pt idx="1102">
                  <c:v>3.34</c:v>
                </c:pt>
                <c:pt idx="1103">
                  <c:v>3.58</c:v>
                </c:pt>
                <c:pt idx="1104">
                  <c:v>3.84</c:v>
                </c:pt>
                <c:pt idx="1105">
                  <c:v>4.17</c:v>
                </c:pt>
                <c:pt idx="1106">
                  <c:v>2</c:v>
                </c:pt>
                <c:pt idx="1107">
                  <c:v>1.5</c:v>
                </c:pt>
                <c:pt idx="1108">
                  <c:v>3.04</c:v>
                </c:pt>
                <c:pt idx="1109">
                  <c:v>2.96</c:v>
                </c:pt>
                <c:pt idx="1110">
                  <c:v>3.92</c:v>
                </c:pt>
                <c:pt idx="1111">
                  <c:v>4.13</c:v>
                </c:pt>
                <c:pt idx="1112">
                  <c:v>4.05</c:v>
                </c:pt>
                <c:pt idx="1113">
                  <c:v>4.22</c:v>
                </c:pt>
                <c:pt idx="1114">
                  <c:v>4.46</c:v>
                </c:pt>
                <c:pt idx="1115">
                  <c:v>4.71</c:v>
                </c:pt>
                <c:pt idx="1116">
                  <c:v>4.2300000000000004</c:v>
                </c:pt>
                <c:pt idx="1117">
                  <c:v>4.45</c:v>
                </c:pt>
                <c:pt idx="1118">
                  <c:v>3.89</c:v>
                </c:pt>
                <c:pt idx="1119">
                  <c:v>3.87</c:v>
                </c:pt>
                <c:pt idx="1120">
                  <c:v>3.62</c:v>
                </c:pt>
                <c:pt idx="1121">
                  <c:v>4.38</c:v>
                </c:pt>
                <c:pt idx="1122">
                  <c:v>4.46</c:v>
                </c:pt>
                <c:pt idx="1123">
                  <c:v>0.62</c:v>
                </c:pt>
                <c:pt idx="1124">
                  <c:v>3.21</c:v>
                </c:pt>
                <c:pt idx="1125">
                  <c:v>3.38</c:v>
                </c:pt>
                <c:pt idx="1126">
                  <c:v>3.72</c:v>
                </c:pt>
                <c:pt idx="1127">
                  <c:v>3.76</c:v>
                </c:pt>
                <c:pt idx="1128">
                  <c:v>3.63</c:v>
                </c:pt>
                <c:pt idx="1129">
                  <c:v>3.64</c:v>
                </c:pt>
                <c:pt idx="1130">
                  <c:v>3.63</c:v>
                </c:pt>
                <c:pt idx="1131">
                  <c:v>2.93</c:v>
                </c:pt>
                <c:pt idx="1132">
                  <c:v>3.38</c:v>
                </c:pt>
                <c:pt idx="1133">
                  <c:v>3.25</c:v>
                </c:pt>
                <c:pt idx="1134">
                  <c:v>2.92</c:v>
                </c:pt>
                <c:pt idx="1135">
                  <c:v>3.83</c:v>
                </c:pt>
                <c:pt idx="1136">
                  <c:v>3.96</c:v>
                </c:pt>
                <c:pt idx="1137">
                  <c:v>0.96</c:v>
                </c:pt>
                <c:pt idx="1138">
                  <c:v>2.96</c:v>
                </c:pt>
                <c:pt idx="1139">
                  <c:v>1.96</c:v>
                </c:pt>
                <c:pt idx="1140">
                  <c:v>2.58</c:v>
                </c:pt>
                <c:pt idx="1141">
                  <c:v>2.88</c:v>
                </c:pt>
                <c:pt idx="1142">
                  <c:v>2.67</c:v>
                </c:pt>
                <c:pt idx="1143">
                  <c:v>2.67</c:v>
                </c:pt>
                <c:pt idx="1144">
                  <c:v>3</c:v>
                </c:pt>
                <c:pt idx="1145">
                  <c:v>2.79</c:v>
                </c:pt>
                <c:pt idx="1146">
                  <c:v>3.13</c:v>
                </c:pt>
                <c:pt idx="1147">
                  <c:v>3.54</c:v>
                </c:pt>
                <c:pt idx="1148">
                  <c:v>3.5</c:v>
                </c:pt>
                <c:pt idx="1149">
                  <c:v>3.09</c:v>
                </c:pt>
                <c:pt idx="1150">
                  <c:v>4.34</c:v>
                </c:pt>
                <c:pt idx="1151">
                  <c:v>4.6399999999999997</c:v>
                </c:pt>
                <c:pt idx="1152">
                  <c:v>1.5</c:v>
                </c:pt>
                <c:pt idx="1153">
                  <c:v>2.42</c:v>
                </c:pt>
                <c:pt idx="1154">
                  <c:v>3.92</c:v>
                </c:pt>
                <c:pt idx="1155">
                  <c:v>3.26</c:v>
                </c:pt>
                <c:pt idx="1156">
                  <c:v>4.13</c:v>
                </c:pt>
                <c:pt idx="1157">
                  <c:v>4.16</c:v>
                </c:pt>
                <c:pt idx="1158">
                  <c:v>4.2</c:v>
                </c:pt>
                <c:pt idx="1159">
                  <c:v>4</c:v>
                </c:pt>
                <c:pt idx="1160">
                  <c:v>4.12</c:v>
                </c:pt>
                <c:pt idx="1161">
                  <c:v>4</c:v>
                </c:pt>
                <c:pt idx="1162">
                  <c:v>3.46</c:v>
                </c:pt>
                <c:pt idx="1163">
                  <c:v>3.42</c:v>
                </c:pt>
                <c:pt idx="1164">
                  <c:v>3.13</c:v>
                </c:pt>
                <c:pt idx="1165">
                  <c:v>4.9400000000000004</c:v>
                </c:pt>
                <c:pt idx="1166">
                  <c:v>4.97</c:v>
                </c:pt>
                <c:pt idx="1167">
                  <c:v>4.22</c:v>
                </c:pt>
                <c:pt idx="1168">
                  <c:v>0.57999999999999996</c:v>
                </c:pt>
                <c:pt idx="1169">
                  <c:v>3.17</c:v>
                </c:pt>
                <c:pt idx="1170">
                  <c:v>3.42</c:v>
                </c:pt>
                <c:pt idx="1171">
                  <c:v>3.04</c:v>
                </c:pt>
                <c:pt idx="1172">
                  <c:v>2.5499999999999998</c:v>
                </c:pt>
                <c:pt idx="1173">
                  <c:v>3</c:v>
                </c:pt>
                <c:pt idx="1174">
                  <c:v>2.75</c:v>
                </c:pt>
                <c:pt idx="1175">
                  <c:v>3</c:v>
                </c:pt>
                <c:pt idx="1176">
                  <c:v>2.75</c:v>
                </c:pt>
                <c:pt idx="1177">
                  <c:v>2.96</c:v>
                </c:pt>
                <c:pt idx="1178">
                  <c:v>3.13</c:v>
                </c:pt>
                <c:pt idx="1179">
                  <c:v>3.51</c:v>
                </c:pt>
                <c:pt idx="1180">
                  <c:v>4.08</c:v>
                </c:pt>
                <c:pt idx="1181">
                  <c:v>3.09</c:v>
                </c:pt>
                <c:pt idx="1182">
                  <c:v>0.67</c:v>
                </c:pt>
                <c:pt idx="1183">
                  <c:v>3.46</c:v>
                </c:pt>
                <c:pt idx="1184">
                  <c:v>1.96</c:v>
                </c:pt>
                <c:pt idx="1185">
                  <c:v>2.88</c:v>
                </c:pt>
                <c:pt idx="1186">
                  <c:v>2.87</c:v>
                </c:pt>
                <c:pt idx="1187">
                  <c:v>2.92</c:v>
                </c:pt>
                <c:pt idx="1188">
                  <c:v>2.88</c:v>
                </c:pt>
                <c:pt idx="1189">
                  <c:v>2.8</c:v>
                </c:pt>
                <c:pt idx="1190">
                  <c:v>3</c:v>
                </c:pt>
                <c:pt idx="1191">
                  <c:v>2.96</c:v>
                </c:pt>
                <c:pt idx="1192">
                  <c:v>2.92</c:v>
                </c:pt>
                <c:pt idx="1193">
                  <c:v>3.12</c:v>
                </c:pt>
                <c:pt idx="1194">
                  <c:v>3.33</c:v>
                </c:pt>
                <c:pt idx="1195">
                  <c:v>4.01</c:v>
                </c:pt>
                <c:pt idx="1196">
                  <c:v>2.46</c:v>
                </c:pt>
                <c:pt idx="1197">
                  <c:v>1</c:v>
                </c:pt>
                <c:pt idx="1198">
                  <c:v>3.38</c:v>
                </c:pt>
                <c:pt idx="1199">
                  <c:v>2.17</c:v>
                </c:pt>
                <c:pt idx="1200">
                  <c:v>2.96</c:v>
                </c:pt>
                <c:pt idx="1201">
                  <c:v>2.83</c:v>
                </c:pt>
                <c:pt idx="1202">
                  <c:v>2.88</c:v>
                </c:pt>
                <c:pt idx="1203">
                  <c:v>2.92</c:v>
                </c:pt>
                <c:pt idx="1204">
                  <c:v>3.12</c:v>
                </c:pt>
                <c:pt idx="1205">
                  <c:v>3.12</c:v>
                </c:pt>
                <c:pt idx="1206">
                  <c:v>2.5499999999999998</c:v>
                </c:pt>
                <c:pt idx="1207">
                  <c:v>2.83</c:v>
                </c:pt>
                <c:pt idx="1208">
                  <c:v>2.92</c:v>
                </c:pt>
                <c:pt idx="1209">
                  <c:v>3.06</c:v>
                </c:pt>
                <c:pt idx="1210">
                  <c:v>3.64</c:v>
                </c:pt>
                <c:pt idx="1211">
                  <c:v>1.29</c:v>
                </c:pt>
                <c:pt idx="1212">
                  <c:v>2.33</c:v>
                </c:pt>
                <c:pt idx="1213">
                  <c:v>2.09</c:v>
                </c:pt>
                <c:pt idx="1214">
                  <c:v>2.21</c:v>
                </c:pt>
                <c:pt idx="1215">
                  <c:v>3.21</c:v>
                </c:pt>
                <c:pt idx="1216">
                  <c:v>3.54</c:v>
                </c:pt>
                <c:pt idx="1217">
                  <c:v>3.42</c:v>
                </c:pt>
                <c:pt idx="1218">
                  <c:v>3.5</c:v>
                </c:pt>
                <c:pt idx="1219">
                  <c:v>3.38</c:v>
                </c:pt>
                <c:pt idx="1220">
                  <c:v>3.66</c:v>
                </c:pt>
                <c:pt idx="1221">
                  <c:v>3.54</c:v>
                </c:pt>
                <c:pt idx="1222">
                  <c:v>3.55</c:v>
                </c:pt>
                <c:pt idx="1223">
                  <c:v>3.13</c:v>
                </c:pt>
                <c:pt idx="1224">
                  <c:v>4.62</c:v>
                </c:pt>
                <c:pt idx="1225">
                  <c:v>4.29</c:v>
                </c:pt>
                <c:pt idx="1226">
                  <c:v>1.46</c:v>
                </c:pt>
                <c:pt idx="1227">
                  <c:v>2.38</c:v>
                </c:pt>
                <c:pt idx="1228">
                  <c:v>2.12</c:v>
                </c:pt>
                <c:pt idx="1229">
                  <c:v>3.07</c:v>
                </c:pt>
                <c:pt idx="1230">
                  <c:v>3.83</c:v>
                </c:pt>
                <c:pt idx="1231">
                  <c:v>4.25</c:v>
                </c:pt>
                <c:pt idx="1232">
                  <c:v>4.09</c:v>
                </c:pt>
                <c:pt idx="1233">
                  <c:v>4.09</c:v>
                </c:pt>
                <c:pt idx="1234">
                  <c:v>3.96</c:v>
                </c:pt>
                <c:pt idx="1235">
                  <c:v>3.79</c:v>
                </c:pt>
                <c:pt idx="1236">
                  <c:v>3.83</c:v>
                </c:pt>
                <c:pt idx="1237">
                  <c:v>4</c:v>
                </c:pt>
                <c:pt idx="1238">
                  <c:v>3.42</c:v>
                </c:pt>
                <c:pt idx="1239">
                  <c:v>4.95</c:v>
                </c:pt>
                <c:pt idx="1240">
                  <c:v>4.09</c:v>
                </c:pt>
                <c:pt idx="1241">
                  <c:v>1.46</c:v>
                </c:pt>
                <c:pt idx="1242">
                  <c:v>2.5</c:v>
                </c:pt>
                <c:pt idx="1243">
                  <c:v>1.96</c:v>
                </c:pt>
                <c:pt idx="1244">
                  <c:v>3.25</c:v>
                </c:pt>
                <c:pt idx="1245">
                  <c:v>3.38</c:v>
                </c:pt>
                <c:pt idx="1246">
                  <c:v>3.46</c:v>
                </c:pt>
                <c:pt idx="1247">
                  <c:v>3.45</c:v>
                </c:pt>
                <c:pt idx="1248">
                  <c:v>2.79</c:v>
                </c:pt>
                <c:pt idx="1249">
                  <c:v>2.99</c:v>
                </c:pt>
                <c:pt idx="1250">
                  <c:v>2.95</c:v>
                </c:pt>
                <c:pt idx="1251">
                  <c:v>2.5099999999999998</c:v>
                </c:pt>
                <c:pt idx="1252">
                  <c:v>3.19</c:v>
                </c:pt>
                <c:pt idx="1253">
                  <c:v>2.6</c:v>
                </c:pt>
                <c:pt idx="1254">
                  <c:v>4.16</c:v>
                </c:pt>
                <c:pt idx="1255">
                  <c:v>3.01</c:v>
                </c:pt>
                <c:pt idx="1256">
                  <c:v>0.67</c:v>
                </c:pt>
                <c:pt idx="1257">
                  <c:v>5.42</c:v>
                </c:pt>
                <c:pt idx="1258">
                  <c:v>2.62</c:v>
                </c:pt>
                <c:pt idx="1259">
                  <c:v>3.26</c:v>
                </c:pt>
                <c:pt idx="1260">
                  <c:v>3.06</c:v>
                </c:pt>
                <c:pt idx="1261">
                  <c:v>3.25</c:v>
                </c:pt>
                <c:pt idx="1262">
                  <c:v>3.59</c:v>
                </c:pt>
                <c:pt idx="1263">
                  <c:v>3.63</c:v>
                </c:pt>
                <c:pt idx="1264">
                  <c:v>3.38</c:v>
                </c:pt>
                <c:pt idx="1265">
                  <c:v>3.63</c:v>
                </c:pt>
                <c:pt idx="1266">
                  <c:v>3.59</c:v>
                </c:pt>
                <c:pt idx="1267">
                  <c:v>3.38</c:v>
                </c:pt>
                <c:pt idx="1268">
                  <c:v>3.42</c:v>
                </c:pt>
                <c:pt idx="1269">
                  <c:v>4.21</c:v>
                </c:pt>
                <c:pt idx="1270">
                  <c:v>2.71</c:v>
                </c:pt>
                <c:pt idx="1271">
                  <c:v>0.57999999999999996</c:v>
                </c:pt>
                <c:pt idx="1272">
                  <c:v>3.75</c:v>
                </c:pt>
                <c:pt idx="1273">
                  <c:v>2.67</c:v>
                </c:pt>
                <c:pt idx="1274">
                  <c:v>4.24</c:v>
                </c:pt>
                <c:pt idx="1275">
                  <c:v>3.89</c:v>
                </c:pt>
                <c:pt idx="1276">
                  <c:v>4.42</c:v>
                </c:pt>
                <c:pt idx="1277">
                  <c:v>4.3</c:v>
                </c:pt>
                <c:pt idx="1278">
                  <c:v>4.21</c:v>
                </c:pt>
                <c:pt idx="1279">
                  <c:v>4.09</c:v>
                </c:pt>
                <c:pt idx="1280">
                  <c:v>4.51</c:v>
                </c:pt>
                <c:pt idx="1281">
                  <c:v>4.38</c:v>
                </c:pt>
                <c:pt idx="1282">
                  <c:v>3.63</c:v>
                </c:pt>
                <c:pt idx="1283">
                  <c:v>3.96</c:v>
                </c:pt>
                <c:pt idx="1284">
                  <c:v>3.64</c:v>
                </c:pt>
                <c:pt idx="1285">
                  <c:v>4.51</c:v>
                </c:pt>
                <c:pt idx="1286">
                  <c:v>3.37</c:v>
                </c:pt>
                <c:pt idx="1287">
                  <c:v>0.79</c:v>
                </c:pt>
                <c:pt idx="1288">
                  <c:v>3.71</c:v>
                </c:pt>
                <c:pt idx="1289">
                  <c:v>1.75</c:v>
                </c:pt>
                <c:pt idx="1290">
                  <c:v>3.04</c:v>
                </c:pt>
                <c:pt idx="1291">
                  <c:v>3.05</c:v>
                </c:pt>
                <c:pt idx="1292">
                  <c:v>3.63</c:v>
                </c:pt>
                <c:pt idx="1293">
                  <c:v>3.62</c:v>
                </c:pt>
                <c:pt idx="1294">
                  <c:v>3.14</c:v>
                </c:pt>
                <c:pt idx="1295">
                  <c:v>3.3</c:v>
                </c:pt>
                <c:pt idx="1296">
                  <c:v>3.49</c:v>
                </c:pt>
                <c:pt idx="1297">
                  <c:v>3.42</c:v>
                </c:pt>
                <c:pt idx="1298">
                  <c:v>3.46</c:v>
                </c:pt>
                <c:pt idx="1299">
                  <c:v>3.54</c:v>
                </c:pt>
                <c:pt idx="1300">
                  <c:v>4.3</c:v>
                </c:pt>
                <c:pt idx="1301">
                  <c:v>3.42</c:v>
                </c:pt>
                <c:pt idx="1302">
                  <c:v>0.83</c:v>
                </c:pt>
                <c:pt idx="1303">
                  <c:v>3.5</c:v>
                </c:pt>
                <c:pt idx="1304">
                  <c:v>1.96</c:v>
                </c:pt>
                <c:pt idx="1305">
                  <c:v>3.22</c:v>
                </c:pt>
                <c:pt idx="1306">
                  <c:v>2.75</c:v>
                </c:pt>
                <c:pt idx="1307">
                  <c:v>2.96</c:v>
                </c:pt>
                <c:pt idx="1308">
                  <c:v>2.64</c:v>
                </c:pt>
                <c:pt idx="1309">
                  <c:v>2.75</c:v>
                </c:pt>
                <c:pt idx="1310">
                  <c:v>2.5499999999999998</c:v>
                </c:pt>
                <c:pt idx="1311">
                  <c:v>2.4700000000000002</c:v>
                </c:pt>
                <c:pt idx="1312">
                  <c:v>2.95</c:v>
                </c:pt>
                <c:pt idx="1313">
                  <c:v>2.75</c:v>
                </c:pt>
                <c:pt idx="1314">
                  <c:v>3.96</c:v>
                </c:pt>
                <c:pt idx="1315">
                  <c:v>4</c:v>
                </c:pt>
                <c:pt idx="1316">
                  <c:v>1.25</c:v>
                </c:pt>
                <c:pt idx="1317">
                  <c:v>2.42</c:v>
                </c:pt>
                <c:pt idx="1318">
                  <c:v>2.08</c:v>
                </c:pt>
                <c:pt idx="1319">
                  <c:v>2.66</c:v>
                </c:pt>
                <c:pt idx="1320">
                  <c:v>2.8</c:v>
                </c:pt>
                <c:pt idx="1321">
                  <c:v>2.92</c:v>
                </c:pt>
                <c:pt idx="1322">
                  <c:v>2.71</c:v>
                </c:pt>
                <c:pt idx="1323">
                  <c:v>2.93</c:v>
                </c:pt>
                <c:pt idx="1324">
                  <c:v>2.95</c:v>
                </c:pt>
                <c:pt idx="1325">
                  <c:v>3.05</c:v>
                </c:pt>
                <c:pt idx="1326">
                  <c:v>3.92</c:v>
                </c:pt>
                <c:pt idx="1327">
                  <c:v>3.84</c:v>
                </c:pt>
                <c:pt idx="1328">
                  <c:v>4.34</c:v>
                </c:pt>
                <c:pt idx="1329">
                  <c:v>4.1399999999999997</c:v>
                </c:pt>
                <c:pt idx="1330">
                  <c:v>5.52</c:v>
                </c:pt>
                <c:pt idx="1331">
                  <c:v>5.33</c:v>
                </c:pt>
                <c:pt idx="1332">
                  <c:v>4.9400000000000004</c:v>
                </c:pt>
                <c:pt idx="1333">
                  <c:v>5.22</c:v>
                </c:pt>
                <c:pt idx="1334">
                  <c:v>5.13</c:v>
                </c:pt>
                <c:pt idx="1335">
                  <c:v>1.75</c:v>
                </c:pt>
                <c:pt idx="1336">
                  <c:v>3.67</c:v>
                </c:pt>
                <c:pt idx="1337">
                  <c:v>3.39</c:v>
                </c:pt>
                <c:pt idx="1338">
                  <c:v>3.81</c:v>
                </c:pt>
                <c:pt idx="1339">
                  <c:v>4.47</c:v>
                </c:pt>
                <c:pt idx="1340">
                  <c:v>3.92</c:v>
                </c:pt>
                <c:pt idx="1341">
                  <c:v>4.66</c:v>
                </c:pt>
                <c:pt idx="1342">
                  <c:v>4.45</c:v>
                </c:pt>
                <c:pt idx="1343">
                  <c:v>4.7</c:v>
                </c:pt>
                <c:pt idx="1344">
                  <c:v>4.6900000000000004</c:v>
                </c:pt>
                <c:pt idx="1345">
                  <c:v>4.75</c:v>
                </c:pt>
                <c:pt idx="1346">
                  <c:v>4.67</c:v>
                </c:pt>
                <c:pt idx="1347">
                  <c:v>4.1399999999999997</c:v>
                </c:pt>
                <c:pt idx="1348">
                  <c:v>4.25</c:v>
                </c:pt>
                <c:pt idx="1349">
                  <c:v>4.38</c:v>
                </c:pt>
                <c:pt idx="1350">
                  <c:v>3.89</c:v>
                </c:pt>
                <c:pt idx="1351">
                  <c:v>3.86</c:v>
                </c:pt>
                <c:pt idx="1352">
                  <c:v>4.62</c:v>
                </c:pt>
                <c:pt idx="1353">
                  <c:v>2.93</c:v>
                </c:pt>
                <c:pt idx="1354">
                  <c:v>0.75</c:v>
                </c:pt>
                <c:pt idx="1355">
                  <c:v>3.25</c:v>
                </c:pt>
                <c:pt idx="1356">
                  <c:v>2.16</c:v>
                </c:pt>
                <c:pt idx="1357">
                  <c:v>2.63</c:v>
                </c:pt>
                <c:pt idx="1358">
                  <c:v>2.67</c:v>
                </c:pt>
                <c:pt idx="1359">
                  <c:v>3.32</c:v>
                </c:pt>
                <c:pt idx="1360">
                  <c:v>2.79</c:v>
                </c:pt>
                <c:pt idx="1361">
                  <c:v>2.75</c:v>
                </c:pt>
                <c:pt idx="1362">
                  <c:v>2.67</c:v>
                </c:pt>
                <c:pt idx="1363">
                  <c:v>3.01</c:v>
                </c:pt>
                <c:pt idx="1364">
                  <c:v>3.38</c:v>
                </c:pt>
                <c:pt idx="1365">
                  <c:v>3.22</c:v>
                </c:pt>
                <c:pt idx="1366">
                  <c:v>3.47</c:v>
                </c:pt>
                <c:pt idx="1367">
                  <c:v>3.81</c:v>
                </c:pt>
                <c:pt idx="1368">
                  <c:v>1.33</c:v>
                </c:pt>
                <c:pt idx="1369">
                  <c:v>3</c:v>
                </c:pt>
                <c:pt idx="1370">
                  <c:v>3.67</c:v>
                </c:pt>
                <c:pt idx="1371">
                  <c:v>3.04</c:v>
                </c:pt>
                <c:pt idx="1372">
                  <c:v>3.3</c:v>
                </c:pt>
                <c:pt idx="1373">
                  <c:v>3.66</c:v>
                </c:pt>
                <c:pt idx="1374">
                  <c:v>3.62</c:v>
                </c:pt>
                <c:pt idx="1375">
                  <c:v>3.67</c:v>
                </c:pt>
                <c:pt idx="1376">
                  <c:v>3.62</c:v>
                </c:pt>
                <c:pt idx="1377">
                  <c:v>3.31</c:v>
                </c:pt>
                <c:pt idx="1378">
                  <c:v>3.62</c:v>
                </c:pt>
                <c:pt idx="1379">
                  <c:v>3.67</c:v>
                </c:pt>
                <c:pt idx="1380">
                  <c:v>3.96</c:v>
                </c:pt>
                <c:pt idx="1381">
                  <c:v>4.3</c:v>
                </c:pt>
                <c:pt idx="1382">
                  <c:v>4.62</c:v>
                </c:pt>
                <c:pt idx="1383">
                  <c:v>1.71</c:v>
                </c:pt>
                <c:pt idx="1384">
                  <c:v>2.92</c:v>
                </c:pt>
                <c:pt idx="1385">
                  <c:v>2.79</c:v>
                </c:pt>
                <c:pt idx="1386">
                  <c:v>3.67</c:v>
                </c:pt>
                <c:pt idx="1387">
                  <c:v>3.58</c:v>
                </c:pt>
                <c:pt idx="1388">
                  <c:v>3.5</c:v>
                </c:pt>
                <c:pt idx="1389">
                  <c:v>3.55</c:v>
                </c:pt>
                <c:pt idx="1390">
                  <c:v>3.7</c:v>
                </c:pt>
                <c:pt idx="1391">
                  <c:v>3.31</c:v>
                </c:pt>
                <c:pt idx="1392">
                  <c:v>3.08</c:v>
                </c:pt>
                <c:pt idx="1393">
                  <c:v>2.96</c:v>
                </c:pt>
                <c:pt idx="1394">
                  <c:v>2.95</c:v>
                </c:pt>
                <c:pt idx="1395">
                  <c:v>3.42</c:v>
                </c:pt>
                <c:pt idx="1396">
                  <c:v>3.52</c:v>
                </c:pt>
                <c:pt idx="1397">
                  <c:v>1.17</c:v>
                </c:pt>
                <c:pt idx="1398">
                  <c:v>2.54</c:v>
                </c:pt>
                <c:pt idx="1399">
                  <c:v>1.84</c:v>
                </c:pt>
                <c:pt idx="1400">
                  <c:v>2.75</c:v>
                </c:pt>
                <c:pt idx="1401">
                  <c:v>2.8</c:v>
                </c:pt>
                <c:pt idx="1402">
                  <c:v>3.58</c:v>
                </c:pt>
                <c:pt idx="1403">
                  <c:v>3.55</c:v>
                </c:pt>
                <c:pt idx="1404">
                  <c:v>3.84</c:v>
                </c:pt>
                <c:pt idx="1405">
                  <c:v>3.79</c:v>
                </c:pt>
                <c:pt idx="1406">
                  <c:v>3.38</c:v>
                </c:pt>
                <c:pt idx="1407">
                  <c:v>3.81</c:v>
                </c:pt>
                <c:pt idx="1408">
                  <c:v>3.93</c:v>
                </c:pt>
                <c:pt idx="1409">
                  <c:v>4.08</c:v>
                </c:pt>
                <c:pt idx="1410">
                  <c:v>4.18</c:v>
                </c:pt>
                <c:pt idx="1411">
                  <c:v>3.99</c:v>
                </c:pt>
                <c:pt idx="1412">
                  <c:v>3.76</c:v>
                </c:pt>
                <c:pt idx="1413">
                  <c:v>1.08</c:v>
                </c:pt>
                <c:pt idx="1414">
                  <c:v>2.92</c:v>
                </c:pt>
                <c:pt idx="1415">
                  <c:v>4.05</c:v>
                </c:pt>
                <c:pt idx="1416">
                  <c:v>3.92</c:v>
                </c:pt>
                <c:pt idx="1417">
                  <c:v>3.93</c:v>
                </c:pt>
                <c:pt idx="1418">
                  <c:v>3.97</c:v>
                </c:pt>
                <c:pt idx="1419">
                  <c:v>3.72</c:v>
                </c:pt>
                <c:pt idx="1420">
                  <c:v>3.92</c:v>
                </c:pt>
                <c:pt idx="1421">
                  <c:v>3.72</c:v>
                </c:pt>
                <c:pt idx="1422">
                  <c:v>3.42</c:v>
                </c:pt>
                <c:pt idx="1423">
                  <c:v>3.8</c:v>
                </c:pt>
                <c:pt idx="1424">
                  <c:v>3.8</c:v>
                </c:pt>
                <c:pt idx="1425">
                  <c:v>4.17</c:v>
                </c:pt>
                <c:pt idx="1426">
                  <c:v>4.66</c:v>
                </c:pt>
                <c:pt idx="1427">
                  <c:v>3.22</c:v>
                </c:pt>
                <c:pt idx="1428">
                  <c:v>1.83</c:v>
                </c:pt>
                <c:pt idx="1429">
                  <c:v>2.54</c:v>
                </c:pt>
                <c:pt idx="1430">
                  <c:v>3.51</c:v>
                </c:pt>
                <c:pt idx="1431">
                  <c:v>3.79</c:v>
                </c:pt>
                <c:pt idx="1432">
                  <c:v>4.16</c:v>
                </c:pt>
                <c:pt idx="1433">
                  <c:v>3.72</c:v>
                </c:pt>
                <c:pt idx="1434">
                  <c:v>3.68</c:v>
                </c:pt>
                <c:pt idx="1435">
                  <c:v>4.01</c:v>
                </c:pt>
                <c:pt idx="1436">
                  <c:v>4.55</c:v>
                </c:pt>
                <c:pt idx="1437">
                  <c:v>4.92</c:v>
                </c:pt>
                <c:pt idx="1438">
                  <c:v>4.5999999999999996</c:v>
                </c:pt>
                <c:pt idx="1439">
                  <c:v>4.63</c:v>
                </c:pt>
                <c:pt idx="1440">
                  <c:v>4.01</c:v>
                </c:pt>
                <c:pt idx="1441">
                  <c:v>3.97</c:v>
                </c:pt>
                <c:pt idx="1442">
                  <c:v>4.62</c:v>
                </c:pt>
                <c:pt idx="1443">
                  <c:v>2.93</c:v>
                </c:pt>
                <c:pt idx="1444">
                  <c:v>0.92</c:v>
                </c:pt>
                <c:pt idx="1445">
                  <c:v>2.88</c:v>
                </c:pt>
                <c:pt idx="1446">
                  <c:v>3.22</c:v>
                </c:pt>
                <c:pt idx="1447">
                  <c:v>4.2</c:v>
                </c:pt>
                <c:pt idx="1448">
                  <c:v>4.12</c:v>
                </c:pt>
                <c:pt idx="1449">
                  <c:v>3.84</c:v>
                </c:pt>
                <c:pt idx="1450">
                  <c:v>3.59</c:v>
                </c:pt>
                <c:pt idx="1451">
                  <c:v>2.88</c:v>
                </c:pt>
                <c:pt idx="1452">
                  <c:v>2.99</c:v>
                </c:pt>
                <c:pt idx="1453">
                  <c:v>2.72</c:v>
                </c:pt>
                <c:pt idx="1454">
                  <c:v>3.61</c:v>
                </c:pt>
                <c:pt idx="1455">
                  <c:v>4.01</c:v>
                </c:pt>
                <c:pt idx="1456">
                  <c:v>4.78</c:v>
                </c:pt>
                <c:pt idx="1457">
                  <c:v>4.22</c:v>
                </c:pt>
                <c:pt idx="1458">
                  <c:v>1.25</c:v>
                </c:pt>
                <c:pt idx="1459">
                  <c:v>3.04</c:v>
                </c:pt>
                <c:pt idx="1460">
                  <c:v>1.71</c:v>
                </c:pt>
                <c:pt idx="1461">
                  <c:v>2.87</c:v>
                </c:pt>
                <c:pt idx="1462">
                  <c:v>2.83</c:v>
                </c:pt>
                <c:pt idx="1463">
                  <c:v>2.83</c:v>
                </c:pt>
                <c:pt idx="1464">
                  <c:v>3.08</c:v>
                </c:pt>
                <c:pt idx="1465">
                  <c:v>2.87</c:v>
                </c:pt>
                <c:pt idx="1466">
                  <c:v>2.8</c:v>
                </c:pt>
                <c:pt idx="1467">
                  <c:v>2.4700000000000002</c:v>
                </c:pt>
                <c:pt idx="1468">
                  <c:v>2.63</c:v>
                </c:pt>
                <c:pt idx="1469">
                  <c:v>2.5099999999999998</c:v>
                </c:pt>
                <c:pt idx="1470">
                  <c:v>2.8</c:v>
                </c:pt>
                <c:pt idx="1471">
                  <c:v>3.8</c:v>
                </c:pt>
                <c:pt idx="1472">
                  <c:v>3.2</c:v>
                </c:pt>
                <c:pt idx="1473">
                  <c:v>0.83</c:v>
                </c:pt>
                <c:pt idx="1474">
                  <c:v>3.33</c:v>
                </c:pt>
                <c:pt idx="1475">
                  <c:v>1.88</c:v>
                </c:pt>
                <c:pt idx="1476">
                  <c:v>2.71</c:v>
                </c:pt>
                <c:pt idx="1477">
                  <c:v>2.87</c:v>
                </c:pt>
                <c:pt idx="1478">
                  <c:v>3.49</c:v>
                </c:pt>
                <c:pt idx="1479">
                  <c:v>3.37</c:v>
                </c:pt>
                <c:pt idx="1480">
                  <c:v>3.51</c:v>
                </c:pt>
                <c:pt idx="1481">
                  <c:v>4.6399999999999997</c:v>
                </c:pt>
                <c:pt idx="1482">
                  <c:v>4.51</c:v>
                </c:pt>
                <c:pt idx="1483">
                  <c:v>4.05</c:v>
                </c:pt>
                <c:pt idx="1484">
                  <c:v>3.93</c:v>
                </c:pt>
                <c:pt idx="1485">
                  <c:v>3.97</c:v>
                </c:pt>
                <c:pt idx="1486">
                  <c:v>4.42</c:v>
                </c:pt>
                <c:pt idx="1487">
                  <c:v>5.45</c:v>
                </c:pt>
                <c:pt idx="1488">
                  <c:v>4.97</c:v>
                </c:pt>
                <c:pt idx="1489">
                  <c:v>4.9400000000000004</c:v>
                </c:pt>
                <c:pt idx="1490">
                  <c:v>5.0999999999999996</c:v>
                </c:pt>
                <c:pt idx="1491">
                  <c:v>1.42</c:v>
                </c:pt>
                <c:pt idx="1492">
                  <c:v>3.13</c:v>
                </c:pt>
                <c:pt idx="1493">
                  <c:v>2.67</c:v>
                </c:pt>
                <c:pt idx="1494">
                  <c:v>3.63</c:v>
                </c:pt>
                <c:pt idx="1495">
                  <c:v>3.75</c:v>
                </c:pt>
                <c:pt idx="1496">
                  <c:v>3.47</c:v>
                </c:pt>
                <c:pt idx="1497">
                  <c:v>2.59</c:v>
                </c:pt>
                <c:pt idx="1498">
                  <c:v>3.28</c:v>
                </c:pt>
                <c:pt idx="1499">
                  <c:v>2.4700000000000002</c:v>
                </c:pt>
                <c:pt idx="1500">
                  <c:v>2.59</c:v>
                </c:pt>
                <c:pt idx="1501">
                  <c:v>2.5499999999999998</c:v>
                </c:pt>
                <c:pt idx="1502">
                  <c:v>2.5</c:v>
                </c:pt>
                <c:pt idx="1503">
                  <c:v>4.1399999999999997</c:v>
                </c:pt>
                <c:pt idx="1504">
                  <c:v>3.83</c:v>
                </c:pt>
                <c:pt idx="1505">
                  <c:v>0.71</c:v>
                </c:pt>
                <c:pt idx="1506">
                  <c:v>4.43</c:v>
                </c:pt>
                <c:pt idx="1507">
                  <c:v>2.54</c:v>
                </c:pt>
                <c:pt idx="1508">
                  <c:v>3.21</c:v>
                </c:pt>
                <c:pt idx="1509">
                  <c:v>3.54</c:v>
                </c:pt>
                <c:pt idx="1510">
                  <c:v>3.54</c:v>
                </c:pt>
                <c:pt idx="1511">
                  <c:v>3.27</c:v>
                </c:pt>
                <c:pt idx="1512">
                  <c:v>3.5</c:v>
                </c:pt>
                <c:pt idx="1513">
                  <c:v>3.7</c:v>
                </c:pt>
                <c:pt idx="1514">
                  <c:v>3.3</c:v>
                </c:pt>
                <c:pt idx="1515">
                  <c:v>3.09</c:v>
                </c:pt>
                <c:pt idx="1516">
                  <c:v>3.29</c:v>
                </c:pt>
                <c:pt idx="1517">
                  <c:v>3.13</c:v>
                </c:pt>
                <c:pt idx="1518">
                  <c:v>4.18</c:v>
                </c:pt>
                <c:pt idx="1519">
                  <c:v>3.63</c:v>
                </c:pt>
                <c:pt idx="1520">
                  <c:v>0.46</c:v>
                </c:pt>
                <c:pt idx="1521">
                  <c:v>3.13</c:v>
                </c:pt>
                <c:pt idx="1522">
                  <c:v>1.5</c:v>
                </c:pt>
                <c:pt idx="1523">
                  <c:v>3.74</c:v>
                </c:pt>
                <c:pt idx="1524">
                  <c:v>4.05</c:v>
                </c:pt>
                <c:pt idx="1525">
                  <c:v>4.13</c:v>
                </c:pt>
                <c:pt idx="1526">
                  <c:v>4.4800000000000004</c:v>
                </c:pt>
                <c:pt idx="1527">
                  <c:v>4.59</c:v>
                </c:pt>
                <c:pt idx="1528">
                  <c:v>4.55</c:v>
                </c:pt>
                <c:pt idx="1529">
                  <c:v>4.8</c:v>
                </c:pt>
                <c:pt idx="1530">
                  <c:v>4.13</c:v>
                </c:pt>
                <c:pt idx="1531">
                  <c:v>3.93</c:v>
                </c:pt>
                <c:pt idx="1532">
                  <c:v>4.12</c:v>
                </c:pt>
                <c:pt idx="1533">
                  <c:v>3.84</c:v>
                </c:pt>
                <c:pt idx="1534">
                  <c:v>3.92</c:v>
                </c:pt>
                <c:pt idx="1535">
                  <c:v>4.93</c:v>
                </c:pt>
                <c:pt idx="1536">
                  <c:v>4.88</c:v>
                </c:pt>
                <c:pt idx="1537">
                  <c:v>4.93</c:v>
                </c:pt>
                <c:pt idx="1538">
                  <c:v>4.4400000000000004</c:v>
                </c:pt>
                <c:pt idx="1539">
                  <c:v>1.83</c:v>
                </c:pt>
                <c:pt idx="1540">
                  <c:v>1.92</c:v>
                </c:pt>
                <c:pt idx="1541">
                  <c:v>2.33</c:v>
                </c:pt>
                <c:pt idx="1542">
                  <c:v>2.75</c:v>
                </c:pt>
                <c:pt idx="1543">
                  <c:v>3.18</c:v>
                </c:pt>
                <c:pt idx="1544">
                  <c:v>3.5</c:v>
                </c:pt>
                <c:pt idx="1545">
                  <c:v>3.29</c:v>
                </c:pt>
                <c:pt idx="1546">
                  <c:v>3.5</c:v>
                </c:pt>
                <c:pt idx="1547">
                  <c:v>3.29</c:v>
                </c:pt>
                <c:pt idx="1548">
                  <c:v>2.79</c:v>
                </c:pt>
                <c:pt idx="1549">
                  <c:v>2.5499999999999998</c:v>
                </c:pt>
                <c:pt idx="1550">
                  <c:v>3.16</c:v>
                </c:pt>
                <c:pt idx="1551">
                  <c:v>3.04</c:v>
                </c:pt>
                <c:pt idx="1552">
                  <c:v>4.43</c:v>
                </c:pt>
                <c:pt idx="1553">
                  <c:v>4.17</c:v>
                </c:pt>
                <c:pt idx="1554">
                  <c:v>1.04</c:v>
                </c:pt>
                <c:pt idx="1555">
                  <c:v>2.67</c:v>
                </c:pt>
                <c:pt idx="1556">
                  <c:v>3.62</c:v>
                </c:pt>
                <c:pt idx="1557">
                  <c:v>2.96</c:v>
                </c:pt>
                <c:pt idx="1558">
                  <c:v>3.34</c:v>
                </c:pt>
                <c:pt idx="1559">
                  <c:v>3.45</c:v>
                </c:pt>
                <c:pt idx="1560">
                  <c:v>3.17</c:v>
                </c:pt>
                <c:pt idx="1561">
                  <c:v>3.17</c:v>
                </c:pt>
                <c:pt idx="1562">
                  <c:v>3</c:v>
                </c:pt>
                <c:pt idx="1563">
                  <c:v>2.5499999999999998</c:v>
                </c:pt>
                <c:pt idx="1564">
                  <c:v>2.5499999999999998</c:v>
                </c:pt>
                <c:pt idx="1565">
                  <c:v>3.12</c:v>
                </c:pt>
                <c:pt idx="1566">
                  <c:v>3.5</c:v>
                </c:pt>
                <c:pt idx="1567">
                  <c:v>4.05</c:v>
                </c:pt>
                <c:pt idx="1568">
                  <c:v>2.84</c:v>
                </c:pt>
                <c:pt idx="1569">
                  <c:v>0.71</c:v>
                </c:pt>
                <c:pt idx="1570">
                  <c:v>3.5</c:v>
                </c:pt>
                <c:pt idx="1571">
                  <c:v>2.21</c:v>
                </c:pt>
                <c:pt idx="1572">
                  <c:v>2.91</c:v>
                </c:pt>
                <c:pt idx="1573">
                  <c:v>2.76</c:v>
                </c:pt>
                <c:pt idx="1574">
                  <c:v>2.83</c:v>
                </c:pt>
                <c:pt idx="1575">
                  <c:v>2.99</c:v>
                </c:pt>
                <c:pt idx="1576">
                  <c:v>3.09</c:v>
                </c:pt>
                <c:pt idx="1577">
                  <c:v>2.67</c:v>
                </c:pt>
                <c:pt idx="1578">
                  <c:v>2.8</c:v>
                </c:pt>
                <c:pt idx="1579">
                  <c:v>3.01</c:v>
                </c:pt>
                <c:pt idx="1580">
                  <c:v>3.47</c:v>
                </c:pt>
                <c:pt idx="1581">
                  <c:v>3.89</c:v>
                </c:pt>
                <c:pt idx="1582">
                  <c:v>5.26</c:v>
                </c:pt>
                <c:pt idx="1583">
                  <c:v>4.6500000000000004</c:v>
                </c:pt>
                <c:pt idx="1584">
                  <c:v>5.37</c:v>
                </c:pt>
                <c:pt idx="1585">
                  <c:v>1.34</c:v>
                </c:pt>
                <c:pt idx="1586">
                  <c:v>3.38</c:v>
                </c:pt>
                <c:pt idx="1587">
                  <c:v>3.09</c:v>
                </c:pt>
                <c:pt idx="1588">
                  <c:v>4.09</c:v>
                </c:pt>
                <c:pt idx="1589">
                  <c:v>4.05</c:v>
                </c:pt>
                <c:pt idx="1590">
                  <c:v>4.22</c:v>
                </c:pt>
                <c:pt idx="1591">
                  <c:v>3.93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F4E-4CA9-9B74-7623D7EECB8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890029216"/>
        <c:axId val="890014240"/>
      </c:barChart>
      <c:catAx>
        <c:axId val="89002921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1" i="0" u="none" strike="noStrik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US" altLang="ko-KR"/>
                  <a:t>Elapsed</a:t>
                </a:r>
                <a:r>
                  <a:rPr lang="en-US" altLang="ko-KR" baseline="0"/>
                  <a:t> time(sec.)</a:t>
                </a:r>
                <a:endParaRPr lang="ko-KR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1" i="0" u="none" strike="noStrike" kern="1200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ko-KR"/>
            </a:p>
          </c:txPr>
        </c:title>
        <c:majorTickMark val="none"/>
        <c:minorTickMark val="none"/>
        <c:tickLblPos val="nextTo"/>
        <c:spPr>
          <a:noFill/>
          <a:ln w="1905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ko-KR"/>
          </a:p>
        </c:txPr>
        <c:crossAx val="890014240"/>
        <c:crosses val="autoZero"/>
        <c:auto val="1"/>
        <c:lblAlgn val="ctr"/>
        <c:lblOffset val="100"/>
        <c:noMultiLvlLbl val="0"/>
      </c:catAx>
      <c:valAx>
        <c:axId val="890014240"/>
        <c:scaling>
          <c:orientation val="minMax"/>
          <c:max val="100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1" i="0" u="none" strike="noStrik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US" altLang="ko-KR"/>
                  <a:t>CPU</a:t>
                </a:r>
                <a:r>
                  <a:rPr lang="en-US" altLang="ko-KR" baseline="0"/>
                  <a:t> utilization(%)</a:t>
                </a:r>
              </a:p>
            </c:rich>
          </c:tx>
          <c:layout>
            <c:manualLayout>
              <c:xMode val="edge"/>
              <c:yMode val="edge"/>
              <c:x val="3.7991452991452991E-2"/>
              <c:y val="0.1546608024691358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1" i="0" u="none" strike="noStrike" kern="1200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ko-KR"/>
          </a:p>
        </c:txPr>
        <c:crossAx val="890029216"/>
        <c:crosses val="autoZero"/>
        <c:crossBetween val="between"/>
        <c:majorUnit val="20"/>
      </c:valAx>
      <c:spPr>
        <a:noFill/>
        <a:ln w="19050">
          <a:solidFill>
            <a:schemeClr val="tx1"/>
          </a:solidFill>
        </a:ln>
        <a:effectLst/>
      </c:spPr>
    </c:plotArea>
    <c:plotVisOnly val="1"/>
    <c:dispBlanksAs val="gap"/>
    <c:showDLblsOverMax val="0"/>
    <c:extLst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1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ko-KR"/>
    </a:p>
  </c:txPr>
  <c:externalData r:id="rId4">
    <c:autoUpdate val="0"/>
  </c:externalData>
</c:chartSpace>
</file>

<file path=ppt/charts/chart6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20180470085470084"/>
          <c:y val="5.4631481481481482E-2"/>
          <c:w val="0.77603183760683758"/>
          <c:h val="0.66457112860892398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ysClr val="windowText" lastClr="000000"/>
            </a:solidFill>
            <a:ln>
              <a:noFill/>
            </a:ln>
            <a:effectLst/>
          </c:spPr>
          <c:invertIfNegative val="0"/>
          <c:val>
            <c:numRef>
              <c:f>'Elapsed time(tcmalloc)'!$X$374:$X$1583</c:f>
              <c:numCache>
                <c:formatCode>General</c:formatCode>
                <c:ptCount val="1210"/>
                <c:pt idx="0">
                  <c:v>5.83</c:v>
                </c:pt>
                <c:pt idx="1">
                  <c:v>3.88</c:v>
                </c:pt>
                <c:pt idx="2">
                  <c:v>3.79</c:v>
                </c:pt>
                <c:pt idx="3">
                  <c:v>3.92</c:v>
                </c:pt>
                <c:pt idx="4">
                  <c:v>3.79</c:v>
                </c:pt>
                <c:pt idx="5">
                  <c:v>3.83</c:v>
                </c:pt>
                <c:pt idx="6">
                  <c:v>3.75</c:v>
                </c:pt>
                <c:pt idx="7">
                  <c:v>3.88</c:v>
                </c:pt>
                <c:pt idx="8">
                  <c:v>3.79</c:v>
                </c:pt>
                <c:pt idx="9">
                  <c:v>3.71</c:v>
                </c:pt>
                <c:pt idx="10">
                  <c:v>1.79</c:v>
                </c:pt>
                <c:pt idx="11">
                  <c:v>2.75</c:v>
                </c:pt>
                <c:pt idx="12">
                  <c:v>3.88</c:v>
                </c:pt>
                <c:pt idx="13">
                  <c:v>2.29</c:v>
                </c:pt>
                <c:pt idx="14">
                  <c:v>2.71</c:v>
                </c:pt>
                <c:pt idx="15">
                  <c:v>2.67</c:v>
                </c:pt>
                <c:pt idx="16">
                  <c:v>1.25</c:v>
                </c:pt>
                <c:pt idx="17">
                  <c:v>3.25</c:v>
                </c:pt>
                <c:pt idx="18">
                  <c:v>2.37</c:v>
                </c:pt>
                <c:pt idx="19">
                  <c:v>1.83</c:v>
                </c:pt>
                <c:pt idx="20">
                  <c:v>3.36</c:v>
                </c:pt>
                <c:pt idx="21">
                  <c:v>3.12</c:v>
                </c:pt>
                <c:pt idx="22">
                  <c:v>3.45</c:v>
                </c:pt>
                <c:pt idx="23">
                  <c:v>3.56</c:v>
                </c:pt>
                <c:pt idx="24">
                  <c:v>2.88</c:v>
                </c:pt>
                <c:pt idx="25">
                  <c:v>2.59</c:v>
                </c:pt>
                <c:pt idx="26">
                  <c:v>2.72</c:v>
                </c:pt>
                <c:pt idx="27">
                  <c:v>3.01</c:v>
                </c:pt>
                <c:pt idx="28">
                  <c:v>3.47</c:v>
                </c:pt>
                <c:pt idx="29">
                  <c:v>14.43</c:v>
                </c:pt>
                <c:pt idx="30">
                  <c:v>9.68</c:v>
                </c:pt>
                <c:pt idx="31">
                  <c:v>5.28</c:v>
                </c:pt>
                <c:pt idx="32">
                  <c:v>4.22</c:v>
                </c:pt>
                <c:pt idx="33">
                  <c:v>4.71</c:v>
                </c:pt>
                <c:pt idx="34">
                  <c:v>4.62</c:v>
                </c:pt>
                <c:pt idx="35">
                  <c:v>4.05</c:v>
                </c:pt>
                <c:pt idx="36">
                  <c:v>4.3</c:v>
                </c:pt>
                <c:pt idx="37">
                  <c:v>4.21</c:v>
                </c:pt>
                <c:pt idx="38">
                  <c:v>4.25</c:v>
                </c:pt>
                <c:pt idx="39">
                  <c:v>4.09</c:v>
                </c:pt>
                <c:pt idx="40">
                  <c:v>3.9</c:v>
                </c:pt>
                <c:pt idx="41">
                  <c:v>13.45</c:v>
                </c:pt>
                <c:pt idx="42">
                  <c:v>15.64</c:v>
                </c:pt>
                <c:pt idx="43">
                  <c:v>7.69</c:v>
                </c:pt>
                <c:pt idx="44">
                  <c:v>2.63</c:v>
                </c:pt>
                <c:pt idx="45">
                  <c:v>2.71</c:v>
                </c:pt>
                <c:pt idx="46">
                  <c:v>2.39</c:v>
                </c:pt>
                <c:pt idx="47">
                  <c:v>3.11</c:v>
                </c:pt>
                <c:pt idx="48">
                  <c:v>2.83</c:v>
                </c:pt>
                <c:pt idx="49">
                  <c:v>2.67</c:v>
                </c:pt>
                <c:pt idx="50">
                  <c:v>2.93</c:v>
                </c:pt>
                <c:pt idx="51">
                  <c:v>3.54</c:v>
                </c:pt>
                <c:pt idx="52">
                  <c:v>7.91</c:v>
                </c:pt>
                <c:pt idx="53">
                  <c:v>24.01</c:v>
                </c:pt>
                <c:pt idx="54">
                  <c:v>6.93</c:v>
                </c:pt>
                <c:pt idx="55">
                  <c:v>3.55</c:v>
                </c:pt>
                <c:pt idx="56">
                  <c:v>3.79</c:v>
                </c:pt>
                <c:pt idx="57">
                  <c:v>3.43</c:v>
                </c:pt>
                <c:pt idx="58">
                  <c:v>3.5</c:v>
                </c:pt>
                <c:pt idx="59">
                  <c:v>3.96</c:v>
                </c:pt>
                <c:pt idx="60">
                  <c:v>3.22</c:v>
                </c:pt>
                <c:pt idx="61">
                  <c:v>2.59</c:v>
                </c:pt>
                <c:pt idx="62">
                  <c:v>2.75</c:v>
                </c:pt>
                <c:pt idx="63">
                  <c:v>2.76</c:v>
                </c:pt>
                <c:pt idx="64">
                  <c:v>27.66</c:v>
                </c:pt>
                <c:pt idx="65">
                  <c:v>8.01</c:v>
                </c:pt>
                <c:pt idx="66">
                  <c:v>4.1399999999999997</c:v>
                </c:pt>
                <c:pt idx="67">
                  <c:v>4.34</c:v>
                </c:pt>
                <c:pt idx="68">
                  <c:v>4.22</c:v>
                </c:pt>
                <c:pt idx="69">
                  <c:v>4.42</c:v>
                </c:pt>
                <c:pt idx="70">
                  <c:v>3.68</c:v>
                </c:pt>
                <c:pt idx="71">
                  <c:v>3.47</c:v>
                </c:pt>
                <c:pt idx="72">
                  <c:v>3.96</c:v>
                </c:pt>
                <c:pt idx="73">
                  <c:v>3.17</c:v>
                </c:pt>
                <c:pt idx="74">
                  <c:v>3.58</c:v>
                </c:pt>
                <c:pt idx="75">
                  <c:v>3.47</c:v>
                </c:pt>
                <c:pt idx="76">
                  <c:v>27.73</c:v>
                </c:pt>
                <c:pt idx="77">
                  <c:v>9.92</c:v>
                </c:pt>
                <c:pt idx="78">
                  <c:v>3.2</c:v>
                </c:pt>
                <c:pt idx="79">
                  <c:v>3.16</c:v>
                </c:pt>
                <c:pt idx="80">
                  <c:v>3</c:v>
                </c:pt>
                <c:pt idx="81">
                  <c:v>2.83</c:v>
                </c:pt>
                <c:pt idx="82">
                  <c:v>3</c:v>
                </c:pt>
                <c:pt idx="83">
                  <c:v>3.12</c:v>
                </c:pt>
                <c:pt idx="84">
                  <c:v>3</c:v>
                </c:pt>
                <c:pt idx="85">
                  <c:v>3.04</c:v>
                </c:pt>
                <c:pt idx="86">
                  <c:v>5.09</c:v>
                </c:pt>
                <c:pt idx="87">
                  <c:v>27.17</c:v>
                </c:pt>
                <c:pt idx="88">
                  <c:v>9.42</c:v>
                </c:pt>
                <c:pt idx="89">
                  <c:v>3.46</c:v>
                </c:pt>
                <c:pt idx="90">
                  <c:v>3.72</c:v>
                </c:pt>
                <c:pt idx="91">
                  <c:v>4.18</c:v>
                </c:pt>
                <c:pt idx="92">
                  <c:v>3.8</c:v>
                </c:pt>
                <c:pt idx="93">
                  <c:v>3</c:v>
                </c:pt>
                <c:pt idx="94">
                  <c:v>3.12</c:v>
                </c:pt>
                <c:pt idx="95">
                  <c:v>2.8</c:v>
                </c:pt>
                <c:pt idx="96">
                  <c:v>2.84</c:v>
                </c:pt>
                <c:pt idx="97">
                  <c:v>3</c:v>
                </c:pt>
                <c:pt idx="98">
                  <c:v>20.68</c:v>
                </c:pt>
                <c:pt idx="99">
                  <c:v>14.49</c:v>
                </c:pt>
                <c:pt idx="100">
                  <c:v>4.54</c:v>
                </c:pt>
                <c:pt idx="101">
                  <c:v>4.38</c:v>
                </c:pt>
                <c:pt idx="102">
                  <c:v>3.92</c:v>
                </c:pt>
                <c:pt idx="103">
                  <c:v>4.1100000000000003</c:v>
                </c:pt>
                <c:pt idx="104">
                  <c:v>4.45</c:v>
                </c:pt>
                <c:pt idx="105">
                  <c:v>4.22</c:v>
                </c:pt>
                <c:pt idx="106">
                  <c:v>4.38</c:v>
                </c:pt>
                <c:pt idx="107">
                  <c:v>4.17</c:v>
                </c:pt>
                <c:pt idx="108">
                  <c:v>3.72</c:v>
                </c:pt>
                <c:pt idx="109">
                  <c:v>3.66</c:v>
                </c:pt>
                <c:pt idx="110">
                  <c:v>20.21</c:v>
                </c:pt>
                <c:pt idx="111">
                  <c:v>14.88</c:v>
                </c:pt>
                <c:pt idx="112">
                  <c:v>3.04</c:v>
                </c:pt>
                <c:pt idx="113">
                  <c:v>3.5</c:v>
                </c:pt>
                <c:pt idx="114">
                  <c:v>3.99</c:v>
                </c:pt>
                <c:pt idx="115">
                  <c:v>3.55</c:v>
                </c:pt>
                <c:pt idx="116">
                  <c:v>3.34</c:v>
                </c:pt>
                <c:pt idx="117">
                  <c:v>3.13</c:v>
                </c:pt>
                <c:pt idx="118">
                  <c:v>3.42</c:v>
                </c:pt>
                <c:pt idx="119">
                  <c:v>2.83</c:v>
                </c:pt>
                <c:pt idx="120">
                  <c:v>2.72</c:v>
                </c:pt>
                <c:pt idx="121">
                  <c:v>24.99</c:v>
                </c:pt>
                <c:pt idx="122">
                  <c:v>10.14</c:v>
                </c:pt>
                <c:pt idx="123">
                  <c:v>4.22</c:v>
                </c:pt>
                <c:pt idx="124">
                  <c:v>4.55</c:v>
                </c:pt>
                <c:pt idx="125">
                  <c:v>4.43</c:v>
                </c:pt>
                <c:pt idx="126">
                  <c:v>4.5199999999999996</c:v>
                </c:pt>
                <c:pt idx="127">
                  <c:v>4.1399999999999997</c:v>
                </c:pt>
                <c:pt idx="128">
                  <c:v>4.0199999999999996</c:v>
                </c:pt>
                <c:pt idx="129">
                  <c:v>4.55</c:v>
                </c:pt>
                <c:pt idx="130">
                  <c:v>4.8</c:v>
                </c:pt>
                <c:pt idx="131">
                  <c:v>4.33</c:v>
                </c:pt>
                <c:pt idx="132">
                  <c:v>3.46</c:v>
                </c:pt>
                <c:pt idx="133">
                  <c:v>3.38</c:v>
                </c:pt>
                <c:pt idx="134">
                  <c:v>15.12</c:v>
                </c:pt>
                <c:pt idx="135">
                  <c:v>18.68</c:v>
                </c:pt>
                <c:pt idx="136">
                  <c:v>6.28</c:v>
                </c:pt>
                <c:pt idx="137">
                  <c:v>2.75</c:v>
                </c:pt>
                <c:pt idx="138">
                  <c:v>2.99</c:v>
                </c:pt>
                <c:pt idx="139">
                  <c:v>2.87</c:v>
                </c:pt>
                <c:pt idx="140">
                  <c:v>2.76</c:v>
                </c:pt>
                <c:pt idx="141">
                  <c:v>2.63</c:v>
                </c:pt>
                <c:pt idx="142">
                  <c:v>2.95</c:v>
                </c:pt>
                <c:pt idx="143">
                  <c:v>2.38</c:v>
                </c:pt>
                <c:pt idx="144">
                  <c:v>2.5499999999999998</c:v>
                </c:pt>
                <c:pt idx="145">
                  <c:v>17.25</c:v>
                </c:pt>
                <c:pt idx="146">
                  <c:v>16.89</c:v>
                </c:pt>
                <c:pt idx="147">
                  <c:v>5.54</c:v>
                </c:pt>
                <c:pt idx="148">
                  <c:v>3.29</c:v>
                </c:pt>
                <c:pt idx="149">
                  <c:v>3.46</c:v>
                </c:pt>
                <c:pt idx="150">
                  <c:v>3.58</c:v>
                </c:pt>
                <c:pt idx="151">
                  <c:v>4.12</c:v>
                </c:pt>
                <c:pt idx="152">
                  <c:v>4.09</c:v>
                </c:pt>
                <c:pt idx="153">
                  <c:v>3.97</c:v>
                </c:pt>
                <c:pt idx="154">
                  <c:v>4.05</c:v>
                </c:pt>
                <c:pt idx="155">
                  <c:v>4.16</c:v>
                </c:pt>
                <c:pt idx="156">
                  <c:v>18.28</c:v>
                </c:pt>
                <c:pt idx="157">
                  <c:v>16.79</c:v>
                </c:pt>
                <c:pt idx="158">
                  <c:v>3.55</c:v>
                </c:pt>
                <c:pt idx="159">
                  <c:v>3.13</c:v>
                </c:pt>
                <c:pt idx="160">
                  <c:v>2.63</c:v>
                </c:pt>
                <c:pt idx="161">
                  <c:v>3.08</c:v>
                </c:pt>
                <c:pt idx="162">
                  <c:v>2.67</c:v>
                </c:pt>
                <c:pt idx="163">
                  <c:v>2.5499999999999998</c:v>
                </c:pt>
                <c:pt idx="164">
                  <c:v>3.08</c:v>
                </c:pt>
                <c:pt idx="165">
                  <c:v>3.46</c:v>
                </c:pt>
                <c:pt idx="166">
                  <c:v>3.33</c:v>
                </c:pt>
                <c:pt idx="167">
                  <c:v>20.23</c:v>
                </c:pt>
                <c:pt idx="168">
                  <c:v>15.07</c:v>
                </c:pt>
                <c:pt idx="169">
                  <c:v>4.4400000000000004</c:v>
                </c:pt>
                <c:pt idx="170">
                  <c:v>3.88</c:v>
                </c:pt>
                <c:pt idx="171">
                  <c:v>3.96</c:v>
                </c:pt>
                <c:pt idx="172">
                  <c:v>4.29</c:v>
                </c:pt>
                <c:pt idx="173">
                  <c:v>3.93</c:v>
                </c:pt>
                <c:pt idx="174">
                  <c:v>3.59</c:v>
                </c:pt>
                <c:pt idx="175">
                  <c:v>3.71</c:v>
                </c:pt>
                <c:pt idx="176">
                  <c:v>3.59</c:v>
                </c:pt>
                <c:pt idx="177">
                  <c:v>3.76</c:v>
                </c:pt>
                <c:pt idx="178">
                  <c:v>3.67</c:v>
                </c:pt>
                <c:pt idx="179">
                  <c:v>25.65</c:v>
                </c:pt>
                <c:pt idx="180">
                  <c:v>10.36</c:v>
                </c:pt>
                <c:pt idx="181">
                  <c:v>4.09</c:v>
                </c:pt>
                <c:pt idx="182">
                  <c:v>3.84</c:v>
                </c:pt>
                <c:pt idx="183">
                  <c:v>3.92</c:v>
                </c:pt>
                <c:pt idx="184">
                  <c:v>3.76</c:v>
                </c:pt>
                <c:pt idx="185">
                  <c:v>3.87</c:v>
                </c:pt>
                <c:pt idx="186">
                  <c:v>3.67</c:v>
                </c:pt>
                <c:pt idx="187">
                  <c:v>3.55</c:v>
                </c:pt>
                <c:pt idx="188">
                  <c:v>3.99</c:v>
                </c:pt>
                <c:pt idx="189">
                  <c:v>3.71</c:v>
                </c:pt>
                <c:pt idx="190">
                  <c:v>9.56</c:v>
                </c:pt>
                <c:pt idx="191">
                  <c:v>23.84</c:v>
                </c:pt>
                <c:pt idx="192">
                  <c:v>6.68</c:v>
                </c:pt>
                <c:pt idx="193">
                  <c:v>3.55</c:v>
                </c:pt>
                <c:pt idx="194">
                  <c:v>3.47</c:v>
                </c:pt>
                <c:pt idx="195">
                  <c:v>3.75</c:v>
                </c:pt>
                <c:pt idx="196">
                  <c:v>3.63</c:v>
                </c:pt>
                <c:pt idx="197">
                  <c:v>3.63</c:v>
                </c:pt>
                <c:pt idx="198">
                  <c:v>3.43</c:v>
                </c:pt>
                <c:pt idx="199">
                  <c:v>3.3</c:v>
                </c:pt>
                <c:pt idx="200">
                  <c:v>3.64</c:v>
                </c:pt>
                <c:pt idx="201">
                  <c:v>3.64</c:v>
                </c:pt>
                <c:pt idx="202">
                  <c:v>22.76</c:v>
                </c:pt>
                <c:pt idx="203">
                  <c:v>13.01</c:v>
                </c:pt>
                <c:pt idx="204">
                  <c:v>4.18</c:v>
                </c:pt>
                <c:pt idx="205">
                  <c:v>3.76</c:v>
                </c:pt>
                <c:pt idx="206">
                  <c:v>3.8</c:v>
                </c:pt>
                <c:pt idx="207">
                  <c:v>3.75</c:v>
                </c:pt>
                <c:pt idx="208">
                  <c:v>3.55</c:v>
                </c:pt>
                <c:pt idx="209">
                  <c:v>4.32</c:v>
                </c:pt>
                <c:pt idx="210">
                  <c:v>4.68</c:v>
                </c:pt>
                <c:pt idx="211">
                  <c:v>4.26</c:v>
                </c:pt>
                <c:pt idx="212">
                  <c:v>4.5199999999999996</c:v>
                </c:pt>
                <c:pt idx="213">
                  <c:v>4.8</c:v>
                </c:pt>
                <c:pt idx="214">
                  <c:v>4.83</c:v>
                </c:pt>
                <c:pt idx="215">
                  <c:v>23.51</c:v>
                </c:pt>
                <c:pt idx="216">
                  <c:v>14.67</c:v>
                </c:pt>
                <c:pt idx="217">
                  <c:v>3.85</c:v>
                </c:pt>
                <c:pt idx="218">
                  <c:v>4.09</c:v>
                </c:pt>
                <c:pt idx="219">
                  <c:v>3.63</c:v>
                </c:pt>
                <c:pt idx="220">
                  <c:v>3.88</c:v>
                </c:pt>
                <c:pt idx="221">
                  <c:v>4.17</c:v>
                </c:pt>
                <c:pt idx="222">
                  <c:v>4.09</c:v>
                </c:pt>
                <c:pt idx="223">
                  <c:v>4.1399999999999997</c:v>
                </c:pt>
                <c:pt idx="224">
                  <c:v>4.05</c:v>
                </c:pt>
                <c:pt idx="225">
                  <c:v>3.89</c:v>
                </c:pt>
                <c:pt idx="226">
                  <c:v>3.89</c:v>
                </c:pt>
                <c:pt idx="227">
                  <c:v>26.95</c:v>
                </c:pt>
                <c:pt idx="228">
                  <c:v>9.91</c:v>
                </c:pt>
                <c:pt idx="229">
                  <c:v>3.92</c:v>
                </c:pt>
                <c:pt idx="230">
                  <c:v>3.83</c:v>
                </c:pt>
                <c:pt idx="231">
                  <c:v>3.58</c:v>
                </c:pt>
                <c:pt idx="232">
                  <c:v>3.63</c:v>
                </c:pt>
                <c:pt idx="233">
                  <c:v>3.51</c:v>
                </c:pt>
                <c:pt idx="234">
                  <c:v>3.55</c:v>
                </c:pt>
                <c:pt idx="235">
                  <c:v>3.35</c:v>
                </c:pt>
                <c:pt idx="236">
                  <c:v>3.54</c:v>
                </c:pt>
                <c:pt idx="237">
                  <c:v>3.71</c:v>
                </c:pt>
                <c:pt idx="238">
                  <c:v>18.41</c:v>
                </c:pt>
                <c:pt idx="239">
                  <c:v>17.260000000000002</c:v>
                </c:pt>
                <c:pt idx="240">
                  <c:v>4.22</c:v>
                </c:pt>
                <c:pt idx="241">
                  <c:v>3.47</c:v>
                </c:pt>
                <c:pt idx="242">
                  <c:v>3.5</c:v>
                </c:pt>
                <c:pt idx="243">
                  <c:v>3.67</c:v>
                </c:pt>
                <c:pt idx="244">
                  <c:v>3.38</c:v>
                </c:pt>
                <c:pt idx="245">
                  <c:v>3.29</c:v>
                </c:pt>
                <c:pt idx="246">
                  <c:v>3.4</c:v>
                </c:pt>
                <c:pt idx="247">
                  <c:v>3.13</c:v>
                </c:pt>
                <c:pt idx="248">
                  <c:v>3.26</c:v>
                </c:pt>
                <c:pt idx="249">
                  <c:v>18.739999999999998</c:v>
                </c:pt>
                <c:pt idx="250">
                  <c:v>17.239999999999998</c:v>
                </c:pt>
                <c:pt idx="251">
                  <c:v>5.98</c:v>
                </c:pt>
                <c:pt idx="252">
                  <c:v>3.89</c:v>
                </c:pt>
                <c:pt idx="253">
                  <c:v>4.46</c:v>
                </c:pt>
                <c:pt idx="254">
                  <c:v>3.97</c:v>
                </c:pt>
                <c:pt idx="255">
                  <c:v>3.77</c:v>
                </c:pt>
                <c:pt idx="256">
                  <c:v>4.25</c:v>
                </c:pt>
                <c:pt idx="257">
                  <c:v>4.63</c:v>
                </c:pt>
                <c:pt idx="258">
                  <c:v>4.72</c:v>
                </c:pt>
                <c:pt idx="259">
                  <c:v>4.76</c:v>
                </c:pt>
                <c:pt idx="260">
                  <c:v>4.67</c:v>
                </c:pt>
                <c:pt idx="261">
                  <c:v>4.68</c:v>
                </c:pt>
                <c:pt idx="262">
                  <c:v>4.6399999999999997</c:v>
                </c:pt>
                <c:pt idx="263">
                  <c:v>4.4400000000000004</c:v>
                </c:pt>
                <c:pt idx="264">
                  <c:v>4.75</c:v>
                </c:pt>
                <c:pt idx="265">
                  <c:v>21.15</c:v>
                </c:pt>
                <c:pt idx="266">
                  <c:v>15.96</c:v>
                </c:pt>
                <c:pt idx="267">
                  <c:v>3.48</c:v>
                </c:pt>
                <c:pt idx="268">
                  <c:v>3.03</c:v>
                </c:pt>
                <c:pt idx="269">
                  <c:v>3.16</c:v>
                </c:pt>
                <c:pt idx="270">
                  <c:v>3.43</c:v>
                </c:pt>
                <c:pt idx="271">
                  <c:v>3.63</c:v>
                </c:pt>
                <c:pt idx="272">
                  <c:v>3.6</c:v>
                </c:pt>
                <c:pt idx="273">
                  <c:v>3.91</c:v>
                </c:pt>
                <c:pt idx="274">
                  <c:v>3.46</c:v>
                </c:pt>
                <c:pt idx="275">
                  <c:v>3.47</c:v>
                </c:pt>
                <c:pt idx="276">
                  <c:v>18.32</c:v>
                </c:pt>
                <c:pt idx="277">
                  <c:v>17.55</c:v>
                </c:pt>
                <c:pt idx="278">
                  <c:v>5.23</c:v>
                </c:pt>
                <c:pt idx="279">
                  <c:v>2.96</c:v>
                </c:pt>
                <c:pt idx="280">
                  <c:v>3</c:v>
                </c:pt>
                <c:pt idx="281">
                  <c:v>2.91</c:v>
                </c:pt>
                <c:pt idx="282">
                  <c:v>2.67</c:v>
                </c:pt>
                <c:pt idx="283">
                  <c:v>2.63</c:v>
                </c:pt>
                <c:pt idx="284">
                  <c:v>2.68</c:v>
                </c:pt>
                <c:pt idx="285">
                  <c:v>2.88</c:v>
                </c:pt>
                <c:pt idx="286">
                  <c:v>2.76</c:v>
                </c:pt>
                <c:pt idx="287">
                  <c:v>18.09</c:v>
                </c:pt>
                <c:pt idx="288">
                  <c:v>16.34</c:v>
                </c:pt>
                <c:pt idx="289">
                  <c:v>4.13</c:v>
                </c:pt>
                <c:pt idx="290">
                  <c:v>3.93</c:v>
                </c:pt>
                <c:pt idx="291">
                  <c:v>4.18</c:v>
                </c:pt>
                <c:pt idx="292">
                  <c:v>3.46</c:v>
                </c:pt>
                <c:pt idx="293">
                  <c:v>3.5</c:v>
                </c:pt>
                <c:pt idx="294">
                  <c:v>3.49</c:v>
                </c:pt>
                <c:pt idx="295">
                  <c:v>3.17</c:v>
                </c:pt>
                <c:pt idx="296">
                  <c:v>3.21</c:v>
                </c:pt>
                <c:pt idx="297">
                  <c:v>2.09</c:v>
                </c:pt>
                <c:pt idx="298">
                  <c:v>17.27</c:v>
                </c:pt>
                <c:pt idx="299">
                  <c:v>17.420000000000002</c:v>
                </c:pt>
                <c:pt idx="300">
                  <c:v>3.74</c:v>
                </c:pt>
                <c:pt idx="301">
                  <c:v>4.1399999999999997</c:v>
                </c:pt>
                <c:pt idx="302">
                  <c:v>3.96</c:v>
                </c:pt>
                <c:pt idx="303">
                  <c:v>3.97</c:v>
                </c:pt>
                <c:pt idx="304">
                  <c:v>4.12</c:v>
                </c:pt>
                <c:pt idx="305">
                  <c:v>4.09</c:v>
                </c:pt>
                <c:pt idx="306">
                  <c:v>3.59</c:v>
                </c:pt>
                <c:pt idx="307">
                  <c:v>3.88</c:v>
                </c:pt>
                <c:pt idx="308">
                  <c:v>3.72</c:v>
                </c:pt>
                <c:pt idx="309">
                  <c:v>3.76</c:v>
                </c:pt>
                <c:pt idx="310">
                  <c:v>24.51</c:v>
                </c:pt>
                <c:pt idx="311">
                  <c:v>13.34</c:v>
                </c:pt>
                <c:pt idx="312">
                  <c:v>2.59</c:v>
                </c:pt>
                <c:pt idx="313">
                  <c:v>2.79</c:v>
                </c:pt>
                <c:pt idx="314">
                  <c:v>2.71</c:v>
                </c:pt>
                <c:pt idx="315">
                  <c:v>2.92</c:v>
                </c:pt>
                <c:pt idx="316">
                  <c:v>3.25</c:v>
                </c:pt>
                <c:pt idx="317">
                  <c:v>3.06</c:v>
                </c:pt>
                <c:pt idx="318">
                  <c:v>2.99</c:v>
                </c:pt>
                <c:pt idx="319">
                  <c:v>2.95</c:v>
                </c:pt>
                <c:pt idx="320">
                  <c:v>3.11</c:v>
                </c:pt>
                <c:pt idx="321">
                  <c:v>25.84</c:v>
                </c:pt>
                <c:pt idx="322">
                  <c:v>10.15</c:v>
                </c:pt>
                <c:pt idx="323">
                  <c:v>4.29</c:v>
                </c:pt>
                <c:pt idx="324">
                  <c:v>4.17</c:v>
                </c:pt>
                <c:pt idx="325">
                  <c:v>3.94</c:v>
                </c:pt>
                <c:pt idx="326">
                  <c:v>3.99</c:v>
                </c:pt>
                <c:pt idx="327">
                  <c:v>3.34</c:v>
                </c:pt>
                <c:pt idx="328">
                  <c:v>3.59</c:v>
                </c:pt>
                <c:pt idx="329">
                  <c:v>3.3</c:v>
                </c:pt>
                <c:pt idx="330">
                  <c:v>3.55</c:v>
                </c:pt>
                <c:pt idx="331">
                  <c:v>3.55</c:v>
                </c:pt>
                <c:pt idx="332">
                  <c:v>6.65</c:v>
                </c:pt>
                <c:pt idx="333">
                  <c:v>24.93</c:v>
                </c:pt>
                <c:pt idx="334">
                  <c:v>8.77</c:v>
                </c:pt>
                <c:pt idx="335">
                  <c:v>2.75</c:v>
                </c:pt>
                <c:pt idx="336">
                  <c:v>2.72</c:v>
                </c:pt>
                <c:pt idx="337">
                  <c:v>2.71</c:v>
                </c:pt>
                <c:pt idx="338">
                  <c:v>2.84</c:v>
                </c:pt>
                <c:pt idx="339">
                  <c:v>3.16</c:v>
                </c:pt>
                <c:pt idx="340">
                  <c:v>3.59</c:v>
                </c:pt>
                <c:pt idx="341">
                  <c:v>3.46</c:v>
                </c:pt>
                <c:pt idx="342">
                  <c:v>3.05</c:v>
                </c:pt>
                <c:pt idx="343">
                  <c:v>3.21</c:v>
                </c:pt>
                <c:pt idx="344">
                  <c:v>25.55</c:v>
                </c:pt>
                <c:pt idx="345">
                  <c:v>11.85</c:v>
                </c:pt>
                <c:pt idx="346">
                  <c:v>3.49</c:v>
                </c:pt>
                <c:pt idx="347">
                  <c:v>2.63</c:v>
                </c:pt>
                <c:pt idx="348">
                  <c:v>2.5099999999999998</c:v>
                </c:pt>
                <c:pt idx="349">
                  <c:v>2.8</c:v>
                </c:pt>
                <c:pt idx="350">
                  <c:v>2.99</c:v>
                </c:pt>
                <c:pt idx="351">
                  <c:v>2.84</c:v>
                </c:pt>
                <c:pt idx="352">
                  <c:v>2.71</c:v>
                </c:pt>
                <c:pt idx="353">
                  <c:v>2.67</c:v>
                </c:pt>
                <c:pt idx="354">
                  <c:v>2.63</c:v>
                </c:pt>
                <c:pt idx="355">
                  <c:v>25.62</c:v>
                </c:pt>
                <c:pt idx="356">
                  <c:v>10.119999999999999</c:v>
                </c:pt>
                <c:pt idx="357">
                  <c:v>3.88</c:v>
                </c:pt>
                <c:pt idx="358">
                  <c:v>4.0599999999999996</c:v>
                </c:pt>
                <c:pt idx="359">
                  <c:v>3.72</c:v>
                </c:pt>
                <c:pt idx="360">
                  <c:v>3.88</c:v>
                </c:pt>
                <c:pt idx="361">
                  <c:v>3.75</c:v>
                </c:pt>
                <c:pt idx="362">
                  <c:v>4.41</c:v>
                </c:pt>
                <c:pt idx="363">
                  <c:v>4.47</c:v>
                </c:pt>
                <c:pt idx="364">
                  <c:v>3.72</c:v>
                </c:pt>
                <c:pt idx="365">
                  <c:v>2.96</c:v>
                </c:pt>
                <c:pt idx="366">
                  <c:v>5.2</c:v>
                </c:pt>
                <c:pt idx="367">
                  <c:v>27.33</c:v>
                </c:pt>
                <c:pt idx="368">
                  <c:v>6.69</c:v>
                </c:pt>
                <c:pt idx="369">
                  <c:v>4.1399999999999997</c:v>
                </c:pt>
                <c:pt idx="370">
                  <c:v>4.0999999999999996</c:v>
                </c:pt>
                <c:pt idx="371">
                  <c:v>3.64</c:v>
                </c:pt>
                <c:pt idx="372">
                  <c:v>3.97</c:v>
                </c:pt>
                <c:pt idx="373">
                  <c:v>3.68</c:v>
                </c:pt>
                <c:pt idx="374">
                  <c:v>3.5</c:v>
                </c:pt>
                <c:pt idx="375">
                  <c:v>3.63</c:v>
                </c:pt>
                <c:pt idx="376">
                  <c:v>3.47</c:v>
                </c:pt>
                <c:pt idx="377">
                  <c:v>3.43</c:v>
                </c:pt>
                <c:pt idx="378">
                  <c:v>17.38</c:v>
                </c:pt>
                <c:pt idx="379">
                  <c:v>18.190000000000001</c:v>
                </c:pt>
                <c:pt idx="380">
                  <c:v>4.18</c:v>
                </c:pt>
                <c:pt idx="381">
                  <c:v>3.8</c:v>
                </c:pt>
                <c:pt idx="382">
                  <c:v>3.5</c:v>
                </c:pt>
                <c:pt idx="383">
                  <c:v>3.47</c:v>
                </c:pt>
                <c:pt idx="384">
                  <c:v>3.5</c:v>
                </c:pt>
                <c:pt idx="385">
                  <c:v>3.88</c:v>
                </c:pt>
                <c:pt idx="386">
                  <c:v>4.46</c:v>
                </c:pt>
                <c:pt idx="387">
                  <c:v>3.97</c:v>
                </c:pt>
                <c:pt idx="388">
                  <c:v>4.26</c:v>
                </c:pt>
                <c:pt idx="389">
                  <c:v>3.89</c:v>
                </c:pt>
                <c:pt idx="390">
                  <c:v>17.649999999999999</c:v>
                </c:pt>
                <c:pt idx="391">
                  <c:v>16.559999999999999</c:v>
                </c:pt>
                <c:pt idx="392">
                  <c:v>6.86</c:v>
                </c:pt>
                <c:pt idx="393">
                  <c:v>3.26</c:v>
                </c:pt>
                <c:pt idx="394">
                  <c:v>3.43</c:v>
                </c:pt>
                <c:pt idx="395">
                  <c:v>3.43</c:v>
                </c:pt>
                <c:pt idx="396">
                  <c:v>3.71</c:v>
                </c:pt>
                <c:pt idx="397">
                  <c:v>4.03</c:v>
                </c:pt>
                <c:pt idx="398">
                  <c:v>3.75</c:v>
                </c:pt>
                <c:pt idx="399">
                  <c:v>3.71</c:v>
                </c:pt>
                <c:pt idx="400">
                  <c:v>3.55</c:v>
                </c:pt>
                <c:pt idx="401">
                  <c:v>3</c:v>
                </c:pt>
                <c:pt idx="402">
                  <c:v>24.97</c:v>
                </c:pt>
                <c:pt idx="403">
                  <c:v>12</c:v>
                </c:pt>
                <c:pt idx="404">
                  <c:v>3.62</c:v>
                </c:pt>
                <c:pt idx="405">
                  <c:v>3.17</c:v>
                </c:pt>
                <c:pt idx="406">
                  <c:v>3.84</c:v>
                </c:pt>
                <c:pt idx="407">
                  <c:v>4.04</c:v>
                </c:pt>
                <c:pt idx="408">
                  <c:v>4.16</c:v>
                </c:pt>
                <c:pt idx="409">
                  <c:v>4.3</c:v>
                </c:pt>
                <c:pt idx="410">
                  <c:v>4.68</c:v>
                </c:pt>
                <c:pt idx="411">
                  <c:v>4.67</c:v>
                </c:pt>
                <c:pt idx="412">
                  <c:v>4.4800000000000004</c:v>
                </c:pt>
                <c:pt idx="413">
                  <c:v>4.5599999999999996</c:v>
                </c:pt>
                <c:pt idx="414">
                  <c:v>4.6399999999999997</c:v>
                </c:pt>
                <c:pt idx="415">
                  <c:v>4.3899999999999997</c:v>
                </c:pt>
                <c:pt idx="416">
                  <c:v>4.72</c:v>
                </c:pt>
                <c:pt idx="417">
                  <c:v>4.75</c:v>
                </c:pt>
                <c:pt idx="418">
                  <c:v>4.67</c:v>
                </c:pt>
                <c:pt idx="419">
                  <c:v>4.88</c:v>
                </c:pt>
                <c:pt idx="420">
                  <c:v>26.42</c:v>
                </c:pt>
                <c:pt idx="421">
                  <c:v>10.85</c:v>
                </c:pt>
                <c:pt idx="422">
                  <c:v>4.43</c:v>
                </c:pt>
                <c:pt idx="423">
                  <c:v>4.4800000000000004</c:v>
                </c:pt>
                <c:pt idx="424">
                  <c:v>4.33</c:v>
                </c:pt>
                <c:pt idx="425">
                  <c:v>4.26</c:v>
                </c:pt>
                <c:pt idx="426">
                  <c:v>4.17</c:v>
                </c:pt>
                <c:pt idx="427">
                  <c:v>4.22</c:v>
                </c:pt>
                <c:pt idx="428">
                  <c:v>4.24</c:v>
                </c:pt>
                <c:pt idx="429">
                  <c:v>4.0599999999999996</c:v>
                </c:pt>
                <c:pt idx="430">
                  <c:v>4.76</c:v>
                </c:pt>
                <c:pt idx="431">
                  <c:v>4.84</c:v>
                </c:pt>
                <c:pt idx="432">
                  <c:v>4.66</c:v>
                </c:pt>
                <c:pt idx="433">
                  <c:v>3.84</c:v>
                </c:pt>
                <c:pt idx="434">
                  <c:v>3.62</c:v>
                </c:pt>
                <c:pt idx="435">
                  <c:v>28.4</c:v>
                </c:pt>
                <c:pt idx="436">
                  <c:v>8.8800000000000008</c:v>
                </c:pt>
                <c:pt idx="437">
                  <c:v>3.38</c:v>
                </c:pt>
                <c:pt idx="438">
                  <c:v>3.26</c:v>
                </c:pt>
                <c:pt idx="439">
                  <c:v>3.63</c:v>
                </c:pt>
                <c:pt idx="440">
                  <c:v>3.58</c:v>
                </c:pt>
                <c:pt idx="441">
                  <c:v>3.43</c:v>
                </c:pt>
                <c:pt idx="442">
                  <c:v>4.01</c:v>
                </c:pt>
                <c:pt idx="443">
                  <c:v>4</c:v>
                </c:pt>
                <c:pt idx="444">
                  <c:v>4.47</c:v>
                </c:pt>
                <c:pt idx="445">
                  <c:v>4.88</c:v>
                </c:pt>
                <c:pt idx="446">
                  <c:v>4.5199999999999996</c:v>
                </c:pt>
                <c:pt idx="447">
                  <c:v>4.63</c:v>
                </c:pt>
                <c:pt idx="448">
                  <c:v>21.01</c:v>
                </c:pt>
                <c:pt idx="449">
                  <c:v>15.63</c:v>
                </c:pt>
                <c:pt idx="450">
                  <c:v>2.85</c:v>
                </c:pt>
                <c:pt idx="451">
                  <c:v>2.56</c:v>
                </c:pt>
                <c:pt idx="452">
                  <c:v>2.84</c:v>
                </c:pt>
                <c:pt idx="453">
                  <c:v>3.15</c:v>
                </c:pt>
                <c:pt idx="454">
                  <c:v>3.16</c:v>
                </c:pt>
                <c:pt idx="455">
                  <c:v>3.08</c:v>
                </c:pt>
                <c:pt idx="456">
                  <c:v>3.13</c:v>
                </c:pt>
                <c:pt idx="457">
                  <c:v>3.22</c:v>
                </c:pt>
                <c:pt idx="458">
                  <c:v>3.37</c:v>
                </c:pt>
                <c:pt idx="459">
                  <c:v>20.260000000000002</c:v>
                </c:pt>
                <c:pt idx="460">
                  <c:v>15.07</c:v>
                </c:pt>
                <c:pt idx="461">
                  <c:v>3.96</c:v>
                </c:pt>
                <c:pt idx="462">
                  <c:v>4.0599999999999996</c:v>
                </c:pt>
                <c:pt idx="463">
                  <c:v>4.59</c:v>
                </c:pt>
                <c:pt idx="464">
                  <c:v>4.8</c:v>
                </c:pt>
                <c:pt idx="465">
                  <c:v>4.26</c:v>
                </c:pt>
                <c:pt idx="466">
                  <c:v>3.72</c:v>
                </c:pt>
                <c:pt idx="467">
                  <c:v>3.63</c:v>
                </c:pt>
                <c:pt idx="468">
                  <c:v>3.6</c:v>
                </c:pt>
                <c:pt idx="469">
                  <c:v>3.74</c:v>
                </c:pt>
                <c:pt idx="470">
                  <c:v>3.68</c:v>
                </c:pt>
                <c:pt idx="471">
                  <c:v>3.51</c:v>
                </c:pt>
                <c:pt idx="472">
                  <c:v>24.18</c:v>
                </c:pt>
                <c:pt idx="473">
                  <c:v>12.2</c:v>
                </c:pt>
                <c:pt idx="474">
                  <c:v>4.29</c:v>
                </c:pt>
                <c:pt idx="475">
                  <c:v>3.93</c:v>
                </c:pt>
                <c:pt idx="476">
                  <c:v>4.42</c:v>
                </c:pt>
                <c:pt idx="477">
                  <c:v>4.57</c:v>
                </c:pt>
                <c:pt idx="478">
                  <c:v>4.09</c:v>
                </c:pt>
                <c:pt idx="479">
                  <c:v>3.84</c:v>
                </c:pt>
                <c:pt idx="480">
                  <c:v>3.96</c:v>
                </c:pt>
                <c:pt idx="481">
                  <c:v>3.42</c:v>
                </c:pt>
                <c:pt idx="482">
                  <c:v>3.96</c:v>
                </c:pt>
                <c:pt idx="483">
                  <c:v>2.88</c:v>
                </c:pt>
                <c:pt idx="484">
                  <c:v>28.27</c:v>
                </c:pt>
                <c:pt idx="485">
                  <c:v>8.4</c:v>
                </c:pt>
                <c:pt idx="486">
                  <c:v>4.37</c:v>
                </c:pt>
                <c:pt idx="487">
                  <c:v>4.21</c:v>
                </c:pt>
                <c:pt idx="488">
                  <c:v>4.55</c:v>
                </c:pt>
                <c:pt idx="489">
                  <c:v>4.68</c:v>
                </c:pt>
                <c:pt idx="490">
                  <c:v>4.42</c:v>
                </c:pt>
                <c:pt idx="491">
                  <c:v>4.21</c:v>
                </c:pt>
                <c:pt idx="492">
                  <c:v>4.09</c:v>
                </c:pt>
                <c:pt idx="493">
                  <c:v>3.93</c:v>
                </c:pt>
                <c:pt idx="494">
                  <c:v>4.26</c:v>
                </c:pt>
                <c:pt idx="495">
                  <c:v>4.08</c:v>
                </c:pt>
                <c:pt idx="496">
                  <c:v>3.97</c:v>
                </c:pt>
                <c:pt idx="497">
                  <c:v>25.54</c:v>
                </c:pt>
                <c:pt idx="498">
                  <c:v>10.119999999999999</c:v>
                </c:pt>
                <c:pt idx="499">
                  <c:v>4.72</c:v>
                </c:pt>
                <c:pt idx="500">
                  <c:v>4.88</c:v>
                </c:pt>
                <c:pt idx="501">
                  <c:v>4.63</c:v>
                </c:pt>
                <c:pt idx="502">
                  <c:v>4.6500000000000004</c:v>
                </c:pt>
                <c:pt idx="503">
                  <c:v>4.41</c:v>
                </c:pt>
                <c:pt idx="504">
                  <c:v>3.76</c:v>
                </c:pt>
                <c:pt idx="505">
                  <c:v>3.8</c:v>
                </c:pt>
                <c:pt idx="506">
                  <c:v>3.8</c:v>
                </c:pt>
                <c:pt idx="507">
                  <c:v>3.6</c:v>
                </c:pt>
                <c:pt idx="508">
                  <c:v>3.83</c:v>
                </c:pt>
                <c:pt idx="509">
                  <c:v>3.72</c:v>
                </c:pt>
                <c:pt idx="510">
                  <c:v>15.59</c:v>
                </c:pt>
                <c:pt idx="511">
                  <c:v>19.09</c:v>
                </c:pt>
                <c:pt idx="512">
                  <c:v>6.01</c:v>
                </c:pt>
                <c:pt idx="513">
                  <c:v>3.93</c:v>
                </c:pt>
                <c:pt idx="514">
                  <c:v>4.51</c:v>
                </c:pt>
                <c:pt idx="515">
                  <c:v>4.6399999999999997</c:v>
                </c:pt>
                <c:pt idx="516">
                  <c:v>4.3499999999999996</c:v>
                </c:pt>
                <c:pt idx="517">
                  <c:v>4.59</c:v>
                </c:pt>
                <c:pt idx="518">
                  <c:v>4.84</c:v>
                </c:pt>
                <c:pt idx="519">
                  <c:v>4.8499999999999996</c:v>
                </c:pt>
                <c:pt idx="520">
                  <c:v>3.84</c:v>
                </c:pt>
                <c:pt idx="521">
                  <c:v>3.8</c:v>
                </c:pt>
                <c:pt idx="522">
                  <c:v>4.22</c:v>
                </c:pt>
                <c:pt idx="523">
                  <c:v>4.22</c:v>
                </c:pt>
                <c:pt idx="524">
                  <c:v>18.04</c:v>
                </c:pt>
                <c:pt idx="525">
                  <c:v>16.79</c:v>
                </c:pt>
                <c:pt idx="526">
                  <c:v>6.85</c:v>
                </c:pt>
                <c:pt idx="527">
                  <c:v>3.8</c:v>
                </c:pt>
                <c:pt idx="528">
                  <c:v>3.5</c:v>
                </c:pt>
                <c:pt idx="529">
                  <c:v>3.67</c:v>
                </c:pt>
                <c:pt idx="530">
                  <c:v>3.76</c:v>
                </c:pt>
                <c:pt idx="531">
                  <c:v>3.71</c:v>
                </c:pt>
                <c:pt idx="532">
                  <c:v>3.72</c:v>
                </c:pt>
                <c:pt idx="533">
                  <c:v>3.8</c:v>
                </c:pt>
                <c:pt idx="534">
                  <c:v>3.63</c:v>
                </c:pt>
                <c:pt idx="535">
                  <c:v>3.52</c:v>
                </c:pt>
                <c:pt idx="536">
                  <c:v>21.97</c:v>
                </c:pt>
                <c:pt idx="537">
                  <c:v>14.58</c:v>
                </c:pt>
                <c:pt idx="538">
                  <c:v>3.91</c:v>
                </c:pt>
                <c:pt idx="539">
                  <c:v>3.48</c:v>
                </c:pt>
                <c:pt idx="540">
                  <c:v>3.71</c:v>
                </c:pt>
                <c:pt idx="541">
                  <c:v>4.34</c:v>
                </c:pt>
                <c:pt idx="542">
                  <c:v>4.1399999999999997</c:v>
                </c:pt>
                <c:pt idx="543">
                  <c:v>3.93</c:v>
                </c:pt>
                <c:pt idx="544">
                  <c:v>4</c:v>
                </c:pt>
                <c:pt idx="545">
                  <c:v>3.79</c:v>
                </c:pt>
                <c:pt idx="546">
                  <c:v>3.45</c:v>
                </c:pt>
                <c:pt idx="547">
                  <c:v>4.66</c:v>
                </c:pt>
                <c:pt idx="548">
                  <c:v>27.43</c:v>
                </c:pt>
                <c:pt idx="549">
                  <c:v>9.94</c:v>
                </c:pt>
                <c:pt idx="550">
                  <c:v>3.62</c:v>
                </c:pt>
                <c:pt idx="551">
                  <c:v>3.54</c:v>
                </c:pt>
                <c:pt idx="552">
                  <c:v>4.24</c:v>
                </c:pt>
                <c:pt idx="553">
                  <c:v>4.21</c:v>
                </c:pt>
                <c:pt idx="554">
                  <c:v>4.33</c:v>
                </c:pt>
                <c:pt idx="555">
                  <c:v>4.41</c:v>
                </c:pt>
                <c:pt idx="556">
                  <c:v>4.05</c:v>
                </c:pt>
                <c:pt idx="557">
                  <c:v>4.05</c:v>
                </c:pt>
                <c:pt idx="558">
                  <c:v>4.12</c:v>
                </c:pt>
                <c:pt idx="559">
                  <c:v>25.4</c:v>
                </c:pt>
                <c:pt idx="560">
                  <c:v>10.46</c:v>
                </c:pt>
                <c:pt idx="561">
                  <c:v>3.76</c:v>
                </c:pt>
                <c:pt idx="562">
                  <c:v>3.62</c:v>
                </c:pt>
                <c:pt idx="563">
                  <c:v>3.55</c:v>
                </c:pt>
                <c:pt idx="564">
                  <c:v>3.59</c:v>
                </c:pt>
                <c:pt idx="565">
                  <c:v>3.75</c:v>
                </c:pt>
                <c:pt idx="566">
                  <c:v>3.71</c:v>
                </c:pt>
                <c:pt idx="567">
                  <c:v>2.96</c:v>
                </c:pt>
                <c:pt idx="568">
                  <c:v>2.87</c:v>
                </c:pt>
                <c:pt idx="569">
                  <c:v>2.5099999999999998</c:v>
                </c:pt>
                <c:pt idx="570">
                  <c:v>24.4</c:v>
                </c:pt>
                <c:pt idx="571">
                  <c:v>11.08</c:v>
                </c:pt>
                <c:pt idx="572">
                  <c:v>3.92</c:v>
                </c:pt>
                <c:pt idx="573">
                  <c:v>3.21</c:v>
                </c:pt>
                <c:pt idx="574">
                  <c:v>3.62</c:v>
                </c:pt>
                <c:pt idx="575">
                  <c:v>3.42</c:v>
                </c:pt>
                <c:pt idx="576">
                  <c:v>3.38</c:v>
                </c:pt>
                <c:pt idx="577">
                  <c:v>4</c:v>
                </c:pt>
                <c:pt idx="578">
                  <c:v>4.01</c:v>
                </c:pt>
                <c:pt idx="579">
                  <c:v>3.96</c:v>
                </c:pt>
                <c:pt idx="580">
                  <c:v>4.17</c:v>
                </c:pt>
                <c:pt idx="581">
                  <c:v>19.34</c:v>
                </c:pt>
                <c:pt idx="582">
                  <c:v>15.8</c:v>
                </c:pt>
                <c:pt idx="583">
                  <c:v>3.42</c:v>
                </c:pt>
                <c:pt idx="584">
                  <c:v>4.29</c:v>
                </c:pt>
                <c:pt idx="585">
                  <c:v>3.96</c:v>
                </c:pt>
                <c:pt idx="586">
                  <c:v>3.93</c:v>
                </c:pt>
                <c:pt idx="587">
                  <c:v>4.16</c:v>
                </c:pt>
                <c:pt idx="588">
                  <c:v>3.89</c:v>
                </c:pt>
                <c:pt idx="589">
                  <c:v>4.09</c:v>
                </c:pt>
                <c:pt idx="590">
                  <c:v>3.69</c:v>
                </c:pt>
                <c:pt idx="591">
                  <c:v>4.29</c:v>
                </c:pt>
                <c:pt idx="592">
                  <c:v>4.63</c:v>
                </c:pt>
                <c:pt idx="593">
                  <c:v>4.55</c:v>
                </c:pt>
                <c:pt idx="594">
                  <c:v>23.29</c:v>
                </c:pt>
                <c:pt idx="595">
                  <c:v>13.14</c:v>
                </c:pt>
                <c:pt idx="596">
                  <c:v>4.21</c:v>
                </c:pt>
                <c:pt idx="597">
                  <c:v>2.8</c:v>
                </c:pt>
                <c:pt idx="598">
                  <c:v>2.79</c:v>
                </c:pt>
                <c:pt idx="599">
                  <c:v>2.64</c:v>
                </c:pt>
                <c:pt idx="600">
                  <c:v>2.83</c:v>
                </c:pt>
                <c:pt idx="601">
                  <c:v>2.85</c:v>
                </c:pt>
                <c:pt idx="602">
                  <c:v>3.17</c:v>
                </c:pt>
                <c:pt idx="603">
                  <c:v>3.71</c:v>
                </c:pt>
                <c:pt idx="604">
                  <c:v>3.3</c:v>
                </c:pt>
                <c:pt idx="605">
                  <c:v>21.7</c:v>
                </c:pt>
                <c:pt idx="606">
                  <c:v>16.170000000000002</c:v>
                </c:pt>
                <c:pt idx="607">
                  <c:v>4.84</c:v>
                </c:pt>
                <c:pt idx="608">
                  <c:v>4.1500000000000004</c:v>
                </c:pt>
                <c:pt idx="609">
                  <c:v>3.6</c:v>
                </c:pt>
                <c:pt idx="610">
                  <c:v>3.75</c:v>
                </c:pt>
                <c:pt idx="611">
                  <c:v>3.55</c:v>
                </c:pt>
                <c:pt idx="612">
                  <c:v>3.79</c:v>
                </c:pt>
                <c:pt idx="613">
                  <c:v>3.54</c:v>
                </c:pt>
                <c:pt idx="614">
                  <c:v>3.01</c:v>
                </c:pt>
                <c:pt idx="615">
                  <c:v>2.76</c:v>
                </c:pt>
                <c:pt idx="616">
                  <c:v>2.67</c:v>
                </c:pt>
                <c:pt idx="617">
                  <c:v>23.85</c:v>
                </c:pt>
                <c:pt idx="618">
                  <c:v>11.34</c:v>
                </c:pt>
                <c:pt idx="619">
                  <c:v>3.3</c:v>
                </c:pt>
                <c:pt idx="620">
                  <c:v>3.57</c:v>
                </c:pt>
                <c:pt idx="621">
                  <c:v>3.22</c:v>
                </c:pt>
                <c:pt idx="622">
                  <c:v>3.37</c:v>
                </c:pt>
                <c:pt idx="623">
                  <c:v>2.88</c:v>
                </c:pt>
                <c:pt idx="624">
                  <c:v>2.91</c:v>
                </c:pt>
                <c:pt idx="625">
                  <c:v>3.25</c:v>
                </c:pt>
                <c:pt idx="626">
                  <c:v>3.62</c:v>
                </c:pt>
                <c:pt idx="627">
                  <c:v>9.81</c:v>
                </c:pt>
                <c:pt idx="628">
                  <c:v>22.91</c:v>
                </c:pt>
                <c:pt idx="629">
                  <c:v>6.38</c:v>
                </c:pt>
                <c:pt idx="630">
                  <c:v>3.5</c:v>
                </c:pt>
                <c:pt idx="631">
                  <c:v>3.54</c:v>
                </c:pt>
                <c:pt idx="632">
                  <c:v>3.46</c:v>
                </c:pt>
                <c:pt idx="633">
                  <c:v>3.38</c:v>
                </c:pt>
                <c:pt idx="634">
                  <c:v>3.18</c:v>
                </c:pt>
                <c:pt idx="635">
                  <c:v>3.17</c:v>
                </c:pt>
                <c:pt idx="636">
                  <c:v>3.51</c:v>
                </c:pt>
                <c:pt idx="637">
                  <c:v>4.59</c:v>
                </c:pt>
                <c:pt idx="638">
                  <c:v>4.3899999999999997</c:v>
                </c:pt>
                <c:pt idx="639">
                  <c:v>4.53</c:v>
                </c:pt>
                <c:pt idx="640">
                  <c:v>4.71</c:v>
                </c:pt>
                <c:pt idx="641">
                  <c:v>27.63</c:v>
                </c:pt>
                <c:pt idx="642">
                  <c:v>9.0500000000000007</c:v>
                </c:pt>
                <c:pt idx="643">
                  <c:v>4.04</c:v>
                </c:pt>
                <c:pt idx="644">
                  <c:v>3.88</c:v>
                </c:pt>
                <c:pt idx="645">
                  <c:v>4.09</c:v>
                </c:pt>
                <c:pt idx="646">
                  <c:v>4.3499999999999996</c:v>
                </c:pt>
                <c:pt idx="647">
                  <c:v>4.59</c:v>
                </c:pt>
                <c:pt idx="648">
                  <c:v>4.3</c:v>
                </c:pt>
                <c:pt idx="649">
                  <c:v>3.84</c:v>
                </c:pt>
                <c:pt idx="650">
                  <c:v>3.17</c:v>
                </c:pt>
                <c:pt idx="651">
                  <c:v>3.34</c:v>
                </c:pt>
                <c:pt idx="652">
                  <c:v>3.5</c:v>
                </c:pt>
                <c:pt idx="653">
                  <c:v>23.28</c:v>
                </c:pt>
                <c:pt idx="654">
                  <c:v>14.6</c:v>
                </c:pt>
                <c:pt idx="655">
                  <c:v>3.67</c:v>
                </c:pt>
                <c:pt idx="656">
                  <c:v>3.92</c:v>
                </c:pt>
                <c:pt idx="657">
                  <c:v>4.17</c:v>
                </c:pt>
                <c:pt idx="658">
                  <c:v>4.12</c:v>
                </c:pt>
                <c:pt idx="659">
                  <c:v>3.69</c:v>
                </c:pt>
                <c:pt idx="660">
                  <c:v>4.13</c:v>
                </c:pt>
                <c:pt idx="661">
                  <c:v>4.72</c:v>
                </c:pt>
                <c:pt idx="662">
                  <c:v>4.5599999999999996</c:v>
                </c:pt>
                <c:pt idx="663">
                  <c:v>4.67</c:v>
                </c:pt>
                <c:pt idx="664">
                  <c:v>4.3499999999999996</c:v>
                </c:pt>
                <c:pt idx="665">
                  <c:v>3.97</c:v>
                </c:pt>
                <c:pt idx="666">
                  <c:v>26.48</c:v>
                </c:pt>
                <c:pt idx="667">
                  <c:v>11.22</c:v>
                </c:pt>
                <c:pt idx="668">
                  <c:v>3.88</c:v>
                </c:pt>
                <c:pt idx="669">
                  <c:v>4.13</c:v>
                </c:pt>
                <c:pt idx="670">
                  <c:v>4.3099999999999996</c:v>
                </c:pt>
                <c:pt idx="671">
                  <c:v>4.54</c:v>
                </c:pt>
                <c:pt idx="672">
                  <c:v>4.1399999999999997</c:v>
                </c:pt>
                <c:pt idx="673">
                  <c:v>4.17</c:v>
                </c:pt>
                <c:pt idx="674">
                  <c:v>4.0999999999999996</c:v>
                </c:pt>
                <c:pt idx="675">
                  <c:v>4.26</c:v>
                </c:pt>
                <c:pt idx="676">
                  <c:v>4.09</c:v>
                </c:pt>
                <c:pt idx="677">
                  <c:v>4.01</c:v>
                </c:pt>
                <c:pt idx="678">
                  <c:v>16.809999999999999</c:v>
                </c:pt>
                <c:pt idx="679">
                  <c:v>18.23</c:v>
                </c:pt>
                <c:pt idx="680">
                  <c:v>4.17</c:v>
                </c:pt>
                <c:pt idx="681">
                  <c:v>3.97</c:v>
                </c:pt>
                <c:pt idx="682">
                  <c:v>3.8</c:v>
                </c:pt>
                <c:pt idx="683">
                  <c:v>3.89</c:v>
                </c:pt>
                <c:pt idx="684">
                  <c:v>3.93</c:v>
                </c:pt>
                <c:pt idx="685">
                  <c:v>4.17</c:v>
                </c:pt>
                <c:pt idx="686">
                  <c:v>4.26</c:v>
                </c:pt>
                <c:pt idx="687">
                  <c:v>4.3</c:v>
                </c:pt>
                <c:pt idx="688">
                  <c:v>4.26</c:v>
                </c:pt>
                <c:pt idx="689">
                  <c:v>4.13</c:v>
                </c:pt>
                <c:pt idx="690">
                  <c:v>4.13</c:v>
                </c:pt>
                <c:pt idx="691">
                  <c:v>28.46</c:v>
                </c:pt>
                <c:pt idx="692">
                  <c:v>9.35</c:v>
                </c:pt>
                <c:pt idx="693">
                  <c:v>4.25</c:v>
                </c:pt>
                <c:pt idx="694">
                  <c:v>4.34</c:v>
                </c:pt>
                <c:pt idx="695">
                  <c:v>3</c:v>
                </c:pt>
                <c:pt idx="696">
                  <c:v>2.8</c:v>
                </c:pt>
                <c:pt idx="697">
                  <c:v>2.75</c:v>
                </c:pt>
                <c:pt idx="698">
                  <c:v>3.26</c:v>
                </c:pt>
                <c:pt idx="699">
                  <c:v>3.38</c:v>
                </c:pt>
                <c:pt idx="700">
                  <c:v>3.38</c:v>
                </c:pt>
                <c:pt idx="701">
                  <c:v>3.34</c:v>
                </c:pt>
                <c:pt idx="702">
                  <c:v>19.079999999999998</c:v>
                </c:pt>
                <c:pt idx="703">
                  <c:v>16.510000000000002</c:v>
                </c:pt>
                <c:pt idx="704">
                  <c:v>3.76</c:v>
                </c:pt>
                <c:pt idx="705">
                  <c:v>3.34</c:v>
                </c:pt>
                <c:pt idx="706">
                  <c:v>3.59</c:v>
                </c:pt>
                <c:pt idx="707">
                  <c:v>4.21</c:v>
                </c:pt>
                <c:pt idx="708">
                  <c:v>3.97</c:v>
                </c:pt>
                <c:pt idx="709">
                  <c:v>4.18</c:v>
                </c:pt>
                <c:pt idx="710">
                  <c:v>4.28</c:v>
                </c:pt>
                <c:pt idx="711">
                  <c:v>4.1399999999999997</c:v>
                </c:pt>
                <c:pt idx="712">
                  <c:v>4</c:v>
                </c:pt>
                <c:pt idx="713">
                  <c:v>6.12</c:v>
                </c:pt>
                <c:pt idx="714">
                  <c:v>25.92</c:v>
                </c:pt>
                <c:pt idx="715">
                  <c:v>8.8699999999999992</c:v>
                </c:pt>
                <c:pt idx="716">
                  <c:v>4.2699999999999996</c:v>
                </c:pt>
                <c:pt idx="717">
                  <c:v>4.21</c:v>
                </c:pt>
                <c:pt idx="718">
                  <c:v>2.8</c:v>
                </c:pt>
                <c:pt idx="719">
                  <c:v>2.72</c:v>
                </c:pt>
                <c:pt idx="720">
                  <c:v>3.34</c:v>
                </c:pt>
                <c:pt idx="721">
                  <c:v>3.53</c:v>
                </c:pt>
                <c:pt idx="722">
                  <c:v>3.25</c:v>
                </c:pt>
                <c:pt idx="723">
                  <c:v>3.34</c:v>
                </c:pt>
                <c:pt idx="724">
                  <c:v>3.95</c:v>
                </c:pt>
                <c:pt idx="725">
                  <c:v>14.83</c:v>
                </c:pt>
                <c:pt idx="726">
                  <c:v>20.68</c:v>
                </c:pt>
                <c:pt idx="727">
                  <c:v>5.54</c:v>
                </c:pt>
                <c:pt idx="728">
                  <c:v>3.89</c:v>
                </c:pt>
                <c:pt idx="729">
                  <c:v>4.29</c:v>
                </c:pt>
                <c:pt idx="730">
                  <c:v>3.82</c:v>
                </c:pt>
                <c:pt idx="731">
                  <c:v>5.09</c:v>
                </c:pt>
                <c:pt idx="732">
                  <c:v>3.63</c:v>
                </c:pt>
                <c:pt idx="733">
                  <c:v>3.55</c:v>
                </c:pt>
                <c:pt idx="734">
                  <c:v>3.66</c:v>
                </c:pt>
                <c:pt idx="735">
                  <c:v>3.33</c:v>
                </c:pt>
                <c:pt idx="736">
                  <c:v>2.72</c:v>
                </c:pt>
                <c:pt idx="737">
                  <c:v>25.7</c:v>
                </c:pt>
                <c:pt idx="738">
                  <c:v>9.76</c:v>
                </c:pt>
                <c:pt idx="739">
                  <c:v>3.75</c:v>
                </c:pt>
                <c:pt idx="740">
                  <c:v>4</c:v>
                </c:pt>
                <c:pt idx="741">
                  <c:v>3.73</c:v>
                </c:pt>
                <c:pt idx="742">
                  <c:v>3.76</c:v>
                </c:pt>
                <c:pt idx="743">
                  <c:v>4.05</c:v>
                </c:pt>
                <c:pt idx="744">
                  <c:v>3.97</c:v>
                </c:pt>
                <c:pt idx="745">
                  <c:v>4.41</c:v>
                </c:pt>
                <c:pt idx="746">
                  <c:v>4.3</c:v>
                </c:pt>
                <c:pt idx="747">
                  <c:v>4.3</c:v>
                </c:pt>
                <c:pt idx="748">
                  <c:v>4.26</c:v>
                </c:pt>
                <c:pt idx="749">
                  <c:v>25.61</c:v>
                </c:pt>
                <c:pt idx="750">
                  <c:v>9.02</c:v>
                </c:pt>
                <c:pt idx="751">
                  <c:v>2.88</c:v>
                </c:pt>
                <c:pt idx="752">
                  <c:v>3.56</c:v>
                </c:pt>
                <c:pt idx="753">
                  <c:v>3.29</c:v>
                </c:pt>
                <c:pt idx="754">
                  <c:v>3.38</c:v>
                </c:pt>
                <c:pt idx="755">
                  <c:v>3.42</c:v>
                </c:pt>
                <c:pt idx="756">
                  <c:v>3.58</c:v>
                </c:pt>
                <c:pt idx="757">
                  <c:v>3.17</c:v>
                </c:pt>
                <c:pt idx="758">
                  <c:v>2.7</c:v>
                </c:pt>
                <c:pt idx="759">
                  <c:v>13.28</c:v>
                </c:pt>
                <c:pt idx="760">
                  <c:v>19.71</c:v>
                </c:pt>
                <c:pt idx="761">
                  <c:v>5.22</c:v>
                </c:pt>
                <c:pt idx="762">
                  <c:v>3.73</c:v>
                </c:pt>
                <c:pt idx="763">
                  <c:v>3.75</c:v>
                </c:pt>
                <c:pt idx="764">
                  <c:v>3.83</c:v>
                </c:pt>
                <c:pt idx="765">
                  <c:v>3.92</c:v>
                </c:pt>
                <c:pt idx="766">
                  <c:v>3.64</c:v>
                </c:pt>
                <c:pt idx="767">
                  <c:v>3.51</c:v>
                </c:pt>
                <c:pt idx="768">
                  <c:v>3.51</c:v>
                </c:pt>
                <c:pt idx="769">
                  <c:v>3.67</c:v>
                </c:pt>
                <c:pt idx="770">
                  <c:v>3.96</c:v>
                </c:pt>
                <c:pt idx="771">
                  <c:v>24.08</c:v>
                </c:pt>
                <c:pt idx="772">
                  <c:v>11.63</c:v>
                </c:pt>
                <c:pt idx="773">
                  <c:v>4.2699999999999996</c:v>
                </c:pt>
                <c:pt idx="774">
                  <c:v>4.34</c:v>
                </c:pt>
                <c:pt idx="775">
                  <c:v>4.33</c:v>
                </c:pt>
                <c:pt idx="776">
                  <c:v>4.3499999999999996</c:v>
                </c:pt>
                <c:pt idx="777">
                  <c:v>4.1900000000000004</c:v>
                </c:pt>
                <c:pt idx="778">
                  <c:v>4.25</c:v>
                </c:pt>
                <c:pt idx="779">
                  <c:v>4.3</c:v>
                </c:pt>
                <c:pt idx="780">
                  <c:v>4.49</c:v>
                </c:pt>
                <c:pt idx="781">
                  <c:v>3.93</c:v>
                </c:pt>
                <c:pt idx="782">
                  <c:v>4.22</c:v>
                </c:pt>
                <c:pt idx="783">
                  <c:v>4.3</c:v>
                </c:pt>
                <c:pt idx="784">
                  <c:v>27.96</c:v>
                </c:pt>
                <c:pt idx="785">
                  <c:v>8.0299999999999994</c:v>
                </c:pt>
                <c:pt idx="786">
                  <c:v>2.63</c:v>
                </c:pt>
                <c:pt idx="787">
                  <c:v>3</c:v>
                </c:pt>
                <c:pt idx="788">
                  <c:v>3.5</c:v>
                </c:pt>
                <c:pt idx="789">
                  <c:v>3.38</c:v>
                </c:pt>
                <c:pt idx="790">
                  <c:v>3.3</c:v>
                </c:pt>
                <c:pt idx="791">
                  <c:v>3.34</c:v>
                </c:pt>
                <c:pt idx="792">
                  <c:v>3.3</c:v>
                </c:pt>
                <c:pt idx="793">
                  <c:v>3.5</c:v>
                </c:pt>
                <c:pt idx="794">
                  <c:v>15.51</c:v>
                </c:pt>
                <c:pt idx="795">
                  <c:v>18.440000000000001</c:v>
                </c:pt>
                <c:pt idx="796">
                  <c:v>4.18</c:v>
                </c:pt>
                <c:pt idx="797">
                  <c:v>3.21</c:v>
                </c:pt>
                <c:pt idx="798">
                  <c:v>3.75</c:v>
                </c:pt>
                <c:pt idx="799">
                  <c:v>3.59</c:v>
                </c:pt>
                <c:pt idx="800">
                  <c:v>3.51</c:v>
                </c:pt>
                <c:pt idx="801">
                  <c:v>4.1399999999999997</c:v>
                </c:pt>
                <c:pt idx="802">
                  <c:v>4.67</c:v>
                </c:pt>
                <c:pt idx="803">
                  <c:v>4.72</c:v>
                </c:pt>
                <c:pt idx="804">
                  <c:v>4.76</c:v>
                </c:pt>
                <c:pt idx="805">
                  <c:v>4.71</c:v>
                </c:pt>
                <c:pt idx="806">
                  <c:v>4.76</c:v>
                </c:pt>
                <c:pt idx="807">
                  <c:v>4.75</c:v>
                </c:pt>
                <c:pt idx="808">
                  <c:v>17.84</c:v>
                </c:pt>
                <c:pt idx="809">
                  <c:v>17.62</c:v>
                </c:pt>
                <c:pt idx="810">
                  <c:v>6.04</c:v>
                </c:pt>
                <c:pt idx="811">
                  <c:v>2.93</c:v>
                </c:pt>
                <c:pt idx="812">
                  <c:v>3.33</c:v>
                </c:pt>
                <c:pt idx="813">
                  <c:v>3.09</c:v>
                </c:pt>
                <c:pt idx="814">
                  <c:v>3.21</c:v>
                </c:pt>
                <c:pt idx="815">
                  <c:v>3.22</c:v>
                </c:pt>
                <c:pt idx="816">
                  <c:v>3.71</c:v>
                </c:pt>
                <c:pt idx="817">
                  <c:v>2.83</c:v>
                </c:pt>
                <c:pt idx="818">
                  <c:v>2.91</c:v>
                </c:pt>
                <c:pt idx="819">
                  <c:v>16.829999999999998</c:v>
                </c:pt>
                <c:pt idx="820">
                  <c:v>17.79</c:v>
                </c:pt>
                <c:pt idx="821">
                  <c:v>4.12</c:v>
                </c:pt>
                <c:pt idx="822">
                  <c:v>3.92</c:v>
                </c:pt>
                <c:pt idx="823">
                  <c:v>4.03</c:v>
                </c:pt>
                <c:pt idx="824">
                  <c:v>3.88</c:v>
                </c:pt>
                <c:pt idx="825">
                  <c:v>4.12</c:v>
                </c:pt>
                <c:pt idx="826">
                  <c:v>4.5</c:v>
                </c:pt>
                <c:pt idx="827">
                  <c:v>4.38</c:v>
                </c:pt>
                <c:pt idx="828">
                  <c:v>4.63</c:v>
                </c:pt>
                <c:pt idx="829">
                  <c:v>4.59</c:v>
                </c:pt>
                <c:pt idx="830">
                  <c:v>4.51</c:v>
                </c:pt>
                <c:pt idx="831">
                  <c:v>4.8600000000000003</c:v>
                </c:pt>
                <c:pt idx="832">
                  <c:v>4.09</c:v>
                </c:pt>
                <c:pt idx="833">
                  <c:v>18.350000000000001</c:v>
                </c:pt>
                <c:pt idx="834">
                  <c:v>16.690000000000001</c:v>
                </c:pt>
                <c:pt idx="835">
                  <c:v>5.62</c:v>
                </c:pt>
                <c:pt idx="836">
                  <c:v>4.5999999999999996</c:v>
                </c:pt>
                <c:pt idx="837">
                  <c:v>4.63</c:v>
                </c:pt>
                <c:pt idx="838">
                  <c:v>4.5599999999999996</c:v>
                </c:pt>
                <c:pt idx="839">
                  <c:v>4.3899999999999997</c:v>
                </c:pt>
                <c:pt idx="840">
                  <c:v>4.12</c:v>
                </c:pt>
                <c:pt idx="841">
                  <c:v>4.09</c:v>
                </c:pt>
                <c:pt idx="842">
                  <c:v>3.88</c:v>
                </c:pt>
                <c:pt idx="843">
                  <c:v>3.76</c:v>
                </c:pt>
                <c:pt idx="844">
                  <c:v>4.04</c:v>
                </c:pt>
                <c:pt idx="845">
                  <c:v>4.66</c:v>
                </c:pt>
                <c:pt idx="846">
                  <c:v>4.0999999999999996</c:v>
                </c:pt>
                <c:pt idx="847">
                  <c:v>4.0199999999999996</c:v>
                </c:pt>
                <c:pt idx="848">
                  <c:v>28.5</c:v>
                </c:pt>
                <c:pt idx="849">
                  <c:v>10.26</c:v>
                </c:pt>
                <c:pt idx="850">
                  <c:v>2.87</c:v>
                </c:pt>
                <c:pt idx="851">
                  <c:v>3.09</c:v>
                </c:pt>
                <c:pt idx="852">
                  <c:v>3.26</c:v>
                </c:pt>
                <c:pt idx="853">
                  <c:v>3.3</c:v>
                </c:pt>
                <c:pt idx="854">
                  <c:v>3.55</c:v>
                </c:pt>
                <c:pt idx="855">
                  <c:v>4.51</c:v>
                </c:pt>
                <c:pt idx="856">
                  <c:v>4.6100000000000003</c:v>
                </c:pt>
                <c:pt idx="857">
                  <c:v>4.1399999999999997</c:v>
                </c:pt>
                <c:pt idx="858">
                  <c:v>4.09</c:v>
                </c:pt>
                <c:pt idx="859">
                  <c:v>4.72</c:v>
                </c:pt>
                <c:pt idx="860">
                  <c:v>4.2699999999999996</c:v>
                </c:pt>
                <c:pt idx="861">
                  <c:v>28.07</c:v>
                </c:pt>
                <c:pt idx="862">
                  <c:v>9.59</c:v>
                </c:pt>
                <c:pt idx="863">
                  <c:v>3.67</c:v>
                </c:pt>
                <c:pt idx="864">
                  <c:v>3.46</c:v>
                </c:pt>
                <c:pt idx="865">
                  <c:v>3.66</c:v>
                </c:pt>
                <c:pt idx="866">
                  <c:v>2.83</c:v>
                </c:pt>
                <c:pt idx="867">
                  <c:v>3.2</c:v>
                </c:pt>
                <c:pt idx="868">
                  <c:v>2.79</c:v>
                </c:pt>
                <c:pt idx="869">
                  <c:v>3.07</c:v>
                </c:pt>
                <c:pt idx="870">
                  <c:v>4.0199999999999996</c:v>
                </c:pt>
                <c:pt idx="871">
                  <c:v>3.96</c:v>
                </c:pt>
                <c:pt idx="872">
                  <c:v>26.98</c:v>
                </c:pt>
                <c:pt idx="873">
                  <c:v>11.08</c:v>
                </c:pt>
                <c:pt idx="874">
                  <c:v>4.7</c:v>
                </c:pt>
                <c:pt idx="875">
                  <c:v>4.92</c:v>
                </c:pt>
                <c:pt idx="876">
                  <c:v>4.42</c:v>
                </c:pt>
                <c:pt idx="877">
                  <c:v>4.8</c:v>
                </c:pt>
                <c:pt idx="878">
                  <c:v>3.83</c:v>
                </c:pt>
                <c:pt idx="879">
                  <c:v>4.5599999999999996</c:v>
                </c:pt>
                <c:pt idx="880">
                  <c:v>4.76</c:v>
                </c:pt>
                <c:pt idx="881">
                  <c:v>4.84</c:v>
                </c:pt>
                <c:pt idx="882">
                  <c:v>4.43</c:v>
                </c:pt>
                <c:pt idx="883">
                  <c:v>3.93</c:v>
                </c:pt>
                <c:pt idx="884">
                  <c:v>3.88</c:v>
                </c:pt>
                <c:pt idx="885">
                  <c:v>15.51</c:v>
                </c:pt>
                <c:pt idx="886">
                  <c:v>18.57</c:v>
                </c:pt>
                <c:pt idx="887">
                  <c:v>7.68</c:v>
                </c:pt>
                <c:pt idx="888">
                  <c:v>4.3</c:v>
                </c:pt>
                <c:pt idx="889">
                  <c:v>4.8</c:v>
                </c:pt>
                <c:pt idx="890">
                  <c:v>4.38</c:v>
                </c:pt>
                <c:pt idx="891">
                  <c:v>4.0999999999999996</c:v>
                </c:pt>
                <c:pt idx="892">
                  <c:v>4.45</c:v>
                </c:pt>
                <c:pt idx="893">
                  <c:v>4.04</c:v>
                </c:pt>
                <c:pt idx="894">
                  <c:v>3.72</c:v>
                </c:pt>
                <c:pt idx="895">
                  <c:v>3.8</c:v>
                </c:pt>
                <c:pt idx="896">
                  <c:v>3.87</c:v>
                </c:pt>
                <c:pt idx="897">
                  <c:v>3.92</c:v>
                </c:pt>
                <c:pt idx="898">
                  <c:v>3.64</c:v>
                </c:pt>
                <c:pt idx="899">
                  <c:v>22.74</c:v>
                </c:pt>
                <c:pt idx="900">
                  <c:v>13.14</c:v>
                </c:pt>
                <c:pt idx="901">
                  <c:v>4.5599999999999996</c:v>
                </c:pt>
                <c:pt idx="902">
                  <c:v>4.68</c:v>
                </c:pt>
                <c:pt idx="903">
                  <c:v>4.96</c:v>
                </c:pt>
                <c:pt idx="904">
                  <c:v>4.72</c:v>
                </c:pt>
                <c:pt idx="905">
                  <c:v>4.67</c:v>
                </c:pt>
                <c:pt idx="906">
                  <c:v>3.59</c:v>
                </c:pt>
                <c:pt idx="907">
                  <c:v>3.71</c:v>
                </c:pt>
                <c:pt idx="908">
                  <c:v>3.75</c:v>
                </c:pt>
                <c:pt idx="909">
                  <c:v>3.88</c:v>
                </c:pt>
                <c:pt idx="910">
                  <c:v>4.0599999999999996</c:v>
                </c:pt>
                <c:pt idx="911">
                  <c:v>4</c:v>
                </c:pt>
                <c:pt idx="912">
                  <c:v>4.09</c:v>
                </c:pt>
                <c:pt idx="913">
                  <c:v>20.3</c:v>
                </c:pt>
                <c:pt idx="914">
                  <c:v>15.95</c:v>
                </c:pt>
                <c:pt idx="915">
                  <c:v>2.95</c:v>
                </c:pt>
                <c:pt idx="916">
                  <c:v>3.05</c:v>
                </c:pt>
                <c:pt idx="917">
                  <c:v>2.79</c:v>
                </c:pt>
                <c:pt idx="918">
                  <c:v>2.92</c:v>
                </c:pt>
                <c:pt idx="919">
                  <c:v>2.92</c:v>
                </c:pt>
                <c:pt idx="920">
                  <c:v>3.38</c:v>
                </c:pt>
                <c:pt idx="921">
                  <c:v>3.58</c:v>
                </c:pt>
                <c:pt idx="922">
                  <c:v>3.5</c:v>
                </c:pt>
                <c:pt idx="923">
                  <c:v>3.35</c:v>
                </c:pt>
                <c:pt idx="924">
                  <c:v>23.79</c:v>
                </c:pt>
                <c:pt idx="925">
                  <c:v>12.21</c:v>
                </c:pt>
                <c:pt idx="926">
                  <c:v>4.34</c:v>
                </c:pt>
                <c:pt idx="927">
                  <c:v>3.97</c:v>
                </c:pt>
                <c:pt idx="928">
                  <c:v>4.21</c:v>
                </c:pt>
                <c:pt idx="929">
                  <c:v>3.85</c:v>
                </c:pt>
                <c:pt idx="930">
                  <c:v>4.17</c:v>
                </c:pt>
                <c:pt idx="931">
                  <c:v>4.33</c:v>
                </c:pt>
                <c:pt idx="932">
                  <c:v>4.05</c:v>
                </c:pt>
                <c:pt idx="933">
                  <c:v>3.72</c:v>
                </c:pt>
                <c:pt idx="934">
                  <c:v>3.96</c:v>
                </c:pt>
                <c:pt idx="935">
                  <c:v>3.64</c:v>
                </c:pt>
                <c:pt idx="936">
                  <c:v>24.31</c:v>
                </c:pt>
                <c:pt idx="937">
                  <c:v>13.47</c:v>
                </c:pt>
                <c:pt idx="938">
                  <c:v>4.3</c:v>
                </c:pt>
                <c:pt idx="939">
                  <c:v>4.26</c:v>
                </c:pt>
                <c:pt idx="940">
                  <c:v>4.13</c:v>
                </c:pt>
                <c:pt idx="941">
                  <c:v>4.0599999999999996</c:v>
                </c:pt>
                <c:pt idx="942">
                  <c:v>4.1399999999999997</c:v>
                </c:pt>
                <c:pt idx="943">
                  <c:v>4.13</c:v>
                </c:pt>
                <c:pt idx="944">
                  <c:v>4.34</c:v>
                </c:pt>
                <c:pt idx="945">
                  <c:v>4.0199999999999996</c:v>
                </c:pt>
                <c:pt idx="946">
                  <c:v>4.09</c:v>
                </c:pt>
                <c:pt idx="947">
                  <c:v>4.47</c:v>
                </c:pt>
                <c:pt idx="948">
                  <c:v>11.41</c:v>
                </c:pt>
                <c:pt idx="949">
                  <c:v>22.23</c:v>
                </c:pt>
                <c:pt idx="950">
                  <c:v>6.39</c:v>
                </c:pt>
                <c:pt idx="951">
                  <c:v>4.6399999999999997</c:v>
                </c:pt>
                <c:pt idx="952">
                  <c:v>4.55</c:v>
                </c:pt>
                <c:pt idx="953">
                  <c:v>4.5999999999999996</c:v>
                </c:pt>
                <c:pt idx="954">
                  <c:v>4.96</c:v>
                </c:pt>
                <c:pt idx="955">
                  <c:v>4.68</c:v>
                </c:pt>
                <c:pt idx="956">
                  <c:v>4.72</c:v>
                </c:pt>
                <c:pt idx="957">
                  <c:v>4.4800000000000004</c:v>
                </c:pt>
                <c:pt idx="958">
                  <c:v>4.05</c:v>
                </c:pt>
                <c:pt idx="959">
                  <c:v>4.17</c:v>
                </c:pt>
                <c:pt idx="960">
                  <c:v>4.21</c:v>
                </c:pt>
                <c:pt idx="961">
                  <c:v>4.13</c:v>
                </c:pt>
                <c:pt idx="962">
                  <c:v>18.760000000000002</c:v>
                </c:pt>
                <c:pt idx="963">
                  <c:v>17.32</c:v>
                </c:pt>
                <c:pt idx="964">
                  <c:v>7.17</c:v>
                </c:pt>
                <c:pt idx="965">
                  <c:v>4.3499999999999996</c:v>
                </c:pt>
                <c:pt idx="966">
                  <c:v>4.3899999999999997</c:v>
                </c:pt>
                <c:pt idx="967">
                  <c:v>3.67</c:v>
                </c:pt>
                <c:pt idx="968">
                  <c:v>4.3</c:v>
                </c:pt>
                <c:pt idx="969">
                  <c:v>4.22</c:v>
                </c:pt>
                <c:pt idx="970">
                  <c:v>4.3899999999999997</c:v>
                </c:pt>
                <c:pt idx="971">
                  <c:v>4.0999999999999996</c:v>
                </c:pt>
                <c:pt idx="972">
                  <c:v>4.1399999999999997</c:v>
                </c:pt>
                <c:pt idx="973">
                  <c:v>3.43</c:v>
                </c:pt>
                <c:pt idx="974">
                  <c:v>3.75</c:v>
                </c:pt>
                <c:pt idx="975">
                  <c:v>18.39</c:v>
                </c:pt>
                <c:pt idx="976">
                  <c:v>17.84</c:v>
                </c:pt>
                <c:pt idx="977">
                  <c:v>4.26</c:v>
                </c:pt>
                <c:pt idx="978">
                  <c:v>4.05</c:v>
                </c:pt>
                <c:pt idx="979">
                  <c:v>4.38</c:v>
                </c:pt>
                <c:pt idx="980">
                  <c:v>4.22</c:v>
                </c:pt>
                <c:pt idx="981">
                  <c:v>3.68</c:v>
                </c:pt>
                <c:pt idx="982">
                  <c:v>3.46</c:v>
                </c:pt>
                <c:pt idx="983">
                  <c:v>3.33</c:v>
                </c:pt>
                <c:pt idx="984">
                  <c:v>3.46</c:v>
                </c:pt>
                <c:pt idx="985">
                  <c:v>3.61</c:v>
                </c:pt>
                <c:pt idx="986">
                  <c:v>2.83</c:v>
                </c:pt>
                <c:pt idx="987">
                  <c:v>26.24</c:v>
                </c:pt>
                <c:pt idx="988">
                  <c:v>9.35</c:v>
                </c:pt>
                <c:pt idx="989">
                  <c:v>4.16</c:v>
                </c:pt>
                <c:pt idx="990">
                  <c:v>3.81</c:v>
                </c:pt>
                <c:pt idx="991">
                  <c:v>3.8</c:v>
                </c:pt>
                <c:pt idx="992">
                  <c:v>3.44</c:v>
                </c:pt>
                <c:pt idx="993">
                  <c:v>3.91</c:v>
                </c:pt>
                <c:pt idx="994">
                  <c:v>3.67</c:v>
                </c:pt>
                <c:pt idx="995">
                  <c:v>3.39</c:v>
                </c:pt>
                <c:pt idx="996">
                  <c:v>3.79</c:v>
                </c:pt>
                <c:pt idx="997">
                  <c:v>3.51</c:v>
                </c:pt>
                <c:pt idx="998">
                  <c:v>20.48</c:v>
                </c:pt>
                <c:pt idx="999">
                  <c:v>15.37</c:v>
                </c:pt>
                <c:pt idx="1000">
                  <c:v>4.8499999999999996</c:v>
                </c:pt>
                <c:pt idx="1001">
                  <c:v>4.25</c:v>
                </c:pt>
                <c:pt idx="1002">
                  <c:v>4.12</c:v>
                </c:pt>
                <c:pt idx="1003">
                  <c:v>4.05</c:v>
                </c:pt>
                <c:pt idx="1004">
                  <c:v>3.45</c:v>
                </c:pt>
                <c:pt idx="1005">
                  <c:v>3.3</c:v>
                </c:pt>
                <c:pt idx="1006">
                  <c:v>3.42</c:v>
                </c:pt>
                <c:pt idx="1007">
                  <c:v>3.74</c:v>
                </c:pt>
                <c:pt idx="1008">
                  <c:v>3.42</c:v>
                </c:pt>
                <c:pt idx="1009">
                  <c:v>11.65</c:v>
                </c:pt>
                <c:pt idx="1010">
                  <c:v>20.59</c:v>
                </c:pt>
                <c:pt idx="1011">
                  <c:v>8.4700000000000006</c:v>
                </c:pt>
                <c:pt idx="1012">
                  <c:v>2.67</c:v>
                </c:pt>
                <c:pt idx="1013">
                  <c:v>2.71</c:v>
                </c:pt>
                <c:pt idx="1014">
                  <c:v>2.95</c:v>
                </c:pt>
                <c:pt idx="1015">
                  <c:v>3</c:v>
                </c:pt>
                <c:pt idx="1016">
                  <c:v>2.8</c:v>
                </c:pt>
                <c:pt idx="1017">
                  <c:v>2.8</c:v>
                </c:pt>
                <c:pt idx="1018">
                  <c:v>3.04</c:v>
                </c:pt>
                <c:pt idx="1019">
                  <c:v>2.72</c:v>
                </c:pt>
                <c:pt idx="1020">
                  <c:v>3.17</c:v>
                </c:pt>
                <c:pt idx="1021">
                  <c:v>27.59</c:v>
                </c:pt>
                <c:pt idx="1022">
                  <c:v>8.41</c:v>
                </c:pt>
                <c:pt idx="1023">
                  <c:v>2.83</c:v>
                </c:pt>
                <c:pt idx="1024">
                  <c:v>2.62</c:v>
                </c:pt>
                <c:pt idx="1025">
                  <c:v>2.39</c:v>
                </c:pt>
                <c:pt idx="1026">
                  <c:v>3.31</c:v>
                </c:pt>
                <c:pt idx="1027">
                  <c:v>3.25</c:v>
                </c:pt>
                <c:pt idx="1028">
                  <c:v>3.3</c:v>
                </c:pt>
                <c:pt idx="1029">
                  <c:v>3.5</c:v>
                </c:pt>
                <c:pt idx="1030">
                  <c:v>3.38</c:v>
                </c:pt>
                <c:pt idx="1031">
                  <c:v>5.99</c:v>
                </c:pt>
                <c:pt idx="1032">
                  <c:v>27.09</c:v>
                </c:pt>
                <c:pt idx="1033">
                  <c:v>7.14</c:v>
                </c:pt>
                <c:pt idx="1034">
                  <c:v>3.94</c:v>
                </c:pt>
                <c:pt idx="1035">
                  <c:v>3.93</c:v>
                </c:pt>
                <c:pt idx="1036">
                  <c:v>3.43</c:v>
                </c:pt>
                <c:pt idx="1037">
                  <c:v>3.59</c:v>
                </c:pt>
                <c:pt idx="1038">
                  <c:v>3.58</c:v>
                </c:pt>
                <c:pt idx="1039">
                  <c:v>3.67</c:v>
                </c:pt>
                <c:pt idx="1040">
                  <c:v>3.7</c:v>
                </c:pt>
                <c:pt idx="1041">
                  <c:v>3.35</c:v>
                </c:pt>
                <c:pt idx="1042">
                  <c:v>3.62</c:v>
                </c:pt>
                <c:pt idx="1043">
                  <c:v>23.23</c:v>
                </c:pt>
                <c:pt idx="1044">
                  <c:v>14.53</c:v>
                </c:pt>
                <c:pt idx="1045">
                  <c:v>3.76</c:v>
                </c:pt>
                <c:pt idx="1046">
                  <c:v>2.8</c:v>
                </c:pt>
                <c:pt idx="1047">
                  <c:v>3.46</c:v>
                </c:pt>
                <c:pt idx="1048">
                  <c:v>3.38</c:v>
                </c:pt>
                <c:pt idx="1049">
                  <c:v>3.25</c:v>
                </c:pt>
                <c:pt idx="1050">
                  <c:v>3.41</c:v>
                </c:pt>
                <c:pt idx="1051">
                  <c:v>3.33</c:v>
                </c:pt>
                <c:pt idx="1052">
                  <c:v>4.3</c:v>
                </c:pt>
                <c:pt idx="1053">
                  <c:v>4.84</c:v>
                </c:pt>
                <c:pt idx="1054">
                  <c:v>4.5599999999999996</c:v>
                </c:pt>
                <c:pt idx="1055">
                  <c:v>4.47</c:v>
                </c:pt>
                <c:pt idx="1056">
                  <c:v>26.04</c:v>
                </c:pt>
                <c:pt idx="1057">
                  <c:v>10.79</c:v>
                </c:pt>
                <c:pt idx="1058">
                  <c:v>3.85</c:v>
                </c:pt>
                <c:pt idx="1059">
                  <c:v>4.13</c:v>
                </c:pt>
                <c:pt idx="1060">
                  <c:v>4.18</c:v>
                </c:pt>
                <c:pt idx="1061">
                  <c:v>4.22</c:v>
                </c:pt>
                <c:pt idx="1062">
                  <c:v>4.55</c:v>
                </c:pt>
                <c:pt idx="1063">
                  <c:v>4.7699999999999996</c:v>
                </c:pt>
                <c:pt idx="1064">
                  <c:v>4.51</c:v>
                </c:pt>
                <c:pt idx="1065">
                  <c:v>4.92</c:v>
                </c:pt>
                <c:pt idx="1066">
                  <c:v>4.79</c:v>
                </c:pt>
                <c:pt idx="1067">
                  <c:v>4.63</c:v>
                </c:pt>
                <c:pt idx="1068">
                  <c:v>4.5199999999999996</c:v>
                </c:pt>
                <c:pt idx="1069">
                  <c:v>15.52</c:v>
                </c:pt>
                <c:pt idx="1070">
                  <c:v>18.920000000000002</c:v>
                </c:pt>
                <c:pt idx="1071">
                  <c:v>5.84</c:v>
                </c:pt>
                <c:pt idx="1072">
                  <c:v>3.68</c:v>
                </c:pt>
                <c:pt idx="1073">
                  <c:v>3.7</c:v>
                </c:pt>
                <c:pt idx="1074">
                  <c:v>3.71</c:v>
                </c:pt>
                <c:pt idx="1075">
                  <c:v>4.45</c:v>
                </c:pt>
                <c:pt idx="1076">
                  <c:v>4.76</c:v>
                </c:pt>
                <c:pt idx="1077">
                  <c:v>4.4400000000000004</c:v>
                </c:pt>
                <c:pt idx="1078">
                  <c:v>5.0199999999999996</c:v>
                </c:pt>
                <c:pt idx="1079">
                  <c:v>4.84</c:v>
                </c:pt>
                <c:pt idx="1080">
                  <c:v>4.5999999999999996</c:v>
                </c:pt>
                <c:pt idx="1081">
                  <c:v>4.29</c:v>
                </c:pt>
                <c:pt idx="1082">
                  <c:v>3.84</c:v>
                </c:pt>
                <c:pt idx="1083">
                  <c:v>19.11</c:v>
                </c:pt>
                <c:pt idx="1084">
                  <c:v>16.98</c:v>
                </c:pt>
                <c:pt idx="1085">
                  <c:v>2.84</c:v>
                </c:pt>
                <c:pt idx="1086">
                  <c:v>2.75</c:v>
                </c:pt>
                <c:pt idx="1087">
                  <c:v>2.4300000000000002</c:v>
                </c:pt>
                <c:pt idx="1088">
                  <c:v>2.83</c:v>
                </c:pt>
                <c:pt idx="1089">
                  <c:v>3.16</c:v>
                </c:pt>
                <c:pt idx="1090">
                  <c:v>3.08</c:v>
                </c:pt>
                <c:pt idx="1091">
                  <c:v>2.88</c:v>
                </c:pt>
                <c:pt idx="1092">
                  <c:v>2.87</c:v>
                </c:pt>
                <c:pt idx="1093">
                  <c:v>2.88</c:v>
                </c:pt>
                <c:pt idx="1094">
                  <c:v>24.5</c:v>
                </c:pt>
                <c:pt idx="1095">
                  <c:v>11.74</c:v>
                </c:pt>
                <c:pt idx="1096">
                  <c:v>4.09</c:v>
                </c:pt>
                <c:pt idx="1097">
                  <c:v>4.01</c:v>
                </c:pt>
                <c:pt idx="1098">
                  <c:v>4.01</c:v>
                </c:pt>
                <c:pt idx="1099">
                  <c:v>3.97</c:v>
                </c:pt>
                <c:pt idx="1100">
                  <c:v>4.01</c:v>
                </c:pt>
                <c:pt idx="1101">
                  <c:v>4.17</c:v>
                </c:pt>
                <c:pt idx="1102">
                  <c:v>4.72</c:v>
                </c:pt>
                <c:pt idx="1103">
                  <c:v>4.6500000000000004</c:v>
                </c:pt>
                <c:pt idx="1104">
                  <c:v>4.3</c:v>
                </c:pt>
                <c:pt idx="1105">
                  <c:v>4.37</c:v>
                </c:pt>
                <c:pt idx="1106">
                  <c:v>3.93</c:v>
                </c:pt>
                <c:pt idx="1107">
                  <c:v>14.75</c:v>
                </c:pt>
                <c:pt idx="1108">
                  <c:v>19.52</c:v>
                </c:pt>
                <c:pt idx="1109">
                  <c:v>9.25</c:v>
                </c:pt>
                <c:pt idx="1110">
                  <c:v>4.3499999999999996</c:v>
                </c:pt>
                <c:pt idx="1111">
                  <c:v>3.47</c:v>
                </c:pt>
                <c:pt idx="1112">
                  <c:v>3.71</c:v>
                </c:pt>
                <c:pt idx="1113">
                  <c:v>3.35</c:v>
                </c:pt>
                <c:pt idx="1114">
                  <c:v>3.85</c:v>
                </c:pt>
                <c:pt idx="1115">
                  <c:v>4.18</c:v>
                </c:pt>
                <c:pt idx="1116">
                  <c:v>4.0999999999999996</c:v>
                </c:pt>
                <c:pt idx="1117">
                  <c:v>3.71</c:v>
                </c:pt>
                <c:pt idx="1118">
                  <c:v>3.42</c:v>
                </c:pt>
                <c:pt idx="1119">
                  <c:v>3.17</c:v>
                </c:pt>
                <c:pt idx="1120">
                  <c:v>28.12</c:v>
                </c:pt>
                <c:pt idx="1121">
                  <c:v>9.16</c:v>
                </c:pt>
                <c:pt idx="1122">
                  <c:v>3.37</c:v>
                </c:pt>
                <c:pt idx="1123">
                  <c:v>3.13</c:v>
                </c:pt>
                <c:pt idx="1124">
                  <c:v>3.38</c:v>
                </c:pt>
                <c:pt idx="1125">
                  <c:v>3.34</c:v>
                </c:pt>
                <c:pt idx="1126">
                  <c:v>3.33</c:v>
                </c:pt>
                <c:pt idx="1127">
                  <c:v>3.62</c:v>
                </c:pt>
                <c:pt idx="1128">
                  <c:v>3.46</c:v>
                </c:pt>
                <c:pt idx="1129">
                  <c:v>3.5</c:v>
                </c:pt>
                <c:pt idx="1130">
                  <c:v>3.3</c:v>
                </c:pt>
                <c:pt idx="1131">
                  <c:v>25.48</c:v>
                </c:pt>
                <c:pt idx="1132">
                  <c:v>12.96</c:v>
                </c:pt>
                <c:pt idx="1133">
                  <c:v>2.76</c:v>
                </c:pt>
                <c:pt idx="1134">
                  <c:v>3.35</c:v>
                </c:pt>
                <c:pt idx="1135">
                  <c:v>3.29</c:v>
                </c:pt>
                <c:pt idx="1136">
                  <c:v>3.34</c:v>
                </c:pt>
                <c:pt idx="1137">
                  <c:v>4.09</c:v>
                </c:pt>
                <c:pt idx="1138">
                  <c:v>4.17</c:v>
                </c:pt>
                <c:pt idx="1139">
                  <c:v>4.88</c:v>
                </c:pt>
                <c:pt idx="1140">
                  <c:v>4.51</c:v>
                </c:pt>
                <c:pt idx="1141">
                  <c:v>4.76</c:v>
                </c:pt>
                <c:pt idx="1142">
                  <c:v>4.4000000000000004</c:v>
                </c:pt>
                <c:pt idx="1143">
                  <c:v>4.05</c:v>
                </c:pt>
                <c:pt idx="1144">
                  <c:v>21.88</c:v>
                </c:pt>
                <c:pt idx="1145">
                  <c:v>15.07</c:v>
                </c:pt>
                <c:pt idx="1146">
                  <c:v>2.96</c:v>
                </c:pt>
                <c:pt idx="1147">
                  <c:v>2.84</c:v>
                </c:pt>
                <c:pt idx="1148">
                  <c:v>2.62</c:v>
                </c:pt>
                <c:pt idx="1149">
                  <c:v>2.2999999999999998</c:v>
                </c:pt>
                <c:pt idx="1150">
                  <c:v>2.96</c:v>
                </c:pt>
                <c:pt idx="1151">
                  <c:v>2.59</c:v>
                </c:pt>
                <c:pt idx="1152">
                  <c:v>2.87</c:v>
                </c:pt>
                <c:pt idx="1153">
                  <c:v>3.04</c:v>
                </c:pt>
                <c:pt idx="1154">
                  <c:v>3.08</c:v>
                </c:pt>
                <c:pt idx="1155">
                  <c:v>24.77</c:v>
                </c:pt>
                <c:pt idx="1156">
                  <c:v>12.87</c:v>
                </c:pt>
                <c:pt idx="1157">
                  <c:v>4.09</c:v>
                </c:pt>
                <c:pt idx="1158">
                  <c:v>3.96</c:v>
                </c:pt>
                <c:pt idx="1159">
                  <c:v>3.79</c:v>
                </c:pt>
                <c:pt idx="1160">
                  <c:v>3.3</c:v>
                </c:pt>
                <c:pt idx="1161">
                  <c:v>3.5</c:v>
                </c:pt>
                <c:pt idx="1162">
                  <c:v>3.42</c:v>
                </c:pt>
                <c:pt idx="1163">
                  <c:v>3.61</c:v>
                </c:pt>
                <c:pt idx="1164">
                  <c:v>3.38</c:v>
                </c:pt>
                <c:pt idx="1165">
                  <c:v>3.38</c:v>
                </c:pt>
                <c:pt idx="1166">
                  <c:v>13.8</c:v>
                </c:pt>
                <c:pt idx="1167">
                  <c:v>19.690000000000001</c:v>
                </c:pt>
                <c:pt idx="1168">
                  <c:v>6.41</c:v>
                </c:pt>
                <c:pt idx="1169">
                  <c:v>3.77</c:v>
                </c:pt>
                <c:pt idx="1170">
                  <c:v>3.79</c:v>
                </c:pt>
                <c:pt idx="1171">
                  <c:v>4</c:v>
                </c:pt>
                <c:pt idx="1172">
                  <c:v>4.13</c:v>
                </c:pt>
                <c:pt idx="1173">
                  <c:v>4.33</c:v>
                </c:pt>
                <c:pt idx="1174">
                  <c:v>4.13</c:v>
                </c:pt>
                <c:pt idx="1175">
                  <c:v>3.89</c:v>
                </c:pt>
                <c:pt idx="1176">
                  <c:v>3.42</c:v>
                </c:pt>
                <c:pt idx="1177">
                  <c:v>3.42</c:v>
                </c:pt>
                <c:pt idx="1178">
                  <c:v>16.97</c:v>
                </c:pt>
                <c:pt idx="1179">
                  <c:v>17.809999999999999</c:v>
                </c:pt>
                <c:pt idx="1180">
                  <c:v>5.76</c:v>
                </c:pt>
                <c:pt idx="1181">
                  <c:v>2.8</c:v>
                </c:pt>
                <c:pt idx="1182">
                  <c:v>2.59</c:v>
                </c:pt>
                <c:pt idx="1183">
                  <c:v>2.83</c:v>
                </c:pt>
                <c:pt idx="1184">
                  <c:v>2.87</c:v>
                </c:pt>
                <c:pt idx="1185">
                  <c:v>2.8</c:v>
                </c:pt>
                <c:pt idx="1186">
                  <c:v>2.59</c:v>
                </c:pt>
                <c:pt idx="1187">
                  <c:v>2.75</c:v>
                </c:pt>
                <c:pt idx="1188">
                  <c:v>3.08</c:v>
                </c:pt>
                <c:pt idx="1189">
                  <c:v>16.600000000000001</c:v>
                </c:pt>
                <c:pt idx="1190">
                  <c:v>17.55</c:v>
                </c:pt>
                <c:pt idx="1191">
                  <c:v>6.87</c:v>
                </c:pt>
                <c:pt idx="1192">
                  <c:v>2.67</c:v>
                </c:pt>
                <c:pt idx="1193">
                  <c:v>3.16</c:v>
                </c:pt>
                <c:pt idx="1194">
                  <c:v>3.37</c:v>
                </c:pt>
                <c:pt idx="1195">
                  <c:v>3.14</c:v>
                </c:pt>
                <c:pt idx="1196">
                  <c:v>3.68</c:v>
                </c:pt>
                <c:pt idx="1197">
                  <c:v>4.16</c:v>
                </c:pt>
                <c:pt idx="1198">
                  <c:v>4.05</c:v>
                </c:pt>
                <c:pt idx="1199">
                  <c:v>3.85</c:v>
                </c:pt>
                <c:pt idx="1200">
                  <c:v>4.13</c:v>
                </c:pt>
                <c:pt idx="1201">
                  <c:v>24.81</c:v>
                </c:pt>
                <c:pt idx="1202">
                  <c:v>10.95</c:v>
                </c:pt>
                <c:pt idx="1203">
                  <c:v>3.03</c:v>
                </c:pt>
                <c:pt idx="1204">
                  <c:v>3.31</c:v>
                </c:pt>
                <c:pt idx="1205">
                  <c:v>3</c:v>
                </c:pt>
                <c:pt idx="1206">
                  <c:v>2.67</c:v>
                </c:pt>
                <c:pt idx="1207">
                  <c:v>2.72</c:v>
                </c:pt>
                <c:pt idx="1208">
                  <c:v>2.71</c:v>
                </c:pt>
                <c:pt idx="1209">
                  <c:v>2.67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CC0-403A-901D-AA41D658DB4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890029216"/>
        <c:axId val="890014240"/>
      </c:barChart>
      <c:catAx>
        <c:axId val="89002921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1" i="0" u="none" strike="noStrik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US" altLang="ko-KR"/>
                  <a:t>Elapsed</a:t>
                </a:r>
                <a:r>
                  <a:rPr lang="en-US" altLang="ko-KR" baseline="0"/>
                  <a:t> time(sec.)</a:t>
                </a:r>
                <a:endParaRPr lang="ko-KR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1" i="0" u="none" strike="noStrike" kern="1200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ko-KR"/>
            </a:p>
          </c:txPr>
        </c:title>
        <c:majorTickMark val="none"/>
        <c:minorTickMark val="none"/>
        <c:tickLblPos val="nextTo"/>
        <c:spPr>
          <a:noFill/>
          <a:ln w="1905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ko-KR"/>
          </a:p>
        </c:txPr>
        <c:crossAx val="890014240"/>
        <c:crosses val="autoZero"/>
        <c:auto val="1"/>
        <c:lblAlgn val="ctr"/>
        <c:lblOffset val="100"/>
        <c:noMultiLvlLbl val="0"/>
      </c:catAx>
      <c:valAx>
        <c:axId val="890014240"/>
        <c:scaling>
          <c:orientation val="minMax"/>
          <c:max val="100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1" i="0" u="none" strike="noStrik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US" altLang="ko-KR"/>
                  <a:t>CPU</a:t>
                </a:r>
                <a:r>
                  <a:rPr lang="en-US" altLang="ko-KR" baseline="0"/>
                  <a:t> utilization(%)</a:t>
                </a:r>
              </a:p>
            </c:rich>
          </c:tx>
          <c:layout>
            <c:manualLayout>
              <c:xMode val="edge"/>
              <c:yMode val="edge"/>
              <c:x val="4.3484946661672103E-2"/>
              <c:y val="8.7682516397672355E-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1" i="0" u="none" strike="noStrike" kern="1200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ko-KR"/>
          </a:p>
        </c:txPr>
        <c:crossAx val="890029216"/>
        <c:crosses val="autoZero"/>
        <c:crossBetween val="between"/>
        <c:majorUnit val="20"/>
      </c:valAx>
      <c:spPr>
        <a:noFill/>
        <a:ln w="19050">
          <a:solidFill>
            <a:schemeClr val="tx1"/>
          </a:solidFill>
        </a:ln>
        <a:effectLst/>
      </c:spPr>
    </c:plotArea>
    <c:plotVisOnly val="1"/>
    <c:dispBlanksAs val="gap"/>
    <c:showDLblsOverMax val="0"/>
    <c:extLst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1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ko-KR"/>
    </a:p>
  </c:txPr>
  <c:externalData r:id="rId4">
    <c:autoUpdate val="0"/>
  </c:externalData>
</c:chartSpace>
</file>

<file path=ppt/charts/chart6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4687029326347859"/>
          <c:y val="5.4631481481481482E-2"/>
          <c:w val="0.83096624948201581"/>
          <c:h val="0.67290929210237371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ysClr val="windowText" lastClr="000000"/>
            </a:solidFill>
            <a:ln>
              <a:noFill/>
            </a:ln>
            <a:effectLst/>
          </c:spPr>
          <c:invertIfNegative val="0"/>
          <c:val>
            <c:numRef>
              <c:f>'Elapsed time(tcmalloc)'!$AJ$374:$AJ$2656</c:f>
              <c:numCache>
                <c:formatCode>General</c:formatCode>
                <c:ptCount val="2283"/>
                <c:pt idx="0">
                  <c:v>1</c:v>
                </c:pt>
                <c:pt idx="1">
                  <c:v>3</c:v>
                </c:pt>
                <c:pt idx="2">
                  <c:v>2</c:v>
                </c:pt>
                <c:pt idx="3">
                  <c:v>2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1</c:v>
                </c:pt>
                <c:pt idx="22">
                  <c:v>1</c:v>
                </c:pt>
                <c:pt idx="23">
                  <c:v>0</c:v>
                </c:pt>
                <c:pt idx="24">
                  <c:v>1</c:v>
                </c:pt>
                <c:pt idx="25">
                  <c:v>2</c:v>
                </c:pt>
                <c:pt idx="26">
                  <c:v>0</c:v>
                </c:pt>
                <c:pt idx="27">
                  <c:v>1</c:v>
                </c:pt>
                <c:pt idx="28">
                  <c:v>2</c:v>
                </c:pt>
                <c:pt idx="29">
                  <c:v>1</c:v>
                </c:pt>
                <c:pt idx="30">
                  <c:v>3</c:v>
                </c:pt>
                <c:pt idx="31">
                  <c:v>2</c:v>
                </c:pt>
                <c:pt idx="32">
                  <c:v>1</c:v>
                </c:pt>
                <c:pt idx="33">
                  <c:v>1</c:v>
                </c:pt>
                <c:pt idx="34">
                  <c:v>0</c:v>
                </c:pt>
                <c:pt idx="35">
                  <c:v>1</c:v>
                </c:pt>
                <c:pt idx="36">
                  <c:v>38</c:v>
                </c:pt>
                <c:pt idx="37">
                  <c:v>94</c:v>
                </c:pt>
                <c:pt idx="38">
                  <c:v>95</c:v>
                </c:pt>
                <c:pt idx="39">
                  <c:v>93</c:v>
                </c:pt>
                <c:pt idx="40">
                  <c:v>90</c:v>
                </c:pt>
                <c:pt idx="41">
                  <c:v>92</c:v>
                </c:pt>
                <c:pt idx="42">
                  <c:v>92</c:v>
                </c:pt>
                <c:pt idx="43">
                  <c:v>87</c:v>
                </c:pt>
                <c:pt idx="44">
                  <c:v>84</c:v>
                </c:pt>
                <c:pt idx="45">
                  <c:v>83</c:v>
                </c:pt>
                <c:pt idx="46">
                  <c:v>75</c:v>
                </c:pt>
                <c:pt idx="47">
                  <c:v>75</c:v>
                </c:pt>
                <c:pt idx="48">
                  <c:v>82</c:v>
                </c:pt>
                <c:pt idx="49">
                  <c:v>88</c:v>
                </c:pt>
                <c:pt idx="50">
                  <c:v>90</c:v>
                </c:pt>
                <c:pt idx="51">
                  <c:v>92</c:v>
                </c:pt>
                <c:pt idx="52">
                  <c:v>77</c:v>
                </c:pt>
                <c:pt idx="53">
                  <c:v>56</c:v>
                </c:pt>
                <c:pt idx="54">
                  <c:v>57</c:v>
                </c:pt>
                <c:pt idx="55">
                  <c:v>56</c:v>
                </c:pt>
                <c:pt idx="56">
                  <c:v>45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67</c:v>
                </c:pt>
                <c:pt idx="63">
                  <c:v>94</c:v>
                </c:pt>
                <c:pt idx="64">
                  <c:v>94</c:v>
                </c:pt>
                <c:pt idx="65">
                  <c:v>94</c:v>
                </c:pt>
                <c:pt idx="66">
                  <c:v>94</c:v>
                </c:pt>
                <c:pt idx="67">
                  <c:v>94</c:v>
                </c:pt>
                <c:pt idx="68">
                  <c:v>94</c:v>
                </c:pt>
                <c:pt idx="69">
                  <c:v>93</c:v>
                </c:pt>
                <c:pt idx="70">
                  <c:v>93</c:v>
                </c:pt>
                <c:pt idx="71">
                  <c:v>92</c:v>
                </c:pt>
                <c:pt idx="72">
                  <c:v>92</c:v>
                </c:pt>
                <c:pt idx="73">
                  <c:v>92</c:v>
                </c:pt>
                <c:pt idx="74">
                  <c:v>93</c:v>
                </c:pt>
                <c:pt idx="75">
                  <c:v>91</c:v>
                </c:pt>
                <c:pt idx="76">
                  <c:v>85</c:v>
                </c:pt>
                <c:pt idx="77">
                  <c:v>60</c:v>
                </c:pt>
                <c:pt idx="78">
                  <c:v>54</c:v>
                </c:pt>
                <c:pt idx="79">
                  <c:v>55</c:v>
                </c:pt>
                <c:pt idx="80">
                  <c:v>52</c:v>
                </c:pt>
                <c:pt idx="81">
                  <c:v>51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36</c:v>
                </c:pt>
                <c:pt idx="88">
                  <c:v>90</c:v>
                </c:pt>
                <c:pt idx="89">
                  <c:v>95</c:v>
                </c:pt>
                <c:pt idx="90">
                  <c:v>95</c:v>
                </c:pt>
                <c:pt idx="91">
                  <c:v>95</c:v>
                </c:pt>
                <c:pt idx="92">
                  <c:v>95</c:v>
                </c:pt>
                <c:pt idx="93">
                  <c:v>95</c:v>
                </c:pt>
                <c:pt idx="94">
                  <c:v>84</c:v>
                </c:pt>
                <c:pt idx="95">
                  <c:v>85</c:v>
                </c:pt>
                <c:pt idx="96">
                  <c:v>87</c:v>
                </c:pt>
                <c:pt idx="97">
                  <c:v>86</c:v>
                </c:pt>
                <c:pt idx="98">
                  <c:v>86</c:v>
                </c:pt>
                <c:pt idx="99">
                  <c:v>84</c:v>
                </c:pt>
                <c:pt idx="100">
                  <c:v>90</c:v>
                </c:pt>
                <c:pt idx="101">
                  <c:v>81</c:v>
                </c:pt>
                <c:pt idx="102">
                  <c:v>74</c:v>
                </c:pt>
                <c:pt idx="103">
                  <c:v>63</c:v>
                </c:pt>
                <c:pt idx="104">
                  <c:v>25</c:v>
                </c:pt>
                <c:pt idx="105">
                  <c:v>41</c:v>
                </c:pt>
                <c:pt idx="106">
                  <c:v>73</c:v>
                </c:pt>
                <c:pt idx="107">
                  <c:v>78</c:v>
                </c:pt>
                <c:pt idx="108">
                  <c:v>0</c:v>
                </c:pt>
                <c:pt idx="109">
                  <c:v>0</c:v>
                </c:pt>
                <c:pt idx="110">
                  <c:v>47</c:v>
                </c:pt>
                <c:pt idx="111">
                  <c:v>85</c:v>
                </c:pt>
                <c:pt idx="112">
                  <c:v>88</c:v>
                </c:pt>
                <c:pt idx="113">
                  <c:v>92</c:v>
                </c:pt>
                <c:pt idx="114">
                  <c:v>93</c:v>
                </c:pt>
                <c:pt idx="115">
                  <c:v>95</c:v>
                </c:pt>
                <c:pt idx="116">
                  <c:v>87</c:v>
                </c:pt>
                <c:pt idx="117">
                  <c:v>91</c:v>
                </c:pt>
                <c:pt idx="118">
                  <c:v>93</c:v>
                </c:pt>
                <c:pt idx="119">
                  <c:v>93</c:v>
                </c:pt>
                <c:pt idx="120">
                  <c:v>90</c:v>
                </c:pt>
                <c:pt idx="121">
                  <c:v>90</c:v>
                </c:pt>
                <c:pt idx="122">
                  <c:v>91</c:v>
                </c:pt>
                <c:pt idx="123">
                  <c:v>92</c:v>
                </c:pt>
                <c:pt idx="124">
                  <c:v>92</c:v>
                </c:pt>
                <c:pt idx="125">
                  <c:v>93</c:v>
                </c:pt>
                <c:pt idx="126">
                  <c:v>52</c:v>
                </c:pt>
                <c:pt idx="127">
                  <c:v>50</c:v>
                </c:pt>
                <c:pt idx="128">
                  <c:v>57</c:v>
                </c:pt>
                <c:pt idx="129">
                  <c:v>57</c:v>
                </c:pt>
                <c:pt idx="130">
                  <c:v>10</c:v>
                </c:pt>
                <c:pt idx="131">
                  <c:v>0</c:v>
                </c:pt>
                <c:pt idx="132">
                  <c:v>0</c:v>
                </c:pt>
                <c:pt idx="133">
                  <c:v>0</c:v>
                </c:pt>
                <c:pt idx="134">
                  <c:v>1</c:v>
                </c:pt>
                <c:pt idx="135">
                  <c:v>49</c:v>
                </c:pt>
                <c:pt idx="136">
                  <c:v>85</c:v>
                </c:pt>
                <c:pt idx="137">
                  <c:v>87</c:v>
                </c:pt>
                <c:pt idx="138">
                  <c:v>86</c:v>
                </c:pt>
                <c:pt idx="139">
                  <c:v>92</c:v>
                </c:pt>
                <c:pt idx="140">
                  <c:v>92</c:v>
                </c:pt>
                <c:pt idx="141">
                  <c:v>92</c:v>
                </c:pt>
                <c:pt idx="142">
                  <c:v>92</c:v>
                </c:pt>
                <c:pt idx="143">
                  <c:v>93</c:v>
                </c:pt>
                <c:pt idx="144">
                  <c:v>92</c:v>
                </c:pt>
                <c:pt idx="145">
                  <c:v>92</c:v>
                </c:pt>
                <c:pt idx="146">
                  <c:v>92</c:v>
                </c:pt>
                <c:pt idx="147">
                  <c:v>89</c:v>
                </c:pt>
                <c:pt idx="148">
                  <c:v>89</c:v>
                </c:pt>
                <c:pt idx="149">
                  <c:v>89</c:v>
                </c:pt>
                <c:pt idx="150">
                  <c:v>92</c:v>
                </c:pt>
                <c:pt idx="151">
                  <c:v>90</c:v>
                </c:pt>
                <c:pt idx="152">
                  <c:v>45</c:v>
                </c:pt>
                <c:pt idx="153">
                  <c:v>48</c:v>
                </c:pt>
                <c:pt idx="154">
                  <c:v>49</c:v>
                </c:pt>
                <c:pt idx="155">
                  <c:v>88</c:v>
                </c:pt>
                <c:pt idx="156">
                  <c:v>2</c:v>
                </c:pt>
                <c:pt idx="157">
                  <c:v>0</c:v>
                </c:pt>
                <c:pt idx="158">
                  <c:v>15</c:v>
                </c:pt>
                <c:pt idx="159">
                  <c:v>88</c:v>
                </c:pt>
                <c:pt idx="160">
                  <c:v>85</c:v>
                </c:pt>
                <c:pt idx="161">
                  <c:v>84</c:v>
                </c:pt>
                <c:pt idx="162">
                  <c:v>84</c:v>
                </c:pt>
                <c:pt idx="163">
                  <c:v>84</c:v>
                </c:pt>
                <c:pt idx="164">
                  <c:v>89</c:v>
                </c:pt>
                <c:pt idx="165">
                  <c:v>90</c:v>
                </c:pt>
                <c:pt idx="166">
                  <c:v>91</c:v>
                </c:pt>
                <c:pt idx="167">
                  <c:v>90</c:v>
                </c:pt>
                <c:pt idx="168">
                  <c:v>90</c:v>
                </c:pt>
                <c:pt idx="169">
                  <c:v>90</c:v>
                </c:pt>
                <c:pt idx="170">
                  <c:v>91</c:v>
                </c:pt>
                <c:pt idx="171">
                  <c:v>92</c:v>
                </c:pt>
                <c:pt idx="172">
                  <c:v>92</c:v>
                </c:pt>
                <c:pt idx="173">
                  <c:v>92</c:v>
                </c:pt>
                <c:pt idx="174">
                  <c:v>76</c:v>
                </c:pt>
                <c:pt idx="175">
                  <c:v>37</c:v>
                </c:pt>
                <c:pt idx="176">
                  <c:v>42</c:v>
                </c:pt>
                <c:pt idx="177">
                  <c:v>88</c:v>
                </c:pt>
                <c:pt idx="178">
                  <c:v>46</c:v>
                </c:pt>
                <c:pt idx="179">
                  <c:v>0</c:v>
                </c:pt>
                <c:pt idx="180">
                  <c:v>0</c:v>
                </c:pt>
                <c:pt idx="181">
                  <c:v>81</c:v>
                </c:pt>
                <c:pt idx="182">
                  <c:v>89</c:v>
                </c:pt>
                <c:pt idx="183">
                  <c:v>82</c:v>
                </c:pt>
                <c:pt idx="184">
                  <c:v>81</c:v>
                </c:pt>
                <c:pt idx="185">
                  <c:v>82</c:v>
                </c:pt>
                <c:pt idx="186">
                  <c:v>83</c:v>
                </c:pt>
                <c:pt idx="187">
                  <c:v>83</c:v>
                </c:pt>
                <c:pt idx="188">
                  <c:v>83</c:v>
                </c:pt>
                <c:pt idx="189">
                  <c:v>84</c:v>
                </c:pt>
                <c:pt idx="190">
                  <c:v>81</c:v>
                </c:pt>
                <c:pt idx="191">
                  <c:v>87</c:v>
                </c:pt>
                <c:pt idx="192">
                  <c:v>94</c:v>
                </c:pt>
                <c:pt idx="193">
                  <c:v>94</c:v>
                </c:pt>
                <c:pt idx="194">
                  <c:v>94</c:v>
                </c:pt>
                <c:pt idx="195">
                  <c:v>90</c:v>
                </c:pt>
                <c:pt idx="196">
                  <c:v>88</c:v>
                </c:pt>
                <c:pt idx="197">
                  <c:v>82</c:v>
                </c:pt>
                <c:pt idx="198">
                  <c:v>81</c:v>
                </c:pt>
                <c:pt idx="199">
                  <c:v>33</c:v>
                </c:pt>
                <c:pt idx="200">
                  <c:v>28</c:v>
                </c:pt>
                <c:pt idx="201">
                  <c:v>35</c:v>
                </c:pt>
                <c:pt idx="202">
                  <c:v>11</c:v>
                </c:pt>
                <c:pt idx="203">
                  <c:v>0</c:v>
                </c:pt>
                <c:pt idx="204">
                  <c:v>8</c:v>
                </c:pt>
                <c:pt idx="205">
                  <c:v>75</c:v>
                </c:pt>
                <c:pt idx="206">
                  <c:v>81</c:v>
                </c:pt>
                <c:pt idx="207">
                  <c:v>84</c:v>
                </c:pt>
                <c:pt idx="208">
                  <c:v>88</c:v>
                </c:pt>
                <c:pt idx="209">
                  <c:v>89</c:v>
                </c:pt>
                <c:pt idx="210">
                  <c:v>92</c:v>
                </c:pt>
                <c:pt idx="211">
                  <c:v>90</c:v>
                </c:pt>
                <c:pt idx="212">
                  <c:v>90</c:v>
                </c:pt>
                <c:pt idx="213">
                  <c:v>91</c:v>
                </c:pt>
                <c:pt idx="214">
                  <c:v>84</c:v>
                </c:pt>
                <c:pt idx="215">
                  <c:v>89</c:v>
                </c:pt>
                <c:pt idx="216">
                  <c:v>89</c:v>
                </c:pt>
                <c:pt idx="217">
                  <c:v>93</c:v>
                </c:pt>
                <c:pt idx="218">
                  <c:v>93</c:v>
                </c:pt>
                <c:pt idx="219">
                  <c:v>93</c:v>
                </c:pt>
                <c:pt idx="220">
                  <c:v>92</c:v>
                </c:pt>
                <c:pt idx="221">
                  <c:v>50</c:v>
                </c:pt>
                <c:pt idx="222">
                  <c:v>55</c:v>
                </c:pt>
                <c:pt idx="223">
                  <c:v>52</c:v>
                </c:pt>
                <c:pt idx="224">
                  <c:v>54</c:v>
                </c:pt>
                <c:pt idx="225">
                  <c:v>14</c:v>
                </c:pt>
                <c:pt idx="226">
                  <c:v>0</c:v>
                </c:pt>
                <c:pt idx="227">
                  <c:v>0</c:v>
                </c:pt>
                <c:pt idx="228">
                  <c:v>0</c:v>
                </c:pt>
                <c:pt idx="229">
                  <c:v>0</c:v>
                </c:pt>
                <c:pt idx="230">
                  <c:v>36</c:v>
                </c:pt>
                <c:pt idx="231">
                  <c:v>88</c:v>
                </c:pt>
                <c:pt idx="232">
                  <c:v>86</c:v>
                </c:pt>
                <c:pt idx="233">
                  <c:v>88</c:v>
                </c:pt>
                <c:pt idx="234">
                  <c:v>85</c:v>
                </c:pt>
                <c:pt idx="235">
                  <c:v>82</c:v>
                </c:pt>
                <c:pt idx="236">
                  <c:v>94</c:v>
                </c:pt>
                <c:pt idx="237">
                  <c:v>95</c:v>
                </c:pt>
                <c:pt idx="238">
                  <c:v>94</c:v>
                </c:pt>
                <c:pt idx="239">
                  <c:v>95</c:v>
                </c:pt>
                <c:pt idx="240">
                  <c:v>93</c:v>
                </c:pt>
                <c:pt idx="241">
                  <c:v>91</c:v>
                </c:pt>
                <c:pt idx="242">
                  <c:v>91</c:v>
                </c:pt>
                <c:pt idx="243">
                  <c:v>90</c:v>
                </c:pt>
                <c:pt idx="244">
                  <c:v>86</c:v>
                </c:pt>
                <c:pt idx="245">
                  <c:v>87</c:v>
                </c:pt>
                <c:pt idx="246">
                  <c:v>73</c:v>
                </c:pt>
                <c:pt idx="247">
                  <c:v>36</c:v>
                </c:pt>
                <c:pt idx="248">
                  <c:v>77</c:v>
                </c:pt>
                <c:pt idx="249">
                  <c:v>78</c:v>
                </c:pt>
                <c:pt idx="250">
                  <c:v>0</c:v>
                </c:pt>
                <c:pt idx="251">
                  <c:v>0</c:v>
                </c:pt>
                <c:pt idx="252">
                  <c:v>26</c:v>
                </c:pt>
                <c:pt idx="253">
                  <c:v>93</c:v>
                </c:pt>
                <c:pt idx="254">
                  <c:v>93</c:v>
                </c:pt>
                <c:pt idx="255">
                  <c:v>93</c:v>
                </c:pt>
                <c:pt idx="256">
                  <c:v>93</c:v>
                </c:pt>
                <c:pt idx="257">
                  <c:v>93</c:v>
                </c:pt>
                <c:pt idx="258">
                  <c:v>93</c:v>
                </c:pt>
                <c:pt idx="259">
                  <c:v>94</c:v>
                </c:pt>
                <c:pt idx="260">
                  <c:v>95</c:v>
                </c:pt>
                <c:pt idx="261">
                  <c:v>91</c:v>
                </c:pt>
                <c:pt idx="262">
                  <c:v>91</c:v>
                </c:pt>
                <c:pt idx="263">
                  <c:v>91</c:v>
                </c:pt>
                <c:pt idx="264">
                  <c:v>93</c:v>
                </c:pt>
                <c:pt idx="265">
                  <c:v>93</c:v>
                </c:pt>
                <c:pt idx="266">
                  <c:v>93</c:v>
                </c:pt>
                <c:pt idx="267">
                  <c:v>92</c:v>
                </c:pt>
                <c:pt idx="268">
                  <c:v>86</c:v>
                </c:pt>
                <c:pt idx="269">
                  <c:v>88</c:v>
                </c:pt>
                <c:pt idx="270">
                  <c:v>49</c:v>
                </c:pt>
                <c:pt idx="271">
                  <c:v>0</c:v>
                </c:pt>
                <c:pt idx="272">
                  <c:v>0</c:v>
                </c:pt>
                <c:pt idx="273">
                  <c:v>76</c:v>
                </c:pt>
                <c:pt idx="274">
                  <c:v>90</c:v>
                </c:pt>
                <c:pt idx="275">
                  <c:v>91</c:v>
                </c:pt>
                <c:pt idx="276">
                  <c:v>90</c:v>
                </c:pt>
                <c:pt idx="277">
                  <c:v>75</c:v>
                </c:pt>
                <c:pt idx="278">
                  <c:v>81</c:v>
                </c:pt>
                <c:pt idx="279">
                  <c:v>89</c:v>
                </c:pt>
                <c:pt idx="280">
                  <c:v>92</c:v>
                </c:pt>
                <c:pt idx="281">
                  <c:v>92</c:v>
                </c:pt>
                <c:pt idx="282">
                  <c:v>92</c:v>
                </c:pt>
                <c:pt idx="283">
                  <c:v>92</c:v>
                </c:pt>
                <c:pt idx="284">
                  <c:v>92</c:v>
                </c:pt>
                <c:pt idx="285">
                  <c:v>92</c:v>
                </c:pt>
                <c:pt idx="286">
                  <c:v>92</c:v>
                </c:pt>
                <c:pt idx="287">
                  <c:v>92</c:v>
                </c:pt>
                <c:pt idx="288">
                  <c:v>88</c:v>
                </c:pt>
                <c:pt idx="289">
                  <c:v>41</c:v>
                </c:pt>
                <c:pt idx="290">
                  <c:v>52</c:v>
                </c:pt>
                <c:pt idx="291">
                  <c:v>45</c:v>
                </c:pt>
                <c:pt idx="292">
                  <c:v>67</c:v>
                </c:pt>
                <c:pt idx="293">
                  <c:v>15</c:v>
                </c:pt>
                <c:pt idx="294">
                  <c:v>0</c:v>
                </c:pt>
                <c:pt idx="295">
                  <c:v>0</c:v>
                </c:pt>
                <c:pt idx="296">
                  <c:v>0</c:v>
                </c:pt>
                <c:pt idx="297">
                  <c:v>0</c:v>
                </c:pt>
                <c:pt idx="298">
                  <c:v>31</c:v>
                </c:pt>
                <c:pt idx="299">
                  <c:v>92</c:v>
                </c:pt>
                <c:pt idx="300">
                  <c:v>92</c:v>
                </c:pt>
                <c:pt idx="301">
                  <c:v>93</c:v>
                </c:pt>
                <c:pt idx="302">
                  <c:v>91</c:v>
                </c:pt>
                <c:pt idx="303">
                  <c:v>93</c:v>
                </c:pt>
                <c:pt idx="304">
                  <c:v>95</c:v>
                </c:pt>
                <c:pt idx="305">
                  <c:v>95</c:v>
                </c:pt>
                <c:pt idx="306">
                  <c:v>95</c:v>
                </c:pt>
                <c:pt idx="307">
                  <c:v>93</c:v>
                </c:pt>
                <c:pt idx="308">
                  <c:v>93</c:v>
                </c:pt>
                <c:pt idx="309">
                  <c:v>93</c:v>
                </c:pt>
                <c:pt idx="310">
                  <c:v>93</c:v>
                </c:pt>
                <c:pt idx="311">
                  <c:v>93</c:v>
                </c:pt>
                <c:pt idx="312">
                  <c:v>93</c:v>
                </c:pt>
                <c:pt idx="313">
                  <c:v>93</c:v>
                </c:pt>
                <c:pt idx="314">
                  <c:v>89</c:v>
                </c:pt>
                <c:pt idx="315">
                  <c:v>88</c:v>
                </c:pt>
                <c:pt idx="316">
                  <c:v>37</c:v>
                </c:pt>
                <c:pt idx="317">
                  <c:v>0</c:v>
                </c:pt>
                <c:pt idx="318">
                  <c:v>0</c:v>
                </c:pt>
                <c:pt idx="319">
                  <c:v>70</c:v>
                </c:pt>
                <c:pt idx="320">
                  <c:v>88</c:v>
                </c:pt>
                <c:pt idx="321">
                  <c:v>89</c:v>
                </c:pt>
                <c:pt idx="322">
                  <c:v>87</c:v>
                </c:pt>
                <c:pt idx="323">
                  <c:v>90</c:v>
                </c:pt>
                <c:pt idx="324">
                  <c:v>91</c:v>
                </c:pt>
                <c:pt idx="325">
                  <c:v>91</c:v>
                </c:pt>
                <c:pt idx="326">
                  <c:v>91</c:v>
                </c:pt>
                <c:pt idx="327">
                  <c:v>90</c:v>
                </c:pt>
                <c:pt idx="328">
                  <c:v>91</c:v>
                </c:pt>
                <c:pt idx="329">
                  <c:v>91</c:v>
                </c:pt>
                <c:pt idx="330">
                  <c:v>92</c:v>
                </c:pt>
                <c:pt idx="331">
                  <c:v>91</c:v>
                </c:pt>
                <c:pt idx="332">
                  <c:v>87</c:v>
                </c:pt>
                <c:pt idx="333">
                  <c:v>90</c:v>
                </c:pt>
                <c:pt idx="334">
                  <c:v>89</c:v>
                </c:pt>
                <c:pt idx="335">
                  <c:v>92</c:v>
                </c:pt>
                <c:pt idx="336">
                  <c:v>87</c:v>
                </c:pt>
                <c:pt idx="337">
                  <c:v>43</c:v>
                </c:pt>
                <c:pt idx="338">
                  <c:v>0</c:v>
                </c:pt>
                <c:pt idx="339">
                  <c:v>0</c:v>
                </c:pt>
                <c:pt idx="340">
                  <c:v>86</c:v>
                </c:pt>
                <c:pt idx="341">
                  <c:v>89</c:v>
                </c:pt>
                <c:pt idx="342">
                  <c:v>88</c:v>
                </c:pt>
                <c:pt idx="343">
                  <c:v>87</c:v>
                </c:pt>
                <c:pt idx="344">
                  <c:v>88</c:v>
                </c:pt>
                <c:pt idx="345">
                  <c:v>94</c:v>
                </c:pt>
                <c:pt idx="346">
                  <c:v>94</c:v>
                </c:pt>
                <c:pt idx="347">
                  <c:v>94</c:v>
                </c:pt>
                <c:pt idx="348">
                  <c:v>93</c:v>
                </c:pt>
                <c:pt idx="349">
                  <c:v>92</c:v>
                </c:pt>
                <c:pt idx="350">
                  <c:v>93</c:v>
                </c:pt>
                <c:pt idx="351">
                  <c:v>94</c:v>
                </c:pt>
                <c:pt idx="352">
                  <c:v>94</c:v>
                </c:pt>
                <c:pt idx="353">
                  <c:v>93</c:v>
                </c:pt>
                <c:pt idx="354">
                  <c:v>91</c:v>
                </c:pt>
                <c:pt idx="355">
                  <c:v>58</c:v>
                </c:pt>
                <c:pt idx="356">
                  <c:v>36</c:v>
                </c:pt>
                <c:pt idx="357">
                  <c:v>44</c:v>
                </c:pt>
                <c:pt idx="358">
                  <c:v>59</c:v>
                </c:pt>
                <c:pt idx="359">
                  <c:v>74</c:v>
                </c:pt>
                <c:pt idx="360">
                  <c:v>0</c:v>
                </c:pt>
                <c:pt idx="361">
                  <c:v>0</c:v>
                </c:pt>
                <c:pt idx="362">
                  <c:v>54</c:v>
                </c:pt>
                <c:pt idx="363">
                  <c:v>94</c:v>
                </c:pt>
                <c:pt idx="364">
                  <c:v>94</c:v>
                </c:pt>
                <c:pt idx="365">
                  <c:v>93</c:v>
                </c:pt>
                <c:pt idx="366">
                  <c:v>90</c:v>
                </c:pt>
                <c:pt idx="367">
                  <c:v>90</c:v>
                </c:pt>
                <c:pt idx="368">
                  <c:v>84</c:v>
                </c:pt>
                <c:pt idx="369">
                  <c:v>84</c:v>
                </c:pt>
                <c:pt idx="370">
                  <c:v>85</c:v>
                </c:pt>
                <c:pt idx="371">
                  <c:v>84</c:v>
                </c:pt>
                <c:pt idx="372">
                  <c:v>85</c:v>
                </c:pt>
                <c:pt idx="373">
                  <c:v>84</c:v>
                </c:pt>
                <c:pt idx="374">
                  <c:v>84</c:v>
                </c:pt>
                <c:pt idx="375">
                  <c:v>83</c:v>
                </c:pt>
                <c:pt idx="376">
                  <c:v>83</c:v>
                </c:pt>
                <c:pt idx="377">
                  <c:v>85</c:v>
                </c:pt>
                <c:pt idx="378">
                  <c:v>87</c:v>
                </c:pt>
                <c:pt idx="379">
                  <c:v>60</c:v>
                </c:pt>
                <c:pt idx="380">
                  <c:v>42</c:v>
                </c:pt>
                <c:pt idx="381">
                  <c:v>48</c:v>
                </c:pt>
                <c:pt idx="382">
                  <c:v>47</c:v>
                </c:pt>
                <c:pt idx="383">
                  <c:v>58</c:v>
                </c:pt>
                <c:pt idx="384">
                  <c:v>18</c:v>
                </c:pt>
                <c:pt idx="385">
                  <c:v>0</c:v>
                </c:pt>
                <c:pt idx="386">
                  <c:v>0</c:v>
                </c:pt>
                <c:pt idx="387">
                  <c:v>72</c:v>
                </c:pt>
                <c:pt idx="388">
                  <c:v>74</c:v>
                </c:pt>
                <c:pt idx="389">
                  <c:v>79</c:v>
                </c:pt>
                <c:pt idx="390">
                  <c:v>79</c:v>
                </c:pt>
                <c:pt idx="391">
                  <c:v>78</c:v>
                </c:pt>
                <c:pt idx="392">
                  <c:v>86</c:v>
                </c:pt>
                <c:pt idx="393">
                  <c:v>79</c:v>
                </c:pt>
                <c:pt idx="394">
                  <c:v>79</c:v>
                </c:pt>
                <c:pt idx="395">
                  <c:v>89</c:v>
                </c:pt>
                <c:pt idx="396">
                  <c:v>93</c:v>
                </c:pt>
                <c:pt idx="397">
                  <c:v>90</c:v>
                </c:pt>
                <c:pt idx="398">
                  <c:v>80</c:v>
                </c:pt>
                <c:pt idx="399">
                  <c:v>82</c:v>
                </c:pt>
                <c:pt idx="400">
                  <c:v>87</c:v>
                </c:pt>
                <c:pt idx="401">
                  <c:v>92</c:v>
                </c:pt>
                <c:pt idx="402">
                  <c:v>87</c:v>
                </c:pt>
                <c:pt idx="403">
                  <c:v>86</c:v>
                </c:pt>
                <c:pt idx="404">
                  <c:v>27</c:v>
                </c:pt>
                <c:pt idx="405">
                  <c:v>35</c:v>
                </c:pt>
                <c:pt idx="406">
                  <c:v>35</c:v>
                </c:pt>
                <c:pt idx="407">
                  <c:v>34</c:v>
                </c:pt>
                <c:pt idx="408">
                  <c:v>41</c:v>
                </c:pt>
                <c:pt idx="409">
                  <c:v>55</c:v>
                </c:pt>
                <c:pt idx="410">
                  <c:v>0</c:v>
                </c:pt>
                <c:pt idx="411">
                  <c:v>0</c:v>
                </c:pt>
                <c:pt idx="412">
                  <c:v>68</c:v>
                </c:pt>
                <c:pt idx="413">
                  <c:v>88</c:v>
                </c:pt>
                <c:pt idx="414">
                  <c:v>88</c:v>
                </c:pt>
                <c:pt idx="415">
                  <c:v>93</c:v>
                </c:pt>
                <c:pt idx="416">
                  <c:v>93</c:v>
                </c:pt>
                <c:pt idx="417">
                  <c:v>92</c:v>
                </c:pt>
                <c:pt idx="418">
                  <c:v>92</c:v>
                </c:pt>
                <c:pt idx="419">
                  <c:v>93</c:v>
                </c:pt>
                <c:pt idx="420">
                  <c:v>93</c:v>
                </c:pt>
                <c:pt idx="421">
                  <c:v>93</c:v>
                </c:pt>
                <c:pt idx="422">
                  <c:v>94</c:v>
                </c:pt>
                <c:pt idx="423">
                  <c:v>94</c:v>
                </c:pt>
                <c:pt idx="424">
                  <c:v>94</c:v>
                </c:pt>
                <c:pt idx="425">
                  <c:v>94</c:v>
                </c:pt>
                <c:pt idx="426">
                  <c:v>94</c:v>
                </c:pt>
                <c:pt idx="427">
                  <c:v>76</c:v>
                </c:pt>
                <c:pt idx="428">
                  <c:v>73</c:v>
                </c:pt>
                <c:pt idx="429">
                  <c:v>84</c:v>
                </c:pt>
                <c:pt idx="430">
                  <c:v>42</c:v>
                </c:pt>
                <c:pt idx="431">
                  <c:v>0</c:v>
                </c:pt>
                <c:pt idx="432">
                  <c:v>0</c:v>
                </c:pt>
                <c:pt idx="433">
                  <c:v>0</c:v>
                </c:pt>
                <c:pt idx="434">
                  <c:v>0</c:v>
                </c:pt>
                <c:pt idx="435">
                  <c:v>16</c:v>
                </c:pt>
                <c:pt idx="436">
                  <c:v>93</c:v>
                </c:pt>
                <c:pt idx="437">
                  <c:v>92</c:v>
                </c:pt>
                <c:pt idx="438">
                  <c:v>92</c:v>
                </c:pt>
                <c:pt idx="439">
                  <c:v>93</c:v>
                </c:pt>
                <c:pt idx="440">
                  <c:v>92</c:v>
                </c:pt>
                <c:pt idx="441">
                  <c:v>92</c:v>
                </c:pt>
                <c:pt idx="442">
                  <c:v>90</c:v>
                </c:pt>
                <c:pt idx="443">
                  <c:v>91</c:v>
                </c:pt>
                <c:pt idx="444">
                  <c:v>91</c:v>
                </c:pt>
                <c:pt idx="445">
                  <c:v>87</c:v>
                </c:pt>
                <c:pt idx="446">
                  <c:v>93</c:v>
                </c:pt>
                <c:pt idx="447">
                  <c:v>93</c:v>
                </c:pt>
                <c:pt idx="448">
                  <c:v>93</c:v>
                </c:pt>
                <c:pt idx="449">
                  <c:v>92</c:v>
                </c:pt>
                <c:pt idx="450">
                  <c:v>92</c:v>
                </c:pt>
                <c:pt idx="451">
                  <c:v>58</c:v>
                </c:pt>
                <c:pt idx="452">
                  <c:v>53</c:v>
                </c:pt>
                <c:pt idx="453">
                  <c:v>48</c:v>
                </c:pt>
                <c:pt idx="454">
                  <c:v>51</c:v>
                </c:pt>
                <c:pt idx="455">
                  <c:v>32</c:v>
                </c:pt>
                <c:pt idx="456">
                  <c:v>0</c:v>
                </c:pt>
                <c:pt idx="457">
                  <c:v>0</c:v>
                </c:pt>
                <c:pt idx="458">
                  <c:v>0</c:v>
                </c:pt>
                <c:pt idx="459">
                  <c:v>0</c:v>
                </c:pt>
                <c:pt idx="460">
                  <c:v>0</c:v>
                </c:pt>
                <c:pt idx="461">
                  <c:v>90</c:v>
                </c:pt>
                <c:pt idx="462">
                  <c:v>93</c:v>
                </c:pt>
                <c:pt idx="463">
                  <c:v>92</c:v>
                </c:pt>
                <c:pt idx="464">
                  <c:v>92</c:v>
                </c:pt>
                <c:pt idx="465">
                  <c:v>93</c:v>
                </c:pt>
                <c:pt idx="466">
                  <c:v>93</c:v>
                </c:pt>
                <c:pt idx="467">
                  <c:v>93</c:v>
                </c:pt>
                <c:pt idx="468">
                  <c:v>93</c:v>
                </c:pt>
                <c:pt idx="469">
                  <c:v>94</c:v>
                </c:pt>
                <c:pt idx="470">
                  <c:v>93</c:v>
                </c:pt>
                <c:pt idx="471">
                  <c:v>93</c:v>
                </c:pt>
                <c:pt idx="472">
                  <c:v>86</c:v>
                </c:pt>
                <c:pt idx="473">
                  <c:v>85</c:v>
                </c:pt>
                <c:pt idx="474">
                  <c:v>89</c:v>
                </c:pt>
                <c:pt idx="475">
                  <c:v>91</c:v>
                </c:pt>
                <c:pt idx="476">
                  <c:v>85</c:v>
                </c:pt>
                <c:pt idx="477">
                  <c:v>87</c:v>
                </c:pt>
                <c:pt idx="478">
                  <c:v>86</c:v>
                </c:pt>
                <c:pt idx="479">
                  <c:v>6</c:v>
                </c:pt>
                <c:pt idx="480">
                  <c:v>0</c:v>
                </c:pt>
                <c:pt idx="481">
                  <c:v>30</c:v>
                </c:pt>
                <c:pt idx="482">
                  <c:v>88</c:v>
                </c:pt>
                <c:pt idx="483">
                  <c:v>91</c:v>
                </c:pt>
                <c:pt idx="484">
                  <c:v>90</c:v>
                </c:pt>
                <c:pt idx="485">
                  <c:v>92</c:v>
                </c:pt>
                <c:pt idx="486">
                  <c:v>92</c:v>
                </c:pt>
                <c:pt idx="487">
                  <c:v>94</c:v>
                </c:pt>
                <c:pt idx="488">
                  <c:v>95</c:v>
                </c:pt>
                <c:pt idx="489">
                  <c:v>95</c:v>
                </c:pt>
                <c:pt idx="490">
                  <c:v>89</c:v>
                </c:pt>
                <c:pt idx="491">
                  <c:v>94</c:v>
                </c:pt>
                <c:pt idx="492">
                  <c:v>95</c:v>
                </c:pt>
                <c:pt idx="493">
                  <c:v>95</c:v>
                </c:pt>
                <c:pt idx="494">
                  <c:v>95</c:v>
                </c:pt>
                <c:pt idx="495">
                  <c:v>89</c:v>
                </c:pt>
                <c:pt idx="496">
                  <c:v>89</c:v>
                </c:pt>
                <c:pt idx="497">
                  <c:v>79</c:v>
                </c:pt>
                <c:pt idx="498">
                  <c:v>86</c:v>
                </c:pt>
                <c:pt idx="499">
                  <c:v>60</c:v>
                </c:pt>
                <c:pt idx="500">
                  <c:v>0</c:v>
                </c:pt>
                <c:pt idx="501">
                  <c:v>0</c:v>
                </c:pt>
                <c:pt idx="502">
                  <c:v>0</c:v>
                </c:pt>
                <c:pt idx="503">
                  <c:v>0</c:v>
                </c:pt>
                <c:pt idx="504">
                  <c:v>0</c:v>
                </c:pt>
                <c:pt idx="505">
                  <c:v>50</c:v>
                </c:pt>
                <c:pt idx="506">
                  <c:v>92</c:v>
                </c:pt>
                <c:pt idx="507">
                  <c:v>92</c:v>
                </c:pt>
                <c:pt idx="508">
                  <c:v>92</c:v>
                </c:pt>
                <c:pt idx="509">
                  <c:v>93</c:v>
                </c:pt>
                <c:pt idx="510">
                  <c:v>92</c:v>
                </c:pt>
                <c:pt idx="511">
                  <c:v>90</c:v>
                </c:pt>
                <c:pt idx="512">
                  <c:v>85</c:v>
                </c:pt>
                <c:pt idx="513">
                  <c:v>84</c:v>
                </c:pt>
                <c:pt idx="514">
                  <c:v>86</c:v>
                </c:pt>
                <c:pt idx="515">
                  <c:v>86</c:v>
                </c:pt>
                <c:pt idx="516">
                  <c:v>93</c:v>
                </c:pt>
                <c:pt idx="517">
                  <c:v>93</c:v>
                </c:pt>
                <c:pt idx="518">
                  <c:v>92</c:v>
                </c:pt>
                <c:pt idx="519">
                  <c:v>93</c:v>
                </c:pt>
                <c:pt idx="520">
                  <c:v>95</c:v>
                </c:pt>
                <c:pt idx="521">
                  <c:v>86</c:v>
                </c:pt>
                <c:pt idx="522">
                  <c:v>87</c:v>
                </c:pt>
                <c:pt idx="523">
                  <c:v>55</c:v>
                </c:pt>
                <c:pt idx="524">
                  <c:v>0</c:v>
                </c:pt>
                <c:pt idx="525">
                  <c:v>0</c:v>
                </c:pt>
                <c:pt idx="526">
                  <c:v>70</c:v>
                </c:pt>
                <c:pt idx="527">
                  <c:v>90</c:v>
                </c:pt>
                <c:pt idx="528">
                  <c:v>91</c:v>
                </c:pt>
                <c:pt idx="529">
                  <c:v>91</c:v>
                </c:pt>
                <c:pt idx="530">
                  <c:v>89</c:v>
                </c:pt>
                <c:pt idx="531">
                  <c:v>89</c:v>
                </c:pt>
                <c:pt idx="532">
                  <c:v>91</c:v>
                </c:pt>
                <c:pt idx="533">
                  <c:v>91</c:v>
                </c:pt>
                <c:pt idx="534">
                  <c:v>91</c:v>
                </c:pt>
                <c:pt idx="535">
                  <c:v>94</c:v>
                </c:pt>
                <c:pt idx="536">
                  <c:v>95</c:v>
                </c:pt>
                <c:pt idx="537">
                  <c:v>88</c:v>
                </c:pt>
                <c:pt idx="538">
                  <c:v>88</c:v>
                </c:pt>
                <c:pt idx="539">
                  <c:v>86</c:v>
                </c:pt>
                <c:pt idx="540">
                  <c:v>86</c:v>
                </c:pt>
                <c:pt idx="541">
                  <c:v>82</c:v>
                </c:pt>
                <c:pt idx="542">
                  <c:v>86</c:v>
                </c:pt>
                <c:pt idx="543">
                  <c:v>81</c:v>
                </c:pt>
                <c:pt idx="544">
                  <c:v>55</c:v>
                </c:pt>
                <c:pt idx="545">
                  <c:v>0</c:v>
                </c:pt>
                <c:pt idx="546">
                  <c:v>0</c:v>
                </c:pt>
                <c:pt idx="547">
                  <c:v>53</c:v>
                </c:pt>
                <c:pt idx="548">
                  <c:v>90</c:v>
                </c:pt>
                <c:pt idx="549">
                  <c:v>94</c:v>
                </c:pt>
                <c:pt idx="550">
                  <c:v>90</c:v>
                </c:pt>
                <c:pt idx="551">
                  <c:v>90</c:v>
                </c:pt>
                <c:pt idx="552">
                  <c:v>90</c:v>
                </c:pt>
                <c:pt idx="553">
                  <c:v>91</c:v>
                </c:pt>
                <c:pt idx="554">
                  <c:v>90</c:v>
                </c:pt>
                <c:pt idx="555">
                  <c:v>94</c:v>
                </c:pt>
                <c:pt idx="556">
                  <c:v>91</c:v>
                </c:pt>
                <c:pt idx="557">
                  <c:v>82</c:v>
                </c:pt>
                <c:pt idx="558">
                  <c:v>91</c:v>
                </c:pt>
                <c:pt idx="559">
                  <c:v>91</c:v>
                </c:pt>
                <c:pt idx="560">
                  <c:v>91</c:v>
                </c:pt>
                <c:pt idx="561">
                  <c:v>90</c:v>
                </c:pt>
                <c:pt idx="562">
                  <c:v>91</c:v>
                </c:pt>
                <c:pt idx="563">
                  <c:v>51</c:v>
                </c:pt>
                <c:pt idx="564">
                  <c:v>49</c:v>
                </c:pt>
                <c:pt idx="565">
                  <c:v>56</c:v>
                </c:pt>
                <c:pt idx="566">
                  <c:v>52</c:v>
                </c:pt>
                <c:pt idx="567">
                  <c:v>18</c:v>
                </c:pt>
                <c:pt idx="568">
                  <c:v>0</c:v>
                </c:pt>
                <c:pt idx="569">
                  <c:v>0</c:v>
                </c:pt>
                <c:pt idx="570">
                  <c:v>0</c:v>
                </c:pt>
                <c:pt idx="571">
                  <c:v>0</c:v>
                </c:pt>
                <c:pt idx="572">
                  <c:v>32</c:v>
                </c:pt>
                <c:pt idx="573">
                  <c:v>90</c:v>
                </c:pt>
                <c:pt idx="574">
                  <c:v>94</c:v>
                </c:pt>
                <c:pt idx="575">
                  <c:v>94</c:v>
                </c:pt>
                <c:pt idx="576">
                  <c:v>95</c:v>
                </c:pt>
                <c:pt idx="577">
                  <c:v>94</c:v>
                </c:pt>
                <c:pt idx="578">
                  <c:v>94</c:v>
                </c:pt>
                <c:pt idx="579">
                  <c:v>95</c:v>
                </c:pt>
                <c:pt idx="580">
                  <c:v>95</c:v>
                </c:pt>
                <c:pt idx="581">
                  <c:v>95</c:v>
                </c:pt>
                <c:pt idx="582">
                  <c:v>94</c:v>
                </c:pt>
                <c:pt idx="583">
                  <c:v>95</c:v>
                </c:pt>
                <c:pt idx="584">
                  <c:v>95</c:v>
                </c:pt>
                <c:pt idx="585">
                  <c:v>95</c:v>
                </c:pt>
                <c:pt idx="586">
                  <c:v>94</c:v>
                </c:pt>
                <c:pt idx="587">
                  <c:v>72</c:v>
                </c:pt>
                <c:pt idx="588">
                  <c:v>33</c:v>
                </c:pt>
                <c:pt idx="589">
                  <c:v>37</c:v>
                </c:pt>
                <c:pt idx="590">
                  <c:v>51</c:v>
                </c:pt>
                <c:pt idx="591">
                  <c:v>46</c:v>
                </c:pt>
                <c:pt idx="592">
                  <c:v>34</c:v>
                </c:pt>
                <c:pt idx="593">
                  <c:v>19</c:v>
                </c:pt>
                <c:pt idx="594">
                  <c:v>0</c:v>
                </c:pt>
                <c:pt idx="595">
                  <c:v>0</c:v>
                </c:pt>
                <c:pt idx="596">
                  <c:v>0</c:v>
                </c:pt>
                <c:pt idx="597">
                  <c:v>0</c:v>
                </c:pt>
                <c:pt idx="598">
                  <c:v>9</c:v>
                </c:pt>
                <c:pt idx="599">
                  <c:v>85</c:v>
                </c:pt>
                <c:pt idx="600">
                  <c:v>86</c:v>
                </c:pt>
                <c:pt idx="601">
                  <c:v>85</c:v>
                </c:pt>
                <c:pt idx="602">
                  <c:v>87</c:v>
                </c:pt>
                <c:pt idx="603">
                  <c:v>90</c:v>
                </c:pt>
                <c:pt idx="604">
                  <c:v>86</c:v>
                </c:pt>
                <c:pt idx="605">
                  <c:v>86</c:v>
                </c:pt>
                <c:pt idx="606">
                  <c:v>89</c:v>
                </c:pt>
                <c:pt idx="607">
                  <c:v>86</c:v>
                </c:pt>
                <c:pt idx="608">
                  <c:v>81</c:v>
                </c:pt>
                <c:pt idx="609">
                  <c:v>81</c:v>
                </c:pt>
                <c:pt idx="610">
                  <c:v>81</c:v>
                </c:pt>
                <c:pt idx="611">
                  <c:v>88</c:v>
                </c:pt>
                <c:pt idx="612">
                  <c:v>90</c:v>
                </c:pt>
                <c:pt idx="613">
                  <c:v>91</c:v>
                </c:pt>
                <c:pt idx="614">
                  <c:v>89</c:v>
                </c:pt>
                <c:pt idx="615">
                  <c:v>89</c:v>
                </c:pt>
                <c:pt idx="616">
                  <c:v>83</c:v>
                </c:pt>
                <c:pt idx="617">
                  <c:v>86</c:v>
                </c:pt>
                <c:pt idx="618">
                  <c:v>67</c:v>
                </c:pt>
                <c:pt idx="619">
                  <c:v>0</c:v>
                </c:pt>
                <c:pt idx="620">
                  <c:v>0</c:v>
                </c:pt>
                <c:pt idx="621">
                  <c:v>57</c:v>
                </c:pt>
                <c:pt idx="622">
                  <c:v>89</c:v>
                </c:pt>
                <c:pt idx="623">
                  <c:v>88</c:v>
                </c:pt>
                <c:pt idx="624">
                  <c:v>89</c:v>
                </c:pt>
                <c:pt idx="625">
                  <c:v>92</c:v>
                </c:pt>
                <c:pt idx="626">
                  <c:v>93</c:v>
                </c:pt>
                <c:pt idx="627">
                  <c:v>93</c:v>
                </c:pt>
                <c:pt idx="628">
                  <c:v>93</c:v>
                </c:pt>
                <c:pt idx="629">
                  <c:v>93</c:v>
                </c:pt>
                <c:pt idx="630">
                  <c:v>93</c:v>
                </c:pt>
                <c:pt idx="631">
                  <c:v>93</c:v>
                </c:pt>
                <c:pt idx="632">
                  <c:v>93</c:v>
                </c:pt>
                <c:pt idx="633">
                  <c:v>92</c:v>
                </c:pt>
                <c:pt idx="634">
                  <c:v>94</c:v>
                </c:pt>
                <c:pt idx="635">
                  <c:v>94</c:v>
                </c:pt>
                <c:pt idx="636">
                  <c:v>82</c:v>
                </c:pt>
                <c:pt idx="637">
                  <c:v>55</c:v>
                </c:pt>
                <c:pt idx="638">
                  <c:v>56</c:v>
                </c:pt>
                <c:pt idx="639">
                  <c:v>35</c:v>
                </c:pt>
                <c:pt idx="640">
                  <c:v>30</c:v>
                </c:pt>
                <c:pt idx="641">
                  <c:v>34</c:v>
                </c:pt>
                <c:pt idx="642">
                  <c:v>0</c:v>
                </c:pt>
                <c:pt idx="643">
                  <c:v>0</c:v>
                </c:pt>
                <c:pt idx="644">
                  <c:v>72</c:v>
                </c:pt>
                <c:pt idx="645">
                  <c:v>90</c:v>
                </c:pt>
                <c:pt idx="646">
                  <c:v>88</c:v>
                </c:pt>
                <c:pt idx="647">
                  <c:v>91</c:v>
                </c:pt>
                <c:pt idx="648">
                  <c:v>90</c:v>
                </c:pt>
                <c:pt idx="649">
                  <c:v>90</c:v>
                </c:pt>
                <c:pt idx="650">
                  <c:v>91</c:v>
                </c:pt>
                <c:pt idx="651">
                  <c:v>88</c:v>
                </c:pt>
                <c:pt idx="652">
                  <c:v>74</c:v>
                </c:pt>
                <c:pt idx="653">
                  <c:v>76</c:v>
                </c:pt>
                <c:pt idx="654">
                  <c:v>80</c:v>
                </c:pt>
                <c:pt idx="655">
                  <c:v>77</c:v>
                </c:pt>
                <c:pt idx="656">
                  <c:v>77</c:v>
                </c:pt>
                <c:pt idx="657">
                  <c:v>76</c:v>
                </c:pt>
                <c:pt idx="658">
                  <c:v>76</c:v>
                </c:pt>
                <c:pt idx="659">
                  <c:v>81</c:v>
                </c:pt>
                <c:pt idx="660">
                  <c:v>73</c:v>
                </c:pt>
                <c:pt idx="661">
                  <c:v>43</c:v>
                </c:pt>
                <c:pt idx="662">
                  <c:v>33</c:v>
                </c:pt>
                <c:pt idx="663">
                  <c:v>36</c:v>
                </c:pt>
                <c:pt idx="664">
                  <c:v>37</c:v>
                </c:pt>
                <c:pt idx="665">
                  <c:v>36</c:v>
                </c:pt>
                <c:pt idx="666">
                  <c:v>65</c:v>
                </c:pt>
                <c:pt idx="667">
                  <c:v>0</c:v>
                </c:pt>
                <c:pt idx="668">
                  <c:v>0</c:v>
                </c:pt>
                <c:pt idx="669">
                  <c:v>40</c:v>
                </c:pt>
                <c:pt idx="670">
                  <c:v>88</c:v>
                </c:pt>
                <c:pt idx="671">
                  <c:v>87</c:v>
                </c:pt>
                <c:pt idx="672">
                  <c:v>88</c:v>
                </c:pt>
                <c:pt idx="673">
                  <c:v>88</c:v>
                </c:pt>
                <c:pt idx="674">
                  <c:v>88</c:v>
                </c:pt>
                <c:pt idx="675">
                  <c:v>89</c:v>
                </c:pt>
                <c:pt idx="676">
                  <c:v>92</c:v>
                </c:pt>
                <c:pt idx="677">
                  <c:v>93</c:v>
                </c:pt>
                <c:pt idx="678">
                  <c:v>93</c:v>
                </c:pt>
                <c:pt idx="679">
                  <c:v>93</c:v>
                </c:pt>
                <c:pt idx="680">
                  <c:v>93</c:v>
                </c:pt>
                <c:pt idx="681">
                  <c:v>93</c:v>
                </c:pt>
                <c:pt idx="682">
                  <c:v>93</c:v>
                </c:pt>
                <c:pt idx="683">
                  <c:v>93</c:v>
                </c:pt>
                <c:pt idx="684">
                  <c:v>93</c:v>
                </c:pt>
                <c:pt idx="685">
                  <c:v>87</c:v>
                </c:pt>
                <c:pt idx="686">
                  <c:v>85</c:v>
                </c:pt>
                <c:pt idx="687">
                  <c:v>60</c:v>
                </c:pt>
                <c:pt idx="688">
                  <c:v>0</c:v>
                </c:pt>
                <c:pt idx="689">
                  <c:v>0</c:v>
                </c:pt>
                <c:pt idx="690">
                  <c:v>0</c:v>
                </c:pt>
                <c:pt idx="691">
                  <c:v>0</c:v>
                </c:pt>
                <c:pt idx="692">
                  <c:v>0</c:v>
                </c:pt>
                <c:pt idx="693">
                  <c:v>81</c:v>
                </c:pt>
                <c:pt idx="694">
                  <c:v>91</c:v>
                </c:pt>
                <c:pt idx="695">
                  <c:v>92</c:v>
                </c:pt>
                <c:pt idx="696">
                  <c:v>93</c:v>
                </c:pt>
                <c:pt idx="697">
                  <c:v>92</c:v>
                </c:pt>
                <c:pt idx="698">
                  <c:v>92</c:v>
                </c:pt>
                <c:pt idx="699">
                  <c:v>92</c:v>
                </c:pt>
                <c:pt idx="700">
                  <c:v>92</c:v>
                </c:pt>
                <c:pt idx="701">
                  <c:v>93</c:v>
                </c:pt>
                <c:pt idx="702">
                  <c:v>93</c:v>
                </c:pt>
                <c:pt idx="703">
                  <c:v>92</c:v>
                </c:pt>
                <c:pt idx="704">
                  <c:v>93</c:v>
                </c:pt>
                <c:pt idx="705">
                  <c:v>93</c:v>
                </c:pt>
                <c:pt idx="706">
                  <c:v>93</c:v>
                </c:pt>
                <c:pt idx="707">
                  <c:v>93</c:v>
                </c:pt>
                <c:pt idx="708">
                  <c:v>89</c:v>
                </c:pt>
                <c:pt idx="709">
                  <c:v>88</c:v>
                </c:pt>
                <c:pt idx="710">
                  <c:v>82</c:v>
                </c:pt>
                <c:pt idx="711">
                  <c:v>0</c:v>
                </c:pt>
                <c:pt idx="712">
                  <c:v>0</c:v>
                </c:pt>
                <c:pt idx="713">
                  <c:v>43</c:v>
                </c:pt>
                <c:pt idx="714">
                  <c:v>88</c:v>
                </c:pt>
                <c:pt idx="715">
                  <c:v>92</c:v>
                </c:pt>
                <c:pt idx="716">
                  <c:v>93</c:v>
                </c:pt>
                <c:pt idx="717">
                  <c:v>93</c:v>
                </c:pt>
                <c:pt idx="718">
                  <c:v>95</c:v>
                </c:pt>
                <c:pt idx="719">
                  <c:v>93</c:v>
                </c:pt>
                <c:pt idx="720">
                  <c:v>93</c:v>
                </c:pt>
                <c:pt idx="721">
                  <c:v>93</c:v>
                </c:pt>
                <c:pt idx="722">
                  <c:v>93</c:v>
                </c:pt>
                <c:pt idx="723">
                  <c:v>93</c:v>
                </c:pt>
                <c:pt idx="724">
                  <c:v>94</c:v>
                </c:pt>
                <c:pt idx="725">
                  <c:v>94</c:v>
                </c:pt>
                <c:pt idx="726">
                  <c:v>93</c:v>
                </c:pt>
                <c:pt idx="727">
                  <c:v>87</c:v>
                </c:pt>
                <c:pt idx="728">
                  <c:v>82</c:v>
                </c:pt>
                <c:pt idx="729">
                  <c:v>59</c:v>
                </c:pt>
                <c:pt idx="730">
                  <c:v>34</c:v>
                </c:pt>
                <c:pt idx="731">
                  <c:v>37</c:v>
                </c:pt>
                <c:pt idx="732">
                  <c:v>49</c:v>
                </c:pt>
                <c:pt idx="733">
                  <c:v>40</c:v>
                </c:pt>
                <c:pt idx="734">
                  <c:v>0</c:v>
                </c:pt>
                <c:pt idx="735">
                  <c:v>0</c:v>
                </c:pt>
                <c:pt idx="736">
                  <c:v>0</c:v>
                </c:pt>
                <c:pt idx="737">
                  <c:v>0</c:v>
                </c:pt>
                <c:pt idx="738">
                  <c:v>0</c:v>
                </c:pt>
                <c:pt idx="739">
                  <c:v>80</c:v>
                </c:pt>
                <c:pt idx="740">
                  <c:v>91</c:v>
                </c:pt>
                <c:pt idx="741">
                  <c:v>91</c:v>
                </c:pt>
                <c:pt idx="742">
                  <c:v>92</c:v>
                </c:pt>
                <c:pt idx="743">
                  <c:v>90</c:v>
                </c:pt>
                <c:pt idx="744">
                  <c:v>92</c:v>
                </c:pt>
                <c:pt idx="745">
                  <c:v>92</c:v>
                </c:pt>
                <c:pt idx="746">
                  <c:v>92</c:v>
                </c:pt>
                <c:pt idx="747">
                  <c:v>93</c:v>
                </c:pt>
                <c:pt idx="748">
                  <c:v>90</c:v>
                </c:pt>
                <c:pt idx="749">
                  <c:v>85</c:v>
                </c:pt>
                <c:pt idx="750">
                  <c:v>77</c:v>
                </c:pt>
                <c:pt idx="751">
                  <c:v>78</c:v>
                </c:pt>
                <c:pt idx="752">
                  <c:v>80</c:v>
                </c:pt>
                <c:pt idx="753">
                  <c:v>75</c:v>
                </c:pt>
                <c:pt idx="754">
                  <c:v>79</c:v>
                </c:pt>
                <c:pt idx="755">
                  <c:v>48</c:v>
                </c:pt>
                <c:pt idx="756">
                  <c:v>27</c:v>
                </c:pt>
                <c:pt idx="757">
                  <c:v>43</c:v>
                </c:pt>
                <c:pt idx="758">
                  <c:v>56</c:v>
                </c:pt>
                <c:pt idx="759">
                  <c:v>40</c:v>
                </c:pt>
                <c:pt idx="760">
                  <c:v>31</c:v>
                </c:pt>
                <c:pt idx="761">
                  <c:v>13</c:v>
                </c:pt>
                <c:pt idx="762">
                  <c:v>0</c:v>
                </c:pt>
                <c:pt idx="763">
                  <c:v>0</c:v>
                </c:pt>
                <c:pt idx="764">
                  <c:v>0</c:v>
                </c:pt>
                <c:pt idx="765">
                  <c:v>0</c:v>
                </c:pt>
                <c:pt idx="766">
                  <c:v>41</c:v>
                </c:pt>
                <c:pt idx="767">
                  <c:v>88</c:v>
                </c:pt>
                <c:pt idx="768">
                  <c:v>88</c:v>
                </c:pt>
                <c:pt idx="769">
                  <c:v>91</c:v>
                </c:pt>
                <c:pt idx="770">
                  <c:v>95</c:v>
                </c:pt>
                <c:pt idx="771">
                  <c:v>88</c:v>
                </c:pt>
                <c:pt idx="772">
                  <c:v>86</c:v>
                </c:pt>
                <c:pt idx="773">
                  <c:v>89</c:v>
                </c:pt>
                <c:pt idx="774">
                  <c:v>89</c:v>
                </c:pt>
                <c:pt idx="775">
                  <c:v>89</c:v>
                </c:pt>
                <c:pt idx="776">
                  <c:v>91</c:v>
                </c:pt>
                <c:pt idx="777">
                  <c:v>92</c:v>
                </c:pt>
                <c:pt idx="778">
                  <c:v>87</c:v>
                </c:pt>
                <c:pt idx="779">
                  <c:v>77</c:v>
                </c:pt>
                <c:pt idx="780">
                  <c:v>78</c:v>
                </c:pt>
                <c:pt idx="781">
                  <c:v>88</c:v>
                </c:pt>
                <c:pt idx="782">
                  <c:v>89</c:v>
                </c:pt>
                <c:pt idx="783">
                  <c:v>87</c:v>
                </c:pt>
                <c:pt idx="784">
                  <c:v>86</c:v>
                </c:pt>
                <c:pt idx="785">
                  <c:v>13</c:v>
                </c:pt>
                <c:pt idx="786">
                  <c:v>0</c:v>
                </c:pt>
                <c:pt idx="787">
                  <c:v>1</c:v>
                </c:pt>
                <c:pt idx="788">
                  <c:v>95</c:v>
                </c:pt>
                <c:pt idx="789">
                  <c:v>94</c:v>
                </c:pt>
                <c:pt idx="790">
                  <c:v>93</c:v>
                </c:pt>
                <c:pt idx="791">
                  <c:v>93</c:v>
                </c:pt>
                <c:pt idx="792">
                  <c:v>92</c:v>
                </c:pt>
                <c:pt idx="793">
                  <c:v>90</c:v>
                </c:pt>
                <c:pt idx="794">
                  <c:v>91</c:v>
                </c:pt>
                <c:pt idx="795">
                  <c:v>90</c:v>
                </c:pt>
                <c:pt idx="796">
                  <c:v>91</c:v>
                </c:pt>
                <c:pt idx="797">
                  <c:v>93</c:v>
                </c:pt>
                <c:pt idx="798">
                  <c:v>94</c:v>
                </c:pt>
                <c:pt idx="799">
                  <c:v>94</c:v>
                </c:pt>
                <c:pt idx="800">
                  <c:v>94</c:v>
                </c:pt>
                <c:pt idx="801">
                  <c:v>92</c:v>
                </c:pt>
                <c:pt idx="802">
                  <c:v>91</c:v>
                </c:pt>
                <c:pt idx="803">
                  <c:v>59</c:v>
                </c:pt>
                <c:pt idx="804">
                  <c:v>44</c:v>
                </c:pt>
                <c:pt idx="805">
                  <c:v>69</c:v>
                </c:pt>
                <c:pt idx="806">
                  <c:v>75</c:v>
                </c:pt>
                <c:pt idx="807">
                  <c:v>0</c:v>
                </c:pt>
                <c:pt idx="808">
                  <c:v>0</c:v>
                </c:pt>
                <c:pt idx="809">
                  <c:v>0</c:v>
                </c:pt>
                <c:pt idx="810">
                  <c:v>0</c:v>
                </c:pt>
                <c:pt idx="811">
                  <c:v>0</c:v>
                </c:pt>
                <c:pt idx="812">
                  <c:v>71</c:v>
                </c:pt>
                <c:pt idx="813">
                  <c:v>90</c:v>
                </c:pt>
                <c:pt idx="814">
                  <c:v>90</c:v>
                </c:pt>
                <c:pt idx="815">
                  <c:v>90</c:v>
                </c:pt>
                <c:pt idx="816">
                  <c:v>92</c:v>
                </c:pt>
                <c:pt idx="817">
                  <c:v>91</c:v>
                </c:pt>
                <c:pt idx="818">
                  <c:v>90</c:v>
                </c:pt>
                <c:pt idx="819">
                  <c:v>90</c:v>
                </c:pt>
                <c:pt idx="820">
                  <c:v>92</c:v>
                </c:pt>
                <c:pt idx="821">
                  <c:v>92</c:v>
                </c:pt>
                <c:pt idx="822">
                  <c:v>90</c:v>
                </c:pt>
                <c:pt idx="823">
                  <c:v>90</c:v>
                </c:pt>
                <c:pt idx="824">
                  <c:v>90</c:v>
                </c:pt>
                <c:pt idx="825">
                  <c:v>91</c:v>
                </c:pt>
                <c:pt idx="826">
                  <c:v>90</c:v>
                </c:pt>
                <c:pt idx="827">
                  <c:v>82</c:v>
                </c:pt>
                <c:pt idx="828">
                  <c:v>53</c:v>
                </c:pt>
                <c:pt idx="829">
                  <c:v>24</c:v>
                </c:pt>
                <c:pt idx="830">
                  <c:v>44</c:v>
                </c:pt>
                <c:pt idx="831">
                  <c:v>49</c:v>
                </c:pt>
                <c:pt idx="832">
                  <c:v>41</c:v>
                </c:pt>
                <c:pt idx="833">
                  <c:v>0</c:v>
                </c:pt>
                <c:pt idx="834">
                  <c:v>0</c:v>
                </c:pt>
                <c:pt idx="835">
                  <c:v>0</c:v>
                </c:pt>
                <c:pt idx="836">
                  <c:v>0</c:v>
                </c:pt>
                <c:pt idx="837">
                  <c:v>0</c:v>
                </c:pt>
                <c:pt idx="838">
                  <c:v>74</c:v>
                </c:pt>
                <c:pt idx="839">
                  <c:v>87</c:v>
                </c:pt>
                <c:pt idx="840">
                  <c:v>86</c:v>
                </c:pt>
                <c:pt idx="841">
                  <c:v>87</c:v>
                </c:pt>
                <c:pt idx="842">
                  <c:v>90</c:v>
                </c:pt>
                <c:pt idx="843">
                  <c:v>92</c:v>
                </c:pt>
                <c:pt idx="844">
                  <c:v>92</c:v>
                </c:pt>
                <c:pt idx="845">
                  <c:v>92</c:v>
                </c:pt>
                <c:pt idx="846">
                  <c:v>92</c:v>
                </c:pt>
                <c:pt idx="847">
                  <c:v>92</c:v>
                </c:pt>
                <c:pt idx="848">
                  <c:v>92</c:v>
                </c:pt>
                <c:pt idx="849">
                  <c:v>92</c:v>
                </c:pt>
                <c:pt idx="850">
                  <c:v>91</c:v>
                </c:pt>
                <c:pt idx="851">
                  <c:v>92</c:v>
                </c:pt>
                <c:pt idx="852">
                  <c:v>91</c:v>
                </c:pt>
                <c:pt idx="853">
                  <c:v>73</c:v>
                </c:pt>
                <c:pt idx="854">
                  <c:v>46</c:v>
                </c:pt>
                <c:pt idx="855">
                  <c:v>54</c:v>
                </c:pt>
                <c:pt idx="856">
                  <c:v>55</c:v>
                </c:pt>
                <c:pt idx="857">
                  <c:v>58</c:v>
                </c:pt>
                <c:pt idx="858">
                  <c:v>58</c:v>
                </c:pt>
                <c:pt idx="859">
                  <c:v>1</c:v>
                </c:pt>
                <c:pt idx="860">
                  <c:v>0</c:v>
                </c:pt>
                <c:pt idx="861">
                  <c:v>0</c:v>
                </c:pt>
                <c:pt idx="862">
                  <c:v>0</c:v>
                </c:pt>
                <c:pt idx="863">
                  <c:v>0</c:v>
                </c:pt>
                <c:pt idx="864">
                  <c:v>45</c:v>
                </c:pt>
                <c:pt idx="865">
                  <c:v>91</c:v>
                </c:pt>
                <c:pt idx="866">
                  <c:v>90</c:v>
                </c:pt>
                <c:pt idx="867">
                  <c:v>90</c:v>
                </c:pt>
                <c:pt idx="868">
                  <c:v>90</c:v>
                </c:pt>
                <c:pt idx="869">
                  <c:v>89</c:v>
                </c:pt>
                <c:pt idx="870">
                  <c:v>90</c:v>
                </c:pt>
                <c:pt idx="871">
                  <c:v>90</c:v>
                </c:pt>
                <c:pt idx="872">
                  <c:v>91</c:v>
                </c:pt>
                <c:pt idx="873">
                  <c:v>92</c:v>
                </c:pt>
                <c:pt idx="874">
                  <c:v>90</c:v>
                </c:pt>
                <c:pt idx="875">
                  <c:v>91</c:v>
                </c:pt>
                <c:pt idx="876">
                  <c:v>91</c:v>
                </c:pt>
                <c:pt idx="877">
                  <c:v>91</c:v>
                </c:pt>
                <c:pt idx="878">
                  <c:v>91</c:v>
                </c:pt>
                <c:pt idx="879">
                  <c:v>91</c:v>
                </c:pt>
                <c:pt idx="880">
                  <c:v>86</c:v>
                </c:pt>
                <c:pt idx="881">
                  <c:v>88</c:v>
                </c:pt>
                <c:pt idx="882">
                  <c:v>55</c:v>
                </c:pt>
                <c:pt idx="883">
                  <c:v>0</c:v>
                </c:pt>
                <c:pt idx="884">
                  <c:v>0</c:v>
                </c:pt>
                <c:pt idx="885">
                  <c:v>74</c:v>
                </c:pt>
                <c:pt idx="886">
                  <c:v>92</c:v>
                </c:pt>
                <c:pt idx="887">
                  <c:v>88</c:v>
                </c:pt>
                <c:pt idx="888">
                  <c:v>88</c:v>
                </c:pt>
                <c:pt idx="889">
                  <c:v>88</c:v>
                </c:pt>
                <c:pt idx="890">
                  <c:v>89</c:v>
                </c:pt>
                <c:pt idx="891">
                  <c:v>88</c:v>
                </c:pt>
                <c:pt idx="892">
                  <c:v>89</c:v>
                </c:pt>
                <c:pt idx="893">
                  <c:v>89</c:v>
                </c:pt>
                <c:pt idx="894">
                  <c:v>84</c:v>
                </c:pt>
                <c:pt idx="895">
                  <c:v>83</c:v>
                </c:pt>
                <c:pt idx="896">
                  <c:v>86</c:v>
                </c:pt>
                <c:pt idx="897">
                  <c:v>87</c:v>
                </c:pt>
                <c:pt idx="898">
                  <c:v>83</c:v>
                </c:pt>
                <c:pt idx="899">
                  <c:v>83</c:v>
                </c:pt>
                <c:pt idx="900">
                  <c:v>86</c:v>
                </c:pt>
                <c:pt idx="901">
                  <c:v>86</c:v>
                </c:pt>
                <c:pt idx="902">
                  <c:v>85</c:v>
                </c:pt>
                <c:pt idx="903">
                  <c:v>80</c:v>
                </c:pt>
                <c:pt idx="904">
                  <c:v>0</c:v>
                </c:pt>
                <c:pt idx="905">
                  <c:v>0</c:v>
                </c:pt>
                <c:pt idx="906">
                  <c:v>41</c:v>
                </c:pt>
                <c:pt idx="907">
                  <c:v>89</c:v>
                </c:pt>
                <c:pt idx="908">
                  <c:v>84</c:v>
                </c:pt>
                <c:pt idx="909">
                  <c:v>85</c:v>
                </c:pt>
                <c:pt idx="910">
                  <c:v>87</c:v>
                </c:pt>
                <c:pt idx="911">
                  <c:v>90</c:v>
                </c:pt>
                <c:pt idx="912">
                  <c:v>90</c:v>
                </c:pt>
                <c:pt idx="913">
                  <c:v>90</c:v>
                </c:pt>
                <c:pt idx="914">
                  <c:v>89</c:v>
                </c:pt>
                <c:pt idx="915">
                  <c:v>92</c:v>
                </c:pt>
                <c:pt idx="916">
                  <c:v>93</c:v>
                </c:pt>
                <c:pt idx="917">
                  <c:v>92</c:v>
                </c:pt>
                <c:pt idx="918">
                  <c:v>93</c:v>
                </c:pt>
                <c:pt idx="919">
                  <c:v>89</c:v>
                </c:pt>
                <c:pt idx="920">
                  <c:v>88</c:v>
                </c:pt>
                <c:pt idx="921">
                  <c:v>88</c:v>
                </c:pt>
                <c:pt idx="922">
                  <c:v>83</c:v>
                </c:pt>
                <c:pt idx="923">
                  <c:v>85</c:v>
                </c:pt>
                <c:pt idx="924">
                  <c:v>83</c:v>
                </c:pt>
                <c:pt idx="925">
                  <c:v>1</c:v>
                </c:pt>
                <c:pt idx="926">
                  <c:v>0</c:v>
                </c:pt>
                <c:pt idx="927">
                  <c:v>37</c:v>
                </c:pt>
                <c:pt idx="928">
                  <c:v>86</c:v>
                </c:pt>
                <c:pt idx="929">
                  <c:v>79</c:v>
                </c:pt>
                <c:pt idx="930">
                  <c:v>82</c:v>
                </c:pt>
                <c:pt idx="931">
                  <c:v>79</c:v>
                </c:pt>
                <c:pt idx="932">
                  <c:v>77</c:v>
                </c:pt>
                <c:pt idx="933">
                  <c:v>76</c:v>
                </c:pt>
                <c:pt idx="934">
                  <c:v>86</c:v>
                </c:pt>
                <c:pt idx="935">
                  <c:v>81</c:v>
                </c:pt>
                <c:pt idx="936">
                  <c:v>76</c:v>
                </c:pt>
                <c:pt idx="937">
                  <c:v>85</c:v>
                </c:pt>
                <c:pt idx="938">
                  <c:v>89</c:v>
                </c:pt>
                <c:pt idx="939">
                  <c:v>89</c:v>
                </c:pt>
                <c:pt idx="940">
                  <c:v>85</c:v>
                </c:pt>
                <c:pt idx="941">
                  <c:v>89</c:v>
                </c:pt>
                <c:pt idx="942">
                  <c:v>85</c:v>
                </c:pt>
                <c:pt idx="943">
                  <c:v>94</c:v>
                </c:pt>
                <c:pt idx="944">
                  <c:v>79</c:v>
                </c:pt>
                <c:pt idx="945">
                  <c:v>75</c:v>
                </c:pt>
                <c:pt idx="946">
                  <c:v>46</c:v>
                </c:pt>
                <c:pt idx="947">
                  <c:v>51</c:v>
                </c:pt>
                <c:pt idx="948">
                  <c:v>3</c:v>
                </c:pt>
                <c:pt idx="949">
                  <c:v>0</c:v>
                </c:pt>
                <c:pt idx="950">
                  <c:v>0</c:v>
                </c:pt>
                <c:pt idx="951">
                  <c:v>0</c:v>
                </c:pt>
                <c:pt idx="952">
                  <c:v>0</c:v>
                </c:pt>
                <c:pt idx="953">
                  <c:v>51</c:v>
                </c:pt>
                <c:pt idx="954">
                  <c:v>90</c:v>
                </c:pt>
                <c:pt idx="955">
                  <c:v>91</c:v>
                </c:pt>
                <c:pt idx="956">
                  <c:v>87</c:v>
                </c:pt>
                <c:pt idx="957">
                  <c:v>86</c:v>
                </c:pt>
                <c:pt idx="958">
                  <c:v>89</c:v>
                </c:pt>
                <c:pt idx="959">
                  <c:v>92</c:v>
                </c:pt>
                <c:pt idx="960">
                  <c:v>92</c:v>
                </c:pt>
                <c:pt idx="961">
                  <c:v>91</c:v>
                </c:pt>
                <c:pt idx="962">
                  <c:v>91</c:v>
                </c:pt>
                <c:pt idx="963">
                  <c:v>92</c:v>
                </c:pt>
                <c:pt idx="964">
                  <c:v>91</c:v>
                </c:pt>
                <c:pt idx="965">
                  <c:v>93</c:v>
                </c:pt>
                <c:pt idx="966">
                  <c:v>93</c:v>
                </c:pt>
                <c:pt idx="967">
                  <c:v>94</c:v>
                </c:pt>
                <c:pt idx="968">
                  <c:v>89</c:v>
                </c:pt>
                <c:pt idx="969">
                  <c:v>73</c:v>
                </c:pt>
                <c:pt idx="970">
                  <c:v>89</c:v>
                </c:pt>
                <c:pt idx="971">
                  <c:v>57</c:v>
                </c:pt>
                <c:pt idx="972">
                  <c:v>0</c:v>
                </c:pt>
                <c:pt idx="973">
                  <c:v>0</c:v>
                </c:pt>
                <c:pt idx="974">
                  <c:v>74</c:v>
                </c:pt>
                <c:pt idx="975">
                  <c:v>91</c:v>
                </c:pt>
                <c:pt idx="976">
                  <c:v>90</c:v>
                </c:pt>
                <c:pt idx="977">
                  <c:v>89</c:v>
                </c:pt>
                <c:pt idx="978">
                  <c:v>89</c:v>
                </c:pt>
                <c:pt idx="979">
                  <c:v>91</c:v>
                </c:pt>
                <c:pt idx="980">
                  <c:v>93</c:v>
                </c:pt>
                <c:pt idx="981">
                  <c:v>93</c:v>
                </c:pt>
                <c:pt idx="982">
                  <c:v>93</c:v>
                </c:pt>
                <c:pt idx="983">
                  <c:v>93</c:v>
                </c:pt>
                <c:pt idx="984">
                  <c:v>93</c:v>
                </c:pt>
                <c:pt idx="985">
                  <c:v>93</c:v>
                </c:pt>
                <c:pt idx="986">
                  <c:v>93</c:v>
                </c:pt>
                <c:pt idx="987">
                  <c:v>93</c:v>
                </c:pt>
                <c:pt idx="988">
                  <c:v>93</c:v>
                </c:pt>
                <c:pt idx="989">
                  <c:v>90</c:v>
                </c:pt>
                <c:pt idx="990">
                  <c:v>89</c:v>
                </c:pt>
                <c:pt idx="991">
                  <c:v>88</c:v>
                </c:pt>
                <c:pt idx="992">
                  <c:v>6</c:v>
                </c:pt>
                <c:pt idx="993">
                  <c:v>0</c:v>
                </c:pt>
                <c:pt idx="994">
                  <c:v>32</c:v>
                </c:pt>
                <c:pt idx="995">
                  <c:v>93</c:v>
                </c:pt>
                <c:pt idx="996">
                  <c:v>91</c:v>
                </c:pt>
                <c:pt idx="997">
                  <c:v>93</c:v>
                </c:pt>
                <c:pt idx="998">
                  <c:v>93</c:v>
                </c:pt>
                <c:pt idx="999">
                  <c:v>93</c:v>
                </c:pt>
                <c:pt idx="1000">
                  <c:v>93</c:v>
                </c:pt>
                <c:pt idx="1001">
                  <c:v>93</c:v>
                </c:pt>
                <c:pt idx="1002">
                  <c:v>93</c:v>
                </c:pt>
                <c:pt idx="1003">
                  <c:v>93</c:v>
                </c:pt>
                <c:pt idx="1004">
                  <c:v>93</c:v>
                </c:pt>
                <c:pt idx="1005">
                  <c:v>91</c:v>
                </c:pt>
                <c:pt idx="1006">
                  <c:v>93</c:v>
                </c:pt>
                <c:pt idx="1007">
                  <c:v>93</c:v>
                </c:pt>
                <c:pt idx="1008">
                  <c:v>93</c:v>
                </c:pt>
                <c:pt idx="1009">
                  <c:v>91</c:v>
                </c:pt>
                <c:pt idx="1010">
                  <c:v>89</c:v>
                </c:pt>
                <c:pt idx="1011">
                  <c:v>89</c:v>
                </c:pt>
                <c:pt idx="1012">
                  <c:v>37</c:v>
                </c:pt>
                <c:pt idx="1013">
                  <c:v>0</c:v>
                </c:pt>
                <c:pt idx="1014">
                  <c:v>0</c:v>
                </c:pt>
                <c:pt idx="1015">
                  <c:v>72</c:v>
                </c:pt>
                <c:pt idx="1016">
                  <c:v>93</c:v>
                </c:pt>
                <c:pt idx="1017">
                  <c:v>94</c:v>
                </c:pt>
                <c:pt idx="1018">
                  <c:v>78</c:v>
                </c:pt>
                <c:pt idx="1019">
                  <c:v>76</c:v>
                </c:pt>
                <c:pt idx="1020">
                  <c:v>75</c:v>
                </c:pt>
                <c:pt idx="1021">
                  <c:v>76</c:v>
                </c:pt>
                <c:pt idx="1022">
                  <c:v>82</c:v>
                </c:pt>
                <c:pt idx="1023">
                  <c:v>78</c:v>
                </c:pt>
                <c:pt idx="1024">
                  <c:v>89</c:v>
                </c:pt>
                <c:pt idx="1025">
                  <c:v>90</c:v>
                </c:pt>
                <c:pt idx="1026">
                  <c:v>89</c:v>
                </c:pt>
                <c:pt idx="1027">
                  <c:v>92</c:v>
                </c:pt>
                <c:pt idx="1028">
                  <c:v>93</c:v>
                </c:pt>
                <c:pt idx="1029">
                  <c:v>93</c:v>
                </c:pt>
                <c:pt idx="1030">
                  <c:v>94</c:v>
                </c:pt>
                <c:pt idx="1031">
                  <c:v>86</c:v>
                </c:pt>
                <c:pt idx="1032">
                  <c:v>52</c:v>
                </c:pt>
                <c:pt idx="1033">
                  <c:v>48</c:v>
                </c:pt>
                <c:pt idx="1034">
                  <c:v>46</c:v>
                </c:pt>
                <c:pt idx="1035">
                  <c:v>43</c:v>
                </c:pt>
                <c:pt idx="1036">
                  <c:v>0</c:v>
                </c:pt>
                <c:pt idx="1037">
                  <c:v>0</c:v>
                </c:pt>
                <c:pt idx="1038">
                  <c:v>0</c:v>
                </c:pt>
                <c:pt idx="1039">
                  <c:v>0</c:v>
                </c:pt>
                <c:pt idx="1040">
                  <c:v>0</c:v>
                </c:pt>
                <c:pt idx="1041">
                  <c:v>74</c:v>
                </c:pt>
                <c:pt idx="1042">
                  <c:v>90</c:v>
                </c:pt>
                <c:pt idx="1043">
                  <c:v>91</c:v>
                </c:pt>
                <c:pt idx="1044">
                  <c:v>84</c:v>
                </c:pt>
                <c:pt idx="1045">
                  <c:v>85</c:v>
                </c:pt>
                <c:pt idx="1046">
                  <c:v>87</c:v>
                </c:pt>
                <c:pt idx="1047">
                  <c:v>87</c:v>
                </c:pt>
                <c:pt idx="1048">
                  <c:v>90</c:v>
                </c:pt>
                <c:pt idx="1049">
                  <c:v>86</c:v>
                </c:pt>
                <c:pt idx="1050">
                  <c:v>89</c:v>
                </c:pt>
                <c:pt idx="1051">
                  <c:v>89</c:v>
                </c:pt>
                <c:pt idx="1052">
                  <c:v>88</c:v>
                </c:pt>
                <c:pt idx="1053">
                  <c:v>86</c:v>
                </c:pt>
                <c:pt idx="1054">
                  <c:v>77</c:v>
                </c:pt>
                <c:pt idx="1055">
                  <c:v>80</c:v>
                </c:pt>
                <c:pt idx="1056">
                  <c:v>89</c:v>
                </c:pt>
                <c:pt idx="1057">
                  <c:v>83</c:v>
                </c:pt>
                <c:pt idx="1058">
                  <c:v>75</c:v>
                </c:pt>
                <c:pt idx="1059">
                  <c:v>34</c:v>
                </c:pt>
                <c:pt idx="1060">
                  <c:v>34</c:v>
                </c:pt>
                <c:pt idx="1061">
                  <c:v>33</c:v>
                </c:pt>
                <c:pt idx="1062">
                  <c:v>5</c:v>
                </c:pt>
                <c:pt idx="1063">
                  <c:v>0</c:v>
                </c:pt>
                <c:pt idx="1064">
                  <c:v>18</c:v>
                </c:pt>
                <c:pt idx="1065">
                  <c:v>85</c:v>
                </c:pt>
                <c:pt idx="1066">
                  <c:v>88</c:v>
                </c:pt>
                <c:pt idx="1067">
                  <c:v>88</c:v>
                </c:pt>
                <c:pt idx="1068">
                  <c:v>86</c:v>
                </c:pt>
                <c:pt idx="1069">
                  <c:v>87</c:v>
                </c:pt>
                <c:pt idx="1070">
                  <c:v>88</c:v>
                </c:pt>
                <c:pt idx="1071">
                  <c:v>90</c:v>
                </c:pt>
                <c:pt idx="1072">
                  <c:v>91</c:v>
                </c:pt>
                <c:pt idx="1073">
                  <c:v>94</c:v>
                </c:pt>
                <c:pt idx="1074">
                  <c:v>95</c:v>
                </c:pt>
                <c:pt idx="1075">
                  <c:v>95</c:v>
                </c:pt>
                <c:pt idx="1076">
                  <c:v>93</c:v>
                </c:pt>
                <c:pt idx="1077">
                  <c:v>93</c:v>
                </c:pt>
                <c:pt idx="1078">
                  <c:v>94</c:v>
                </c:pt>
                <c:pt idx="1079">
                  <c:v>95</c:v>
                </c:pt>
                <c:pt idx="1080">
                  <c:v>89</c:v>
                </c:pt>
                <c:pt idx="1081">
                  <c:v>87</c:v>
                </c:pt>
                <c:pt idx="1082">
                  <c:v>84</c:v>
                </c:pt>
                <c:pt idx="1083">
                  <c:v>0</c:v>
                </c:pt>
                <c:pt idx="1084">
                  <c:v>0</c:v>
                </c:pt>
                <c:pt idx="1085">
                  <c:v>42</c:v>
                </c:pt>
                <c:pt idx="1086">
                  <c:v>92</c:v>
                </c:pt>
                <c:pt idx="1087">
                  <c:v>92</c:v>
                </c:pt>
                <c:pt idx="1088">
                  <c:v>95</c:v>
                </c:pt>
                <c:pt idx="1089">
                  <c:v>93</c:v>
                </c:pt>
                <c:pt idx="1090">
                  <c:v>90</c:v>
                </c:pt>
                <c:pt idx="1091">
                  <c:v>90</c:v>
                </c:pt>
                <c:pt idx="1092">
                  <c:v>91</c:v>
                </c:pt>
                <c:pt idx="1093">
                  <c:v>90</c:v>
                </c:pt>
                <c:pt idx="1094">
                  <c:v>93</c:v>
                </c:pt>
                <c:pt idx="1095">
                  <c:v>94</c:v>
                </c:pt>
                <c:pt idx="1096">
                  <c:v>95</c:v>
                </c:pt>
                <c:pt idx="1097">
                  <c:v>95</c:v>
                </c:pt>
                <c:pt idx="1098">
                  <c:v>95</c:v>
                </c:pt>
                <c:pt idx="1099">
                  <c:v>95</c:v>
                </c:pt>
                <c:pt idx="1100">
                  <c:v>95</c:v>
                </c:pt>
                <c:pt idx="1101">
                  <c:v>87</c:v>
                </c:pt>
                <c:pt idx="1102">
                  <c:v>82</c:v>
                </c:pt>
                <c:pt idx="1103">
                  <c:v>67</c:v>
                </c:pt>
                <c:pt idx="1104">
                  <c:v>59</c:v>
                </c:pt>
                <c:pt idx="1105">
                  <c:v>0</c:v>
                </c:pt>
                <c:pt idx="1106">
                  <c:v>0</c:v>
                </c:pt>
                <c:pt idx="1107">
                  <c:v>61</c:v>
                </c:pt>
                <c:pt idx="1108">
                  <c:v>91</c:v>
                </c:pt>
                <c:pt idx="1109">
                  <c:v>93</c:v>
                </c:pt>
                <c:pt idx="1110">
                  <c:v>93</c:v>
                </c:pt>
                <c:pt idx="1111">
                  <c:v>93</c:v>
                </c:pt>
                <c:pt idx="1112">
                  <c:v>93</c:v>
                </c:pt>
                <c:pt idx="1113">
                  <c:v>93</c:v>
                </c:pt>
                <c:pt idx="1114">
                  <c:v>93</c:v>
                </c:pt>
                <c:pt idx="1115">
                  <c:v>93</c:v>
                </c:pt>
                <c:pt idx="1116">
                  <c:v>92</c:v>
                </c:pt>
                <c:pt idx="1117">
                  <c:v>92</c:v>
                </c:pt>
                <c:pt idx="1118">
                  <c:v>92</c:v>
                </c:pt>
                <c:pt idx="1119">
                  <c:v>92</c:v>
                </c:pt>
                <c:pt idx="1120">
                  <c:v>93</c:v>
                </c:pt>
                <c:pt idx="1121">
                  <c:v>92</c:v>
                </c:pt>
                <c:pt idx="1122">
                  <c:v>79</c:v>
                </c:pt>
                <c:pt idx="1123">
                  <c:v>58</c:v>
                </c:pt>
                <c:pt idx="1124">
                  <c:v>57</c:v>
                </c:pt>
                <c:pt idx="1125">
                  <c:v>53</c:v>
                </c:pt>
                <c:pt idx="1126">
                  <c:v>35</c:v>
                </c:pt>
                <c:pt idx="1127">
                  <c:v>0</c:v>
                </c:pt>
                <c:pt idx="1128">
                  <c:v>0</c:v>
                </c:pt>
                <c:pt idx="1129">
                  <c:v>0</c:v>
                </c:pt>
                <c:pt idx="1130">
                  <c:v>0</c:v>
                </c:pt>
                <c:pt idx="1131">
                  <c:v>0</c:v>
                </c:pt>
                <c:pt idx="1132">
                  <c:v>78</c:v>
                </c:pt>
                <c:pt idx="1133">
                  <c:v>92</c:v>
                </c:pt>
                <c:pt idx="1134">
                  <c:v>94</c:v>
                </c:pt>
                <c:pt idx="1135">
                  <c:v>95</c:v>
                </c:pt>
                <c:pt idx="1136">
                  <c:v>89</c:v>
                </c:pt>
                <c:pt idx="1137">
                  <c:v>86</c:v>
                </c:pt>
                <c:pt idx="1138">
                  <c:v>93</c:v>
                </c:pt>
                <c:pt idx="1139">
                  <c:v>89</c:v>
                </c:pt>
                <c:pt idx="1140">
                  <c:v>88</c:v>
                </c:pt>
                <c:pt idx="1141">
                  <c:v>90</c:v>
                </c:pt>
                <c:pt idx="1142">
                  <c:v>94</c:v>
                </c:pt>
                <c:pt idx="1143">
                  <c:v>89</c:v>
                </c:pt>
                <c:pt idx="1144">
                  <c:v>89</c:v>
                </c:pt>
                <c:pt idx="1145">
                  <c:v>86</c:v>
                </c:pt>
                <c:pt idx="1146">
                  <c:v>74</c:v>
                </c:pt>
                <c:pt idx="1147">
                  <c:v>84</c:v>
                </c:pt>
                <c:pt idx="1148">
                  <c:v>50</c:v>
                </c:pt>
                <c:pt idx="1149">
                  <c:v>55</c:v>
                </c:pt>
                <c:pt idx="1150">
                  <c:v>48</c:v>
                </c:pt>
                <c:pt idx="1151">
                  <c:v>43</c:v>
                </c:pt>
                <c:pt idx="1152">
                  <c:v>28</c:v>
                </c:pt>
                <c:pt idx="1153">
                  <c:v>0</c:v>
                </c:pt>
                <c:pt idx="1154">
                  <c:v>0</c:v>
                </c:pt>
                <c:pt idx="1155">
                  <c:v>0</c:v>
                </c:pt>
                <c:pt idx="1156">
                  <c:v>0</c:v>
                </c:pt>
                <c:pt idx="1157">
                  <c:v>0</c:v>
                </c:pt>
                <c:pt idx="1158">
                  <c:v>81</c:v>
                </c:pt>
                <c:pt idx="1159">
                  <c:v>86</c:v>
                </c:pt>
                <c:pt idx="1160">
                  <c:v>88</c:v>
                </c:pt>
                <c:pt idx="1161">
                  <c:v>86</c:v>
                </c:pt>
                <c:pt idx="1162">
                  <c:v>88</c:v>
                </c:pt>
                <c:pt idx="1163">
                  <c:v>91</c:v>
                </c:pt>
                <c:pt idx="1164">
                  <c:v>92</c:v>
                </c:pt>
                <c:pt idx="1165">
                  <c:v>92</c:v>
                </c:pt>
                <c:pt idx="1166">
                  <c:v>92</c:v>
                </c:pt>
                <c:pt idx="1167">
                  <c:v>92</c:v>
                </c:pt>
                <c:pt idx="1168">
                  <c:v>93</c:v>
                </c:pt>
                <c:pt idx="1169">
                  <c:v>86</c:v>
                </c:pt>
                <c:pt idx="1170">
                  <c:v>86</c:v>
                </c:pt>
                <c:pt idx="1171">
                  <c:v>91</c:v>
                </c:pt>
                <c:pt idx="1172">
                  <c:v>93</c:v>
                </c:pt>
                <c:pt idx="1173">
                  <c:v>81</c:v>
                </c:pt>
                <c:pt idx="1174">
                  <c:v>51</c:v>
                </c:pt>
                <c:pt idx="1175">
                  <c:v>48</c:v>
                </c:pt>
                <c:pt idx="1176">
                  <c:v>43</c:v>
                </c:pt>
                <c:pt idx="1177">
                  <c:v>32</c:v>
                </c:pt>
                <c:pt idx="1178">
                  <c:v>35</c:v>
                </c:pt>
                <c:pt idx="1179">
                  <c:v>8</c:v>
                </c:pt>
                <c:pt idx="1180">
                  <c:v>0</c:v>
                </c:pt>
                <c:pt idx="1181">
                  <c:v>0</c:v>
                </c:pt>
                <c:pt idx="1182">
                  <c:v>0</c:v>
                </c:pt>
                <c:pt idx="1183">
                  <c:v>0</c:v>
                </c:pt>
                <c:pt idx="1184">
                  <c:v>55</c:v>
                </c:pt>
                <c:pt idx="1185">
                  <c:v>93</c:v>
                </c:pt>
                <c:pt idx="1186">
                  <c:v>93</c:v>
                </c:pt>
                <c:pt idx="1187">
                  <c:v>92</c:v>
                </c:pt>
                <c:pt idx="1188">
                  <c:v>92</c:v>
                </c:pt>
                <c:pt idx="1189">
                  <c:v>91</c:v>
                </c:pt>
                <c:pt idx="1190">
                  <c:v>88</c:v>
                </c:pt>
                <c:pt idx="1191">
                  <c:v>84</c:v>
                </c:pt>
                <c:pt idx="1192">
                  <c:v>86</c:v>
                </c:pt>
                <c:pt idx="1193">
                  <c:v>90</c:v>
                </c:pt>
                <c:pt idx="1194">
                  <c:v>92</c:v>
                </c:pt>
                <c:pt idx="1195">
                  <c:v>91</c:v>
                </c:pt>
                <c:pt idx="1196">
                  <c:v>92</c:v>
                </c:pt>
                <c:pt idx="1197">
                  <c:v>95</c:v>
                </c:pt>
                <c:pt idx="1198">
                  <c:v>95</c:v>
                </c:pt>
                <c:pt idx="1199">
                  <c:v>89</c:v>
                </c:pt>
                <c:pt idx="1200">
                  <c:v>65</c:v>
                </c:pt>
                <c:pt idx="1201">
                  <c:v>89</c:v>
                </c:pt>
                <c:pt idx="1202">
                  <c:v>65</c:v>
                </c:pt>
                <c:pt idx="1203">
                  <c:v>0</c:v>
                </c:pt>
                <c:pt idx="1204">
                  <c:v>0</c:v>
                </c:pt>
                <c:pt idx="1205">
                  <c:v>65</c:v>
                </c:pt>
                <c:pt idx="1206">
                  <c:v>95</c:v>
                </c:pt>
                <c:pt idx="1207">
                  <c:v>95</c:v>
                </c:pt>
                <c:pt idx="1208">
                  <c:v>94</c:v>
                </c:pt>
                <c:pt idx="1209">
                  <c:v>94</c:v>
                </c:pt>
                <c:pt idx="1210">
                  <c:v>94</c:v>
                </c:pt>
                <c:pt idx="1211">
                  <c:v>94</c:v>
                </c:pt>
                <c:pt idx="1212">
                  <c:v>94</c:v>
                </c:pt>
                <c:pt idx="1213">
                  <c:v>95</c:v>
                </c:pt>
                <c:pt idx="1214">
                  <c:v>95</c:v>
                </c:pt>
                <c:pt idx="1215">
                  <c:v>94</c:v>
                </c:pt>
                <c:pt idx="1216">
                  <c:v>94</c:v>
                </c:pt>
                <c:pt idx="1217">
                  <c:v>94</c:v>
                </c:pt>
                <c:pt idx="1218">
                  <c:v>94</c:v>
                </c:pt>
                <c:pt idx="1219">
                  <c:v>88</c:v>
                </c:pt>
                <c:pt idx="1220">
                  <c:v>52</c:v>
                </c:pt>
                <c:pt idx="1221">
                  <c:v>46</c:v>
                </c:pt>
                <c:pt idx="1222">
                  <c:v>49</c:v>
                </c:pt>
                <c:pt idx="1223">
                  <c:v>57</c:v>
                </c:pt>
                <c:pt idx="1224">
                  <c:v>54</c:v>
                </c:pt>
                <c:pt idx="1225">
                  <c:v>0</c:v>
                </c:pt>
                <c:pt idx="1226">
                  <c:v>0</c:v>
                </c:pt>
                <c:pt idx="1227">
                  <c:v>0</c:v>
                </c:pt>
                <c:pt idx="1228">
                  <c:v>0</c:v>
                </c:pt>
                <c:pt idx="1229">
                  <c:v>0</c:v>
                </c:pt>
                <c:pt idx="1230">
                  <c:v>58</c:v>
                </c:pt>
                <c:pt idx="1231">
                  <c:v>93</c:v>
                </c:pt>
                <c:pt idx="1232">
                  <c:v>93</c:v>
                </c:pt>
                <c:pt idx="1233">
                  <c:v>93</c:v>
                </c:pt>
                <c:pt idx="1234">
                  <c:v>93</c:v>
                </c:pt>
                <c:pt idx="1235">
                  <c:v>92</c:v>
                </c:pt>
                <c:pt idx="1236">
                  <c:v>92</c:v>
                </c:pt>
                <c:pt idx="1237">
                  <c:v>92</c:v>
                </c:pt>
                <c:pt idx="1238">
                  <c:v>92</c:v>
                </c:pt>
                <c:pt idx="1239">
                  <c:v>93</c:v>
                </c:pt>
                <c:pt idx="1240">
                  <c:v>93</c:v>
                </c:pt>
                <c:pt idx="1241">
                  <c:v>92</c:v>
                </c:pt>
                <c:pt idx="1242">
                  <c:v>93</c:v>
                </c:pt>
                <c:pt idx="1243">
                  <c:v>92</c:v>
                </c:pt>
                <c:pt idx="1244">
                  <c:v>92</c:v>
                </c:pt>
                <c:pt idx="1245">
                  <c:v>87</c:v>
                </c:pt>
                <c:pt idx="1246">
                  <c:v>84</c:v>
                </c:pt>
                <c:pt idx="1247">
                  <c:v>47</c:v>
                </c:pt>
                <c:pt idx="1248">
                  <c:v>51</c:v>
                </c:pt>
                <c:pt idx="1249">
                  <c:v>12</c:v>
                </c:pt>
                <c:pt idx="1250">
                  <c:v>0</c:v>
                </c:pt>
                <c:pt idx="1251">
                  <c:v>27</c:v>
                </c:pt>
                <c:pt idx="1252">
                  <c:v>95</c:v>
                </c:pt>
                <c:pt idx="1253">
                  <c:v>93</c:v>
                </c:pt>
                <c:pt idx="1254">
                  <c:v>93</c:v>
                </c:pt>
                <c:pt idx="1255">
                  <c:v>93</c:v>
                </c:pt>
                <c:pt idx="1256">
                  <c:v>86</c:v>
                </c:pt>
                <c:pt idx="1257">
                  <c:v>92</c:v>
                </c:pt>
                <c:pt idx="1258">
                  <c:v>93</c:v>
                </c:pt>
                <c:pt idx="1259">
                  <c:v>94</c:v>
                </c:pt>
                <c:pt idx="1260">
                  <c:v>95</c:v>
                </c:pt>
                <c:pt idx="1261">
                  <c:v>95</c:v>
                </c:pt>
                <c:pt idx="1262">
                  <c:v>95</c:v>
                </c:pt>
                <c:pt idx="1263">
                  <c:v>95</c:v>
                </c:pt>
                <c:pt idx="1264">
                  <c:v>95</c:v>
                </c:pt>
                <c:pt idx="1265">
                  <c:v>95</c:v>
                </c:pt>
                <c:pt idx="1266">
                  <c:v>91</c:v>
                </c:pt>
                <c:pt idx="1267">
                  <c:v>89</c:v>
                </c:pt>
                <c:pt idx="1268">
                  <c:v>88</c:v>
                </c:pt>
                <c:pt idx="1269">
                  <c:v>34</c:v>
                </c:pt>
                <c:pt idx="1270">
                  <c:v>0</c:v>
                </c:pt>
                <c:pt idx="1271">
                  <c:v>2</c:v>
                </c:pt>
                <c:pt idx="1272">
                  <c:v>93</c:v>
                </c:pt>
                <c:pt idx="1273">
                  <c:v>93</c:v>
                </c:pt>
                <c:pt idx="1274">
                  <c:v>93</c:v>
                </c:pt>
                <c:pt idx="1275">
                  <c:v>93</c:v>
                </c:pt>
                <c:pt idx="1276">
                  <c:v>94</c:v>
                </c:pt>
                <c:pt idx="1277">
                  <c:v>93</c:v>
                </c:pt>
                <c:pt idx="1278">
                  <c:v>93</c:v>
                </c:pt>
                <c:pt idx="1279">
                  <c:v>93</c:v>
                </c:pt>
                <c:pt idx="1280">
                  <c:v>93</c:v>
                </c:pt>
                <c:pt idx="1281">
                  <c:v>93</c:v>
                </c:pt>
                <c:pt idx="1282">
                  <c:v>93</c:v>
                </c:pt>
                <c:pt idx="1283">
                  <c:v>93</c:v>
                </c:pt>
                <c:pt idx="1284">
                  <c:v>93</c:v>
                </c:pt>
                <c:pt idx="1285">
                  <c:v>93</c:v>
                </c:pt>
                <c:pt idx="1286">
                  <c:v>93</c:v>
                </c:pt>
                <c:pt idx="1287">
                  <c:v>88</c:v>
                </c:pt>
                <c:pt idx="1288">
                  <c:v>88</c:v>
                </c:pt>
                <c:pt idx="1289">
                  <c:v>62</c:v>
                </c:pt>
                <c:pt idx="1290">
                  <c:v>0</c:v>
                </c:pt>
                <c:pt idx="1291">
                  <c:v>0</c:v>
                </c:pt>
                <c:pt idx="1292">
                  <c:v>66</c:v>
                </c:pt>
                <c:pt idx="1293">
                  <c:v>93</c:v>
                </c:pt>
                <c:pt idx="1294">
                  <c:v>94</c:v>
                </c:pt>
                <c:pt idx="1295">
                  <c:v>92</c:v>
                </c:pt>
                <c:pt idx="1296">
                  <c:v>90</c:v>
                </c:pt>
                <c:pt idx="1297">
                  <c:v>90</c:v>
                </c:pt>
                <c:pt idx="1298">
                  <c:v>90</c:v>
                </c:pt>
                <c:pt idx="1299">
                  <c:v>90</c:v>
                </c:pt>
                <c:pt idx="1300">
                  <c:v>86</c:v>
                </c:pt>
                <c:pt idx="1301">
                  <c:v>84</c:v>
                </c:pt>
                <c:pt idx="1302">
                  <c:v>81</c:v>
                </c:pt>
                <c:pt idx="1303">
                  <c:v>91</c:v>
                </c:pt>
                <c:pt idx="1304">
                  <c:v>83</c:v>
                </c:pt>
                <c:pt idx="1305">
                  <c:v>90</c:v>
                </c:pt>
                <c:pt idx="1306">
                  <c:v>91</c:v>
                </c:pt>
                <c:pt idx="1307">
                  <c:v>90</c:v>
                </c:pt>
                <c:pt idx="1308">
                  <c:v>84</c:v>
                </c:pt>
                <c:pt idx="1309">
                  <c:v>83</c:v>
                </c:pt>
                <c:pt idx="1310">
                  <c:v>66</c:v>
                </c:pt>
                <c:pt idx="1311">
                  <c:v>0</c:v>
                </c:pt>
                <c:pt idx="1312">
                  <c:v>0</c:v>
                </c:pt>
                <c:pt idx="1313">
                  <c:v>41</c:v>
                </c:pt>
                <c:pt idx="1314">
                  <c:v>95</c:v>
                </c:pt>
                <c:pt idx="1315">
                  <c:v>95</c:v>
                </c:pt>
                <c:pt idx="1316">
                  <c:v>95</c:v>
                </c:pt>
                <c:pt idx="1317">
                  <c:v>95</c:v>
                </c:pt>
                <c:pt idx="1318">
                  <c:v>93</c:v>
                </c:pt>
                <c:pt idx="1319">
                  <c:v>93</c:v>
                </c:pt>
                <c:pt idx="1320">
                  <c:v>92</c:v>
                </c:pt>
                <c:pt idx="1321">
                  <c:v>93</c:v>
                </c:pt>
                <c:pt idx="1322">
                  <c:v>92</c:v>
                </c:pt>
                <c:pt idx="1323">
                  <c:v>93</c:v>
                </c:pt>
                <c:pt idx="1324">
                  <c:v>93</c:v>
                </c:pt>
                <c:pt idx="1325">
                  <c:v>90</c:v>
                </c:pt>
                <c:pt idx="1326">
                  <c:v>92</c:v>
                </c:pt>
                <c:pt idx="1327">
                  <c:v>91</c:v>
                </c:pt>
                <c:pt idx="1328">
                  <c:v>91</c:v>
                </c:pt>
                <c:pt idx="1329">
                  <c:v>83</c:v>
                </c:pt>
                <c:pt idx="1330">
                  <c:v>54</c:v>
                </c:pt>
                <c:pt idx="1331">
                  <c:v>54</c:v>
                </c:pt>
                <c:pt idx="1332">
                  <c:v>48</c:v>
                </c:pt>
                <c:pt idx="1333">
                  <c:v>52</c:v>
                </c:pt>
                <c:pt idx="1334">
                  <c:v>4</c:v>
                </c:pt>
                <c:pt idx="1335">
                  <c:v>0</c:v>
                </c:pt>
                <c:pt idx="1336">
                  <c:v>0</c:v>
                </c:pt>
                <c:pt idx="1337">
                  <c:v>0</c:v>
                </c:pt>
                <c:pt idx="1338">
                  <c:v>0</c:v>
                </c:pt>
                <c:pt idx="1339">
                  <c:v>61</c:v>
                </c:pt>
                <c:pt idx="1340">
                  <c:v>93</c:v>
                </c:pt>
                <c:pt idx="1341">
                  <c:v>94</c:v>
                </c:pt>
                <c:pt idx="1342">
                  <c:v>94</c:v>
                </c:pt>
                <c:pt idx="1343">
                  <c:v>92</c:v>
                </c:pt>
                <c:pt idx="1344">
                  <c:v>92</c:v>
                </c:pt>
                <c:pt idx="1345">
                  <c:v>91</c:v>
                </c:pt>
                <c:pt idx="1346">
                  <c:v>90</c:v>
                </c:pt>
                <c:pt idx="1347">
                  <c:v>92</c:v>
                </c:pt>
                <c:pt idx="1348">
                  <c:v>92</c:v>
                </c:pt>
                <c:pt idx="1349">
                  <c:v>92</c:v>
                </c:pt>
                <c:pt idx="1350">
                  <c:v>92</c:v>
                </c:pt>
                <c:pt idx="1351">
                  <c:v>92</c:v>
                </c:pt>
                <c:pt idx="1352">
                  <c:v>92</c:v>
                </c:pt>
                <c:pt idx="1353">
                  <c:v>92</c:v>
                </c:pt>
                <c:pt idx="1354">
                  <c:v>70</c:v>
                </c:pt>
                <c:pt idx="1355">
                  <c:v>43</c:v>
                </c:pt>
                <c:pt idx="1356">
                  <c:v>51</c:v>
                </c:pt>
                <c:pt idx="1357">
                  <c:v>49</c:v>
                </c:pt>
                <c:pt idx="1358">
                  <c:v>51</c:v>
                </c:pt>
                <c:pt idx="1359">
                  <c:v>20</c:v>
                </c:pt>
                <c:pt idx="1360">
                  <c:v>0</c:v>
                </c:pt>
                <c:pt idx="1361">
                  <c:v>0</c:v>
                </c:pt>
                <c:pt idx="1362">
                  <c:v>0</c:v>
                </c:pt>
                <c:pt idx="1363">
                  <c:v>0</c:v>
                </c:pt>
                <c:pt idx="1364">
                  <c:v>21</c:v>
                </c:pt>
                <c:pt idx="1365">
                  <c:v>91</c:v>
                </c:pt>
                <c:pt idx="1366">
                  <c:v>92</c:v>
                </c:pt>
                <c:pt idx="1367">
                  <c:v>94</c:v>
                </c:pt>
                <c:pt idx="1368">
                  <c:v>92</c:v>
                </c:pt>
                <c:pt idx="1369">
                  <c:v>95</c:v>
                </c:pt>
                <c:pt idx="1370">
                  <c:v>95</c:v>
                </c:pt>
                <c:pt idx="1371">
                  <c:v>94</c:v>
                </c:pt>
                <c:pt idx="1372">
                  <c:v>89</c:v>
                </c:pt>
                <c:pt idx="1373">
                  <c:v>87</c:v>
                </c:pt>
                <c:pt idx="1374">
                  <c:v>80</c:v>
                </c:pt>
                <c:pt idx="1375">
                  <c:v>90</c:v>
                </c:pt>
                <c:pt idx="1376">
                  <c:v>93</c:v>
                </c:pt>
                <c:pt idx="1377">
                  <c:v>93</c:v>
                </c:pt>
                <c:pt idx="1378">
                  <c:v>93</c:v>
                </c:pt>
                <c:pt idx="1379">
                  <c:v>93</c:v>
                </c:pt>
                <c:pt idx="1380">
                  <c:v>84</c:v>
                </c:pt>
                <c:pt idx="1381">
                  <c:v>80</c:v>
                </c:pt>
                <c:pt idx="1382">
                  <c:v>82</c:v>
                </c:pt>
                <c:pt idx="1383">
                  <c:v>0</c:v>
                </c:pt>
                <c:pt idx="1384">
                  <c:v>0</c:v>
                </c:pt>
                <c:pt idx="1385">
                  <c:v>19</c:v>
                </c:pt>
                <c:pt idx="1386">
                  <c:v>90</c:v>
                </c:pt>
                <c:pt idx="1387">
                  <c:v>86</c:v>
                </c:pt>
                <c:pt idx="1388">
                  <c:v>91</c:v>
                </c:pt>
                <c:pt idx="1389">
                  <c:v>93</c:v>
                </c:pt>
                <c:pt idx="1390">
                  <c:v>82</c:v>
                </c:pt>
                <c:pt idx="1391">
                  <c:v>84</c:v>
                </c:pt>
                <c:pt idx="1392">
                  <c:v>91</c:v>
                </c:pt>
                <c:pt idx="1393">
                  <c:v>92</c:v>
                </c:pt>
                <c:pt idx="1394">
                  <c:v>93</c:v>
                </c:pt>
                <c:pt idx="1395">
                  <c:v>93</c:v>
                </c:pt>
                <c:pt idx="1396">
                  <c:v>93</c:v>
                </c:pt>
                <c:pt idx="1397">
                  <c:v>93</c:v>
                </c:pt>
                <c:pt idx="1398">
                  <c:v>93</c:v>
                </c:pt>
                <c:pt idx="1399">
                  <c:v>93</c:v>
                </c:pt>
                <c:pt idx="1400">
                  <c:v>93</c:v>
                </c:pt>
                <c:pt idx="1401">
                  <c:v>89</c:v>
                </c:pt>
                <c:pt idx="1402">
                  <c:v>89</c:v>
                </c:pt>
                <c:pt idx="1403">
                  <c:v>79</c:v>
                </c:pt>
                <c:pt idx="1404">
                  <c:v>0</c:v>
                </c:pt>
                <c:pt idx="1405">
                  <c:v>0</c:v>
                </c:pt>
                <c:pt idx="1406">
                  <c:v>48</c:v>
                </c:pt>
                <c:pt idx="1407">
                  <c:v>94</c:v>
                </c:pt>
                <c:pt idx="1408">
                  <c:v>94</c:v>
                </c:pt>
                <c:pt idx="1409">
                  <c:v>93</c:v>
                </c:pt>
                <c:pt idx="1410">
                  <c:v>92</c:v>
                </c:pt>
                <c:pt idx="1411">
                  <c:v>92</c:v>
                </c:pt>
                <c:pt idx="1412">
                  <c:v>92</c:v>
                </c:pt>
                <c:pt idx="1413">
                  <c:v>93</c:v>
                </c:pt>
                <c:pt idx="1414">
                  <c:v>94</c:v>
                </c:pt>
                <c:pt idx="1415">
                  <c:v>94</c:v>
                </c:pt>
                <c:pt idx="1416">
                  <c:v>93</c:v>
                </c:pt>
                <c:pt idx="1417">
                  <c:v>93</c:v>
                </c:pt>
                <c:pt idx="1418">
                  <c:v>93</c:v>
                </c:pt>
                <c:pt idx="1419">
                  <c:v>85</c:v>
                </c:pt>
                <c:pt idx="1420">
                  <c:v>89</c:v>
                </c:pt>
                <c:pt idx="1421">
                  <c:v>76</c:v>
                </c:pt>
                <c:pt idx="1422">
                  <c:v>36</c:v>
                </c:pt>
                <c:pt idx="1423">
                  <c:v>51</c:v>
                </c:pt>
                <c:pt idx="1424">
                  <c:v>42</c:v>
                </c:pt>
                <c:pt idx="1425">
                  <c:v>60</c:v>
                </c:pt>
                <c:pt idx="1426">
                  <c:v>30</c:v>
                </c:pt>
                <c:pt idx="1427">
                  <c:v>0</c:v>
                </c:pt>
                <c:pt idx="1428">
                  <c:v>6</c:v>
                </c:pt>
                <c:pt idx="1429">
                  <c:v>95</c:v>
                </c:pt>
                <c:pt idx="1430">
                  <c:v>95</c:v>
                </c:pt>
                <c:pt idx="1431">
                  <c:v>95</c:v>
                </c:pt>
                <c:pt idx="1432">
                  <c:v>95</c:v>
                </c:pt>
                <c:pt idx="1433">
                  <c:v>95</c:v>
                </c:pt>
                <c:pt idx="1434">
                  <c:v>95</c:v>
                </c:pt>
                <c:pt idx="1435">
                  <c:v>95</c:v>
                </c:pt>
                <c:pt idx="1436">
                  <c:v>91</c:v>
                </c:pt>
                <c:pt idx="1437">
                  <c:v>90</c:v>
                </c:pt>
                <c:pt idx="1438">
                  <c:v>91</c:v>
                </c:pt>
                <c:pt idx="1439">
                  <c:v>88</c:v>
                </c:pt>
                <c:pt idx="1440">
                  <c:v>79</c:v>
                </c:pt>
                <c:pt idx="1441">
                  <c:v>86</c:v>
                </c:pt>
                <c:pt idx="1442">
                  <c:v>87</c:v>
                </c:pt>
                <c:pt idx="1443">
                  <c:v>87</c:v>
                </c:pt>
                <c:pt idx="1444">
                  <c:v>79</c:v>
                </c:pt>
                <c:pt idx="1445">
                  <c:v>48</c:v>
                </c:pt>
                <c:pt idx="1446">
                  <c:v>38</c:v>
                </c:pt>
                <c:pt idx="1447">
                  <c:v>30</c:v>
                </c:pt>
                <c:pt idx="1448">
                  <c:v>35</c:v>
                </c:pt>
                <c:pt idx="1449">
                  <c:v>31</c:v>
                </c:pt>
                <c:pt idx="1450">
                  <c:v>0</c:v>
                </c:pt>
                <c:pt idx="1451">
                  <c:v>0</c:v>
                </c:pt>
                <c:pt idx="1452">
                  <c:v>0</c:v>
                </c:pt>
                <c:pt idx="1453">
                  <c:v>0</c:v>
                </c:pt>
                <c:pt idx="1454">
                  <c:v>0</c:v>
                </c:pt>
                <c:pt idx="1455">
                  <c:v>73</c:v>
                </c:pt>
                <c:pt idx="1456">
                  <c:v>87</c:v>
                </c:pt>
                <c:pt idx="1457">
                  <c:v>91</c:v>
                </c:pt>
                <c:pt idx="1458">
                  <c:v>91</c:v>
                </c:pt>
                <c:pt idx="1459">
                  <c:v>92</c:v>
                </c:pt>
                <c:pt idx="1460">
                  <c:v>92</c:v>
                </c:pt>
                <c:pt idx="1461">
                  <c:v>92</c:v>
                </c:pt>
                <c:pt idx="1462">
                  <c:v>92</c:v>
                </c:pt>
                <c:pt idx="1463">
                  <c:v>91</c:v>
                </c:pt>
                <c:pt idx="1464">
                  <c:v>92</c:v>
                </c:pt>
                <c:pt idx="1465">
                  <c:v>91</c:v>
                </c:pt>
                <c:pt idx="1466">
                  <c:v>85</c:v>
                </c:pt>
                <c:pt idx="1467">
                  <c:v>84</c:v>
                </c:pt>
                <c:pt idx="1468">
                  <c:v>82</c:v>
                </c:pt>
                <c:pt idx="1469">
                  <c:v>86</c:v>
                </c:pt>
                <c:pt idx="1470">
                  <c:v>84</c:v>
                </c:pt>
                <c:pt idx="1471">
                  <c:v>76</c:v>
                </c:pt>
                <c:pt idx="1472">
                  <c:v>58</c:v>
                </c:pt>
                <c:pt idx="1473">
                  <c:v>87</c:v>
                </c:pt>
                <c:pt idx="1474">
                  <c:v>4</c:v>
                </c:pt>
                <c:pt idx="1475">
                  <c:v>0</c:v>
                </c:pt>
                <c:pt idx="1476">
                  <c:v>13</c:v>
                </c:pt>
                <c:pt idx="1477">
                  <c:v>87</c:v>
                </c:pt>
                <c:pt idx="1478">
                  <c:v>90</c:v>
                </c:pt>
                <c:pt idx="1479">
                  <c:v>86</c:v>
                </c:pt>
                <c:pt idx="1480">
                  <c:v>87</c:v>
                </c:pt>
                <c:pt idx="1481">
                  <c:v>93</c:v>
                </c:pt>
                <c:pt idx="1482">
                  <c:v>93</c:v>
                </c:pt>
                <c:pt idx="1483">
                  <c:v>93</c:v>
                </c:pt>
                <c:pt idx="1484">
                  <c:v>93</c:v>
                </c:pt>
                <c:pt idx="1485">
                  <c:v>93</c:v>
                </c:pt>
                <c:pt idx="1486">
                  <c:v>93</c:v>
                </c:pt>
                <c:pt idx="1487">
                  <c:v>93</c:v>
                </c:pt>
                <c:pt idx="1488">
                  <c:v>93</c:v>
                </c:pt>
                <c:pt idx="1489">
                  <c:v>93</c:v>
                </c:pt>
                <c:pt idx="1490">
                  <c:v>93</c:v>
                </c:pt>
                <c:pt idx="1491">
                  <c:v>93</c:v>
                </c:pt>
                <c:pt idx="1492">
                  <c:v>85</c:v>
                </c:pt>
                <c:pt idx="1493">
                  <c:v>74</c:v>
                </c:pt>
                <c:pt idx="1494">
                  <c:v>86</c:v>
                </c:pt>
                <c:pt idx="1495">
                  <c:v>1</c:v>
                </c:pt>
                <c:pt idx="1496">
                  <c:v>0</c:v>
                </c:pt>
                <c:pt idx="1497">
                  <c:v>37</c:v>
                </c:pt>
                <c:pt idx="1498">
                  <c:v>89</c:v>
                </c:pt>
                <c:pt idx="1499">
                  <c:v>78</c:v>
                </c:pt>
                <c:pt idx="1500">
                  <c:v>83</c:v>
                </c:pt>
                <c:pt idx="1501">
                  <c:v>84</c:v>
                </c:pt>
                <c:pt idx="1502">
                  <c:v>82</c:v>
                </c:pt>
                <c:pt idx="1503">
                  <c:v>86</c:v>
                </c:pt>
                <c:pt idx="1504">
                  <c:v>86</c:v>
                </c:pt>
                <c:pt idx="1505">
                  <c:v>94</c:v>
                </c:pt>
                <c:pt idx="1506">
                  <c:v>95</c:v>
                </c:pt>
                <c:pt idx="1507">
                  <c:v>91</c:v>
                </c:pt>
                <c:pt idx="1508">
                  <c:v>92</c:v>
                </c:pt>
                <c:pt idx="1509">
                  <c:v>90</c:v>
                </c:pt>
                <c:pt idx="1510">
                  <c:v>91</c:v>
                </c:pt>
                <c:pt idx="1511">
                  <c:v>92</c:v>
                </c:pt>
                <c:pt idx="1512">
                  <c:v>83</c:v>
                </c:pt>
                <c:pt idx="1513">
                  <c:v>73</c:v>
                </c:pt>
                <c:pt idx="1514">
                  <c:v>87</c:v>
                </c:pt>
                <c:pt idx="1515">
                  <c:v>80</c:v>
                </c:pt>
                <c:pt idx="1516">
                  <c:v>34</c:v>
                </c:pt>
                <c:pt idx="1517">
                  <c:v>4</c:v>
                </c:pt>
                <c:pt idx="1518">
                  <c:v>0</c:v>
                </c:pt>
                <c:pt idx="1519">
                  <c:v>24</c:v>
                </c:pt>
                <c:pt idx="1520">
                  <c:v>84</c:v>
                </c:pt>
                <c:pt idx="1521">
                  <c:v>86</c:v>
                </c:pt>
                <c:pt idx="1522">
                  <c:v>84</c:v>
                </c:pt>
                <c:pt idx="1523">
                  <c:v>87</c:v>
                </c:pt>
                <c:pt idx="1524">
                  <c:v>85</c:v>
                </c:pt>
                <c:pt idx="1525">
                  <c:v>86</c:v>
                </c:pt>
                <c:pt idx="1526">
                  <c:v>91</c:v>
                </c:pt>
                <c:pt idx="1527">
                  <c:v>91</c:v>
                </c:pt>
                <c:pt idx="1528">
                  <c:v>91</c:v>
                </c:pt>
                <c:pt idx="1529">
                  <c:v>88</c:v>
                </c:pt>
                <c:pt idx="1530">
                  <c:v>92</c:v>
                </c:pt>
                <c:pt idx="1531">
                  <c:v>91</c:v>
                </c:pt>
                <c:pt idx="1532">
                  <c:v>92</c:v>
                </c:pt>
                <c:pt idx="1533">
                  <c:v>92</c:v>
                </c:pt>
                <c:pt idx="1534">
                  <c:v>90</c:v>
                </c:pt>
                <c:pt idx="1535">
                  <c:v>84</c:v>
                </c:pt>
                <c:pt idx="1536">
                  <c:v>87</c:v>
                </c:pt>
                <c:pt idx="1537">
                  <c:v>87</c:v>
                </c:pt>
                <c:pt idx="1538">
                  <c:v>20</c:v>
                </c:pt>
                <c:pt idx="1539">
                  <c:v>0</c:v>
                </c:pt>
                <c:pt idx="1540">
                  <c:v>17</c:v>
                </c:pt>
                <c:pt idx="1541">
                  <c:v>79</c:v>
                </c:pt>
                <c:pt idx="1542">
                  <c:v>77</c:v>
                </c:pt>
                <c:pt idx="1543">
                  <c:v>83</c:v>
                </c:pt>
                <c:pt idx="1544">
                  <c:v>84</c:v>
                </c:pt>
                <c:pt idx="1545">
                  <c:v>93</c:v>
                </c:pt>
                <c:pt idx="1546">
                  <c:v>95</c:v>
                </c:pt>
                <c:pt idx="1547">
                  <c:v>94</c:v>
                </c:pt>
                <c:pt idx="1548">
                  <c:v>93</c:v>
                </c:pt>
                <c:pt idx="1549">
                  <c:v>93</c:v>
                </c:pt>
                <c:pt idx="1550">
                  <c:v>90</c:v>
                </c:pt>
                <c:pt idx="1551">
                  <c:v>93</c:v>
                </c:pt>
                <c:pt idx="1552">
                  <c:v>93</c:v>
                </c:pt>
                <c:pt idx="1553">
                  <c:v>93</c:v>
                </c:pt>
                <c:pt idx="1554">
                  <c:v>90</c:v>
                </c:pt>
                <c:pt idx="1555">
                  <c:v>89</c:v>
                </c:pt>
                <c:pt idx="1556">
                  <c:v>87</c:v>
                </c:pt>
                <c:pt idx="1557">
                  <c:v>87</c:v>
                </c:pt>
                <c:pt idx="1558">
                  <c:v>84</c:v>
                </c:pt>
                <c:pt idx="1559">
                  <c:v>21</c:v>
                </c:pt>
                <c:pt idx="1560">
                  <c:v>0</c:v>
                </c:pt>
                <c:pt idx="1561">
                  <c:v>0</c:v>
                </c:pt>
                <c:pt idx="1562">
                  <c:v>0</c:v>
                </c:pt>
                <c:pt idx="1563">
                  <c:v>75</c:v>
                </c:pt>
                <c:pt idx="1564">
                  <c:v>91</c:v>
                </c:pt>
                <c:pt idx="1565">
                  <c:v>93</c:v>
                </c:pt>
                <c:pt idx="1566">
                  <c:v>94</c:v>
                </c:pt>
                <c:pt idx="1567">
                  <c:v>94</c:v>
                </c:pt>
                <c:pt idx="1568">
                  <c:v>94</c:v>
                </c:pt>
                <c:pt idx="1569">
                  <c:v>94</c:v>
                </c:pt>
                <c:pt idx="1570">
                  <c:v>92</c:v>
                </c:pt>
                <c:pt idx="1571">
                  <c:v>91</c:v>
                </c:pt>
                <c:pt idx="1572">
                  <c:v>92</c:v>
                </c:pt>
                <c:pt idx="1573">
                  <c:v>92</c:v>
                </c:pt>
                <c:pt idx="1574">
                  <c:v>91</c:v>
                </c:pt>
                <c:pt idx="1575">
                  <c:v>93</c:v>
                </c:pt>
                <c:pt idx="1576">
                  <c:v>89</c:v>
                </c:pt>
                <c:pt idx="1577">
                  <c:v>92</c:v>
                </c:pt>
                <c:pt idx="1578">
                  <c:v>84</c:v>
                </c:pt>
                <c:pt idx="1579">
                  <c:v>77</c:v>
                </c:pt>
                <c:pt idx="1580">
                  <c:v>56</c:v>
                </c:pt>
                <c:pt idx="1581">
                  <c:v>49</c:v>
                </c:pt>
                <c:pt idx="1582">
                  <c:v>4</c:v>
                </c:pt>
                <c:pt idx="1583">
                  <c:v>0</c:v>
                </c:pt>
                <c:pt idx="1584">
                  <c:v>0</c:v>
                </c:pt>
                <c:pt idx="1585">
                  <c:v>0</c:v>
                </c:pt>
                <c:pt idx="1586">
                  <c:v>0</c:v>
                </c:pt>
                <c:pt idx="1587">
                  <c:v>51</c:v>
                </c:pt>
                <c:pt idx="1588">
                  <c:v>74</c:v>
                </c:pt>
                <c:pt idx="1589">
                  <c:v>82</c:v>
                </c:pt>
                <c:pt idx="1590">
                  <c:v>81</c:v>
                </c:pt>
                <c:pt idx="1591">
                  <c:v>90</c:v>
                </c:pt>
                <c:pt idx="1592">
                  <c:v>89</c:v>
                </c:pt>
                <c:pt idx="1593">
                  <c:v>86</c:v>
                </c:pt>
                <c:pt idx="1594">
                  <c:v>87</c:v>
                </c:pt>
                <c:pt idx="1595">
                  <c:v>88</c:v>
                </c:pt>
                <c:pt idx="1596">
                  <c:v>90</c:v>
                </c:pt>
                <c:pt idx="1597">
                  <c:v>87</c:v>
                </c:pt>
                <c:pt idx="1598">
                  <c:v>92</c:v>
                </c:pt>
                <c:pt idx="1599">
                  <c:v>94</c:v>
                </c:pt>
                <c:pt idx="1600">
                  <c:v>95</c:v>
                </c:pt>
                <c:pt idx="1601">
                  <c:v>95</c:v>
                </c:pt>
                <c:pt idx="1602">
                  <c:v>92</c:v>
                </c:pt>
                <c:pt idx="1603">
                  <c:v>86</c:v>
                </c:pt>
                <c:pt idx="1604">
                  <c:v>87</c:v>
                </c:pt>
                <c:pt idx="1605">
                  <c:v>88</c:v>
                </c:pt>
                <c:pt idx="1606">
                  <c:v>7</c:v>
                </c:pt>
                <c:pt idx="1607">
                  <c:v>0</c:v>
                </c:pt>
                <c:pt idx="1608">
                  <c:v>32</c:v>
                </c:pt>
                <c:pt idx="1609">
                  <c:v>93</c:v>
                </c:pt>
                <c:pt idx="1610">
                  <c:v>93</c:v>
                </c:pt>
                <c:pt idx="1611">
                  <c:v>93</c:v>
                </c:pt>
                <c:pt idx="1612">
                  <c:v>94</c:v>
                </c:pt>
                <c:pt idx="1613">
                  <c:v>94</c:v>
                </c:pt>
                <c:pt idx="1614">
                  <c:v>95</c:v>
                </c:pt>
                <c:pt idx="1615">
                  <c:v>95</c:v>
                </c:pt>
                <c:pt idx="1616">
                  <c:v>94</c:v>
                </c:pt>
                <c:pt idx="1617">
                  <c:v>93</c:v>
                </c:pt>
                <c:pt idx="1618">
                  <c:v>92</c:v>
                </c:pt>
                <c:pt idx="1619">
                  <c:v>89</c:v>
                </c:pt>
                <c:pt idx="1620">
                  <c:v>89</c:v>
                </c:pt>
                <c:pt idx="1621">
                  <c:v>90</c:v>
                </c:pt>
                <c:pt idx="1622">
                  <c:v>91</c:v>
                </c:pt>
                <c:pt idx="1623">
                  <c:v>91</c:v>
                </c:pt>
                <c:pt idx="1624">
                  <c:v>37</c:v>
                </c:pt>
                <c:pt idx="1625">
                  <c:v>55</c:v>
                </c:pt>
                <c:pt idx="1626">
                  <c:v>55</c:v>
                </c:pt>
                <c:pt idx="1627">
                  <c:v>57</c:v>
                </c:pt>
                <c:pt idx="1628">
                  <c:v>21</c:v>
                </c:pt>
                <c:pt idx="1629">
                  <c:v>0</c:v>
                </c:pt>
                <c:pt idx="1630">
                  <c:v>16</c:v>
                </c:pt>
                <c:pt idx="1631">
                  <c:v>93</c:v>
                </c:pt>
                <c:pt idx="1632">
                  <c:v>93</c:v>
                </c:pt>
                <c:pt idx="1633">
                  <c:v>94</c:v>
                </c:pt>
                <c:pt idx="1634">
                  <c:v>93</c:v>
                </c:pt>
                <c:pt idx="1635">
                  <c:v>93</c:v>
                </c:pt>
                <c:pt idx="1636">
                  <c:v>91</c:v>
                </c:pt>
                <c:pt idx="1637">
                  <c:v>89</c:v>
                </c:pt>
                <c:pt idx="1638">
                  <c:v>88</c:v>
                </c:pt>
                <c:pt idx="1639">
                  <c:v>89</c:v>
                </c:pt>
                <c:pt idx="1640">
                  <c:v>88</c:v>
                </c:pt>
                <c:pt idx="1641">
                  <c:v>89</c:v>
                </c:pt>
                <c:pt idx="1642">
                  <c:v>89</c:v>
                </c:pt>
                <c:pt idx="1643">
                  <c:v>86</c:v>
                </c:pt>
                <c:pt idx="1644">
                  <c:v>89</c:v>
                </c:pt>
                <c:pt idx="1645">
                  <c:v>89</c:v>
                </c:pt>
                <c:pt idx="1646">
                  <c:v>83</c:v>
                </c:pt>
                <c:pt idx="1647">
                  <c:v>86</c:v>
                </c:pt>
                <c:pt idx="1648">
                  <c:v>86</c:v>
                </c:pt>
                <c:pt idx="1649">
                  <c:v>16</c:v>
                </c:pt>
                <c:pt idx="1650">
                  <c:v>0</c:v>
                </c:pt>
                <c:pt idx="1651">
                  <c:v>0</c:v>
                </c:pt>
                <c:pt idx="1652">
                  <c:v>86</c:v>
                </c:pt>
                <c:pt idx="1653">
                  <c:v>85</c:v>
                </c:pt>
                <c:pt idx="1654">
                  <c:v>87</c:v>
                </c:pt>
                <c:pt idx="1655">
                  <c:v>89</c:v>
                </c:pt>
                <c:pt idx="1656">
                  <c:v>90</c:v>
                </c:pt>
                <c:pt idx="1657">
                  <c:v>91</c:v>
                </c:pt>
                <c:pt idx="1658">
                  <c:v>90</c:v>
                </c:pt>
                <c:pt idx="1659">
                  <c:v>91</c:v>
                </c:pt>
                <c:pt idx="1660">
                  <c:v>91</c:v>
                </c:pt>
                <c:pt idx="1661">
                  <c:v>92</c:v>
                </c:pt>
                <c:pt idx="1662">
                  <c:v>92</c:v>
                </c:pt>
                <c:pt idx="1663">
                  <c:v>93</c:v>
                </c:pt>
                <c:pt idx="1664">
                  <c:v>92</c:v>
                </c:pt>
                <c:pt idx="1665">
                  <c:v>91</c:v>
                </c:pt>
                <c:pt idx="1666">
                  <c:v>93</c:v>
                </c:pt>
                <c:pt idx="1667">
                  <c:v>82</c:v>
                </c:pt>
                <c:pt idx="1668">
                  <c:v>65</c:v>
                </c:pt>
                <c:pt idx="1669">
                  <c:v>88</c:v>
                </c:pt>
                <c:pt idx="1670">
                  <c:v>52</c:v>
                </c:pt>
                <c:pt idx="1671">
                  <c:v>0</c:v>
                </c:pt>
                <c:pt idx="1672">
                  <c:v>0</c:v>
                </c:pt>
                <c:pt idx="1673">
                  <c:v>70</c:v>
                </c:pt>
                <c:pt idx="1674">
                  <c:v>88</c:v>
                </c:pt>
                <c:pt idx="1675">
                  <c:v>92</c:v>
                </c:pt>
                <c:pt idx="1676">
                  <c:v>92</c:v>
                </c:pt>
                <c:pt idx="1677">
                  <c:v>92</c:v>
                </c:pt>
                <c:pt idx="1678">
                  <c:v>94</c:v>
                </c:pt>
                <c:pt idx="1679">
                  <c:v>93</c:v>
                </c:pt>
                <c:pt idx="1680">
                  <c:v>93</c:v>
                </c:pt>
                <c:pt idx="1681">
                  <c:v>92</c:v>
                </c:pt>
                <c:pt idx="1682">
                  <c:v>93</c:v>
                </c:pt>
                <c:pt idx="1683">
                  <c:v>93</c:v>
                </c:pt>
                <c:pt idx="1684">
                  <c:v>90</c:v>
                </c:pt>
                <c:pt idx="1685">
                  <c:v>88</c:v>
                </c:pt>
                <c:pt idx="1686">
                  <c:v>93</c:v>
                </c:pt>
                <c:pt idx="1687">
                  <c:v>93</c:v>
                </c:pt>
                <c:pt idx="1688">
                  <c:v>89</c:v>
                </c:pt>
                <c:pt idx="1689">
                  <c:v>83</c:v>
                </c:pt>
                <c:pt idx="1690">
                  <c:v>82</c:v>
                </c:pt>
                <c:pt idx="1691">
                  <c:v>27</c:v>
                </c:pt>
                <c:pt idx="1692">
                  <c:v>0</c:v>
                </c:pt>
                <c:pt idx="1693">
                  <c:v>9</c:v>
                </c:pt>
                <c:pt idx="1694">
                  <c:v>90</c:v>
                </c:pt>
                <c:pt idx="1695">
                  <c:v>90</c:v>
                </c:pt>
                <c:pt idx="1696">
                  <c:v>89</c:v>
                </c:pt>
                <c:pt idx="1697">
                  <c:v>92</c:v>
                </c:pt>
                <c:pt idx="1698">
                  <c:v>91</c:v>
                </c:pt>
                <c:pt idx="1699">
                  <c:v>84</c:v>
                </c:pt>
                <c:pt idx="1700">
                  <c:v>90</c:v>
                </c:pt>
                <c:pt idx="1701">
                  <c:v>89</c:v>
                </c:pt>
                <c:pt idx="1702">
                  <c:v>89</c:v>
                </c:pt>
                <c:pt idx="1703">
                  <c:v>90</c:v>
                </c:pt>
                <c:pt idx="1704">
                  <c:v>92</c:v>
                </c:pt>
                <c:pt idx="1705">
                  <c:v>93</c:v>
                </c:pt>
                <c:pt idx="1706">
                  <c:v>93</c:v>
                </c:pt>
                <c:pt idx="1707">
                  <c:v>93</c:v>
                </c:pt>
                <c:pt idx="1708">
                  <c:v>94</c:v>
                </c:pt>
                <c:pt idx="1709">
                  <c:v>82</c:v>
                </c:pt>
                <c:pt idx="1710">
                  <c:v>55</c:v>
                </c:pt>
                <c:pt idx="1711">
                  <c:v>87</c:v>
                </c:pt>
                <c:pt idx="1712">
                  <c:v>45</c:v>
                </c:pt>
                <c:pt idx="1713">
                  <c:v>0</c:v>
                </c:pt>
                <c:pt idx="1714">
                  <c:v>0</c:v>
                </c:pt>
                <c:pt idx="1715">
                  <c:v>33</c:v>
                </c:pt>
                <c:pt idx="1716">
                  <c:v>82</c:v>
                </c:pt>
                <c:pt idx="1717">
                  <c:v>94</c:v>
                </c:pt>
                <c:pt idx="1718">
                  <c:v>94</c:v>
                </c:pt>
                <c:pt idx="1719">
                  <c:v>94</c:v>
                </c:pt>
                <c:pt idx="1720">
                  <c:v>94</c:v>
                </c:pt>
                <c:pt idx="1721">
                  <c:v>94</c:v>
                </c:pt>
                <c:pt idx="1722">
                  <c:v>90</c:v>
                </c:pt>
                <c:pt idx="1723">
                  <c:v>91</c:v>
                </c:pt>
                <c:pt idx="1724">
                  <c:v>92</c:v>
                </c:pt>
                <c:pt idx="1725">
                  <c:v>94</c:v>
                </c:pt>
                <c:pt idx="1726">
                  <c:v>94</c:v>
                </c:pt>
                <c:pt idx="1727">
                  <c:v>94</c:v>
                </c:pt>
                <c:pt idx="1728">
                  <c:v>94</c:v>
                </c:pt>
                <c:pt idx="1729">
                  <c:v>93</c:v>
                </c:pt>
                <c:pt idx="1730">
                  <c:v>91</c:v>
                </c:pt>
                <c:pt idx="1731">
                  <c:v>90</c:v>
                </c:pt>
                <c:pt idx="1732">
                  <c:v>89</c:v>
                </c:pt>
                <c:pt idx="1733">
                  <c:v>39</c:v>
                </c:pt>
                <c:pt idx="1734">
                  <c:v>0</c:v>
                </c:pt>
                <c:pt idx="1735">
                  <c:v>0</c:v>
                </c:pt>
                <c:pt idx="1736">
                  <c:v>65</c:v>
                </c:pt>
                <c:pt idx="1737">
                  <c:v>89</c:v>
                </c:pt>
                <c:pt idx="1738">
                  <c:v>87</c:v>
                </c:pt>
                <c:pt idx="1739">
                  <c:v>88</c:v>
                </c:pt>
                <c:pt idx="1740">
                  <c:v>90</c:v>
                </c:pt>
                <c:pt idx="1741">
                  <c:v>91</c:v>
                </c:pt>
                <c:pt idx="1742">
                  <c:v>93</c:v>
                </c:pt>
                <c:pt idx="1743">
                  <c:v>93</c:v>
                </c:pt>
                <c:pt idx="1744">
                  <c:v>93</c:v>
                </c:pt>
                <c:pt idx="1745">
                  <c:v>92</c:v>
                </c:pt>
                <c:pt idx="1746">
                  <c:v>92</c:v>
                </c:pt>
                <c:pt idx="1747">
                  <c:v>92</c:v>
                </c:pt>
                <c:pt idx="1748">
                  <c:v>93</c:v>
                </c:pt>
                <c:pt idx="1749">
                  <c:v>93</c:v>
                </c:pt>
                <c:pt idx="1750">
                  <c:v>93</c:v>
                </c:pt>
                <c:pt idx="1751">
                  <c:v>90</c:v>
                </c:pt>
                <c:pt idx="1752">
                  <c:v>86</c:v>
                </c:pt>
                <c:pt idx="1753">
                  <c:v>88</c:v>
                </c:pt>
                <c:pt idx="1754">
                  <c:v>26</c:v>
                </c:pt>
                <c:pt idx="1755">
                  <c:v>0</c:v>
                </c:pt>
                <c:pt idx="1756">
                  <c:v>10</c:v>
                </c:pt>
                <c:pt idx="1757">
                  <c:v>93</c:v>
                </c:pt>
                <c:pt idx="1758">
                  <c:v>90</c:v>
                </c:pt>
                <c:pt idx="1759">
                  <c:v>85</c:v>
                </c:pt>
                <c:pt idx="1760">
                  <c:v>91</c:v>
                </c:pt>
                <c:pt idx="1761">
                  <c:v>88</c:v>
                </c:pt>
                <c:pt idx="1762">
                  <c:v>93</c:v>
                </c:pt>
                <c:pt idx="1763">
                  <c:v>91</c:v>
                </c:pt>
                <c:pt idx="1764">
                  <c:v>95</c:v>
                </c:pt>
                <c:pt idx="1765">
                  <c:v>95</c:v>
                </c:pt>
                <c:pt idx="1766">
                  <c:v>93</c:v>
                </c:pt>
                <c:pt idx="1767">
                  <c:v>94</c:v>
                </c:pt>
                <c:pt idx="1768">
                  <c:v>95</c:v>
                </c:pt>
                <c:pt idx="1769">
                  <c:v>94</c:v>
                </c:pt>
                <c:pt idx="1770">
                  <c:v>94</c:v>
                </c:pt>
                <c:pt idx="1771">
                  <c:v>91</c:v>
                </c:pt>
                <c:pt idx="1772">
                  <c:v>76</c:v>
                </c:pt>
                <c:pt idx="1773">
                  <c:v>81</c:v>
                </c:pt>
                <c:pt idx="1774">
                  <c:v>85</c:v>
                </c:pt>
                <c:pt idx="1775">
                  <c:v>0</c:v>
                </c:pt>
                <c:pt idx="1776">
                  <c:v>0</c:v>
                </c:pt>
                <c:pt idx="1777">
                  <c:v>42</c:v>
                </c:pt>
                <c:pt idx="1778">
                  <c:v>94</c:v>
                </c:pt>
                <c:pt idx="1779">
                  <c:v>94</c:v>
                </c:pt>
                <c:pt idx="1780">
                  <c:v>94</c:v>
                </c:pt>
                <c:pt idx="1781">
                  <c:v>94</c:v>
                </c:pt>
                <c:pt idx="1782">
                  <c:v>92</c:v>
                </c:pt>
                <c:pt idx="1783">
                  <c:v>90</c:v>
                </c:pt>
                <c:pt idx="1784">
                  <c:v>92</c:v>
                </c:pt>
                <c:pt idx="1785">
                  <c:v>92</c:v>
                </c:pt>
                <c:pt idx="1786">
                  <c:v>92</c:v>
                </c:pt>
                <c:pt idx="1787">
                  <c:v>92</c:v>
                </c:pt>
                <c:pt idx="1788">
                  <c:v>76</c:v>
                </c:pt>
                <c:pt idx="1789">
                  <c:v>85</c:v>
                </c:pt>
                <c:pt idx="1790">
                  <c:v>93</c:v>
                </c:pt>
                <c:pt idx="1791">
                  <c:v>94</c:v>
                </c:pt>
                <c:pt idx="1792">
                  <c:v>95</c:v>
                </c:pt>
                <c:pt idx="1793">
                  <c:v>94</c:v>
                </c:pt>
                <c:pt idx="1794">
                  <c:v>77</c:v>
                </c:pt>
                <c:pt idx="1795">
                  <c:v>82</c:v>
                </c:pt>
                <c:pt idx="1796">
                  <c:v>61</c:v>
                </c:pt>
                <c:pt idx="1797">
                  <c:v>0</c:v>
                </c:pt>
                <c:pt idx="1798">
                  <c:v>0</c:v>
                </c:pt>
                <c:pt idx="1799">
                  <c:v>59</c:v>
                </c:pt>
                <c:pt idx="1800">
                  <c:v>80</c:v>
                </c:pt>
                <c:pt idx="1801">
                  <c:v>78</c:v>
                </c:pt>
                <c:pt idx="1802">
                  <c:v>86</c:v>
                </c:pt>
                <c:pt idx="1803">
                  <c:v>79</c:v>
                </c:pt>
                <c:pt idx="1804">
                  <c:v>79</c:v>
                </c:pt>
                <c:pt idx="1805">
                  <c:v>89</c:v>
                </c:pt>
                <c:pt idx="1806">
                  <c:v>91</c:v>
                </c:pt>
                <c:pt idx="1807">
                  <c:v>92</c:v>
                </c:pt>
                <c:pt idx="1808">
                  <c:v>93</c:v>
                </c:pt>
                <c:pt idx="1809">
                  <c:v>94</c:v>
                </c:pt>
                <c:pt idx="1810">
                  <c:v>95</c:v>
                </c:pt>
                <c:pt idx="1811">
                  <c:v>95</c:v>
                </c:pt>
                <c:pt idx="1812">
                  <c:v>95</c:v>
                </c:pt>
                <c:pt idx="1813">
                  <c:v>91</c:v>
                </c:pt>
                <c:pt idx="1814">
                  <c:v>82</c:v>
                </c:pt>
                <c:pt idx="1815">
                  <c:v>57</c:v>
                </c:pt>
                <c:pt idx="1816">
                  <c:v>84</c:v>
                </c:pt>
                <c:pt idx="1817">
                  <c:v>50</c:v>
                </c:pt>
                <c:pt idx="1818">
                  <c:v>67</c:v>
                </c:pt>
                <c:pt idx="1819">
                  <c:v>0</c:v>
                </c:pt>
                <c:pt idx="1820">
                  <c:v>0</c:v>
                </c:pt>
                <c:pt idx="1821">
                  <c:v>25</c:v>
                </c:pt>
                <c:pt idx="1822">
                  <c:v>90</c:v>
                </c:pt>
                <c:pt idx="1823">
                  <c:v>91</c:v>
                </c:pt>
                <c:pt idx="1824">
                  <c:v>89</c:v>
                </c:pt>
                <c:pt idx="1825">
                  <c:v>92</c:v>
                </c:pt>
                <c:pt idx="1826">
                  <c:v>91</c:v>
                </c:pt>
                <c:pt idx="1827">
                  <c:v>88</c:v>
                </c:pt>
                <c:pt idx="1828">
                  <c:v>87</c:v>
                </c:pt>
                <c:pt idx="1829">
                  <c:v>87</c:v>
                </c:pt>
                <c:pt idx="1830">
                  <c:v>89</c:v>
                </c:pt>
                <c:pt idx="1831">
                  <c:v>91</c:v>
                </c:pt>
                <c:pt idx="1832">
                  <c:v>89</c:v>
                </c:pt>
                <c:pt idx="1833">
                  <c:v>91</c:v>
                </c:pt>
                <c:pt idx="1834">
                  <c:v>95</c:v>
                </c:pt>
                <c:pt idx="1835">
                  <c:v>95</c:v>
                </c:pt>
                <c:pt idx="1836">
                  <c:v>93</c:v>
                </c:pt>
                <c:pt idx="1837">
                  <c:v>86</c:v>
                </c:pt>
                <c:pt idx="1838">
                  <c:v>88</c:v>
                </c:pt>
                <c:pt idx="1839">
                  <c:v>75</c:v>
                </c:pt>
                <c:pt idx="1840">
                  <c:v>0</c:v>
                </c:pt>
                <c:pt idx="1841">
                  <c:v>0</c:v>
                </c:pt>
                <c:pt idx="1842">
                  <c:v>53</c:v>
                </c:pt>
                <c:pt idx="1843">
                  <c:v>94</c:v>
                </c:pt>
                <c:pt idx="1844">
                  <c:v>95</c:v>
                </c:pt>
                <c:pt idx="1845">
                  <c:v>95</c:v>
                </c:pt>
                <c:pt idx="1846">
                  <c:v>95</c:v>
                </c:pt>
                <c:pt idx="1847">
                  <c:v>91</c:v>
                </c:pt>
                <c:pt idx="1848">
                  <c:v>89</c:v>
                </c:pt>
                <c:pt idx="1849">
                  <c:v>88</c:v>
                </c:pt>
                <c:pt idx="1850">
                  <c:v>92</c:v>
                </c:pt>
                <c:pt idx="1851">
                  <c:v>89</c:v>
                </c:pt>
                <c:pt idx="1852">
                  <c:v>89</c:v>
                </c:pt>
                <c:pt idx="1853">
                  <c:v>90</c:v>
                </c:pt>
                <c:pt idx="1854">
                  <c:v>94</c:v>
                </c:pt>
                <c:pt idx="1855">
                  <c:v>95</c:v>
                </c:pt>
                <c:pt idx="1856">
                  <c:v>92</c:v>
                </c:pt>
                <c:pt idx="1857">
                  <c:v>86</c:v>
                </c:pt>
                <c:pt idx="1858">
                  <c:v>87</c:v>
                </c:pt>
                <c:pt idx="1859">
                  <c:v>87</c:v>
                </c:pt>
                <c:pt idx="1860">
                  <c:v>32</c:v>
                </c:pt>
                <c:pt idx="1861">
                  <c:v>0</c:v>
                </c:pt>
                <c:pt idx="1862">
                  <c:v>6</c:v>
                </c:pt>
                <c:pt idx="1863">
                  <c:v>93</c:v>
                </c:pt>
                <c:pt idx="1864">
                  <c:v>91</c:v>
                </c:pt>
                <c:pt idx="1865">
                  <c:v>91</c:v>
                </c:pt>
                <c:pt idx="1866">
                  <c:v>94</c:v>
                </c:pt>
                <c:pt idx="1867">
                  <c:v>94</c:v>
                </c:pt>
                <c:pt idx="1868">
                  <c:v>94</c:v>
                </c:pt>
                <c:pt idx="1869">
                  <c:v>94</c:v>
                </c:pt>
                <c:pt idx="1870">
                  <c:v>89</c:v>
                </c:pt>
                <c:pt idx="1871">
                  <c:v>79</c:v>
                </c:pt>
                <c:pt idx="1872">
                  <c:v>78</c:v>
                </c:pt>
                <c:pt idx="1873">
                  <c:v>85</c:v>
                </c:pt>
                <c:pt idx="1874">
                  <c:v>92</c:v>
                </c:pt>
                <c:pt idx="1875">
                  <c:v>89</c:v>
                </c:pt>
                <c:pt idx="1876">
                  <c:v>91</c:v>
                </c:pt>
                <c:pt idx="1877">
                  <c:v>92</c:v>
                </c:pt>
                <c:pt idx="1878">
                  <c:v>78</c:v>
                </c:pt>
                <c:pt idx="1879">
                  <c:v>43</c:v>
                </c:pt>
                <c:pt idx="1880">
                  <c:v>53</c:v>
                </c:pt>
                <c:pt idx="1881">
                  <c:v>47</c:v>
                </c:pt>
                <c:pt idx="1882">
                  <c:v>58</c:v>
                </c:pt>
                <c:pt idx="1883">
                  <c:v>3</c:v>
                </c:pt>
                <c:pt idx="1884">
                  <c:v>0</c:v>
                </c:pt>
                <c:pt idx="1885">
                  <c:v>0</c:v>
                </c:pt>
                <c:pt idx="1886">
                  <c:v>0</c:v>
                </c:pt>
                <c:pt idx="1887">
                  <c:v>0</c:v>
                </c:pt>
                <c:pt idx="1888">
                  <c:v>55</c:v>
                </c:pt>
                <c:pt idx="1889">
                  <c:v>92</c:v>
                </c:pt>
                <c:pt idx="1890">
                  <c:v>91</c:v>
                </c:pt>
                <c:pt idx="1891">
                  <c:v>92</c:v>
                </c:pt>
                <c:pt idx="1892">
                  <c:v>91</c:v>
                </c:pt>
                <c:pt idx="1893">
                  <c:v>89</c:v>
                </c:pt>
                <c:pt idx="1894">
                  <c:v>86</c:v>
                </c:pt>
                <c:pt idx="1895">
                  <c:v>92</c:v>
                </c:pt>
                <c:pt idx="1896">
                  <c:v>92</c:v>
                </c:pt>
                <c:pt idx="1897">
                  <c:v>92</c:v>
                </c:pt>
                <c:pt idx="1898">
                  <c:v>93</c:v>
                </c:pt>
                <c:pt idx="1899">
                  <c:v>93</c:v>
                </c:pt>
                <c:pt idx="1900">
                  <c:v>91</c:v>
                </c:pt>
                <c:pt idx="1901">
                  <c:v>92</c:v>
                </c:pt>
                <c:pt idx="1902">
                  <c:v>93</c:v>
                </c:pt>
                <c:pt idx="1903">
                  <c:v>86</c:v>
                </c:pt>
                <c:pt idx="1904">
                  <c:v>61</c:v>
                </c:pt>
                <c:pt idx="1905">
                  <c:v>78</c:v>
                </c:pt>
                <c:pt idx="1906">
                  <c:v>64</c:v>
                </c:pt>
                <c:pt idx="1907">
                  <c:v>8</c:v>
                </c:pt>
                <c:pt idx="1908">
                  <c:v>0</c:v>
                </c:pt>
                <c:pt idx="1909">
                  <c:v>0</c:v>
                </c:pt>
                <c:pt idx="1910">
                  <c:v>0</c:v>
                </c:pt>
                <c:pt idx="1911">
                  <c:v>0</c:v>
                </c:pt>
                <c:pt idx="1912">
                  <c:v>22</c:v>
                </c:pt>
                <c:pt idx="1913">
                  <c:v>94</c:v>
                </c:pt>
                <c:pt idx="1914">
                  <c:v>94</c:v>
                </c:pt>
                <c:pt idx="1915">
                  <c:v>95</c:v>
                </c:pt>
                <c:pt idx="1916">
                  <c:v>93</c:v>
                </c:pt>
                <c:pt idx="1917">
                  <c:v>93</c:v>
                </c:pt>
                <c:pt idx="1918">
                  <c:v>92</c:v>
                </c:pt>
                <c:pt idx="1919">
                  <c:v>92</c:v>
                </c:pt>
                <c:pt idx="1920">
                  <c:v>92</c:v>
                </c:pt>
                <c:pt idx="1921">
                  <c:v>92</c:v>
                </c:pt>
                <c:pt idx="1922">
                  <c:v>92</c:v>
                </c:pt>
                <c:pt idx="1923">
                  <c:v>92</c:v>
                </c:pt>
                <c:pt idx="1924">
                  <c:v>92</c:v>
                </c:pt>
                <c:pt idx="1925">
                  <c:v>91</c:v>
                </c:pt>
                <c:pt idx="1926">
                  <c:v>91</c:v>
                </c:pt>
                <c:pt idx="1927">
                  <c:v>92</c:v>
                </c:pt>
                <c:pt idx="1928">
                  <c:v>25</c:v>
                </c:pt>
                <c:pt idx="1929">
                  <c:v>43</c:v>
                </c:pt>
                <c:pt idx="1930">
                  <c:v>57</c:v>
                </c:pt>
                <c:pt idx="1931">
                  <c:v>47</c:v>
                </c:pt>
                <c:pt idx="1932">
                  <c:v>52</c:v>
                </c:pt>
                <c:pt idx="1933">
                  <c:v>0</c:v>
                </c:pt>
                <c:pt idx="1934">
                  <c:v>0</c:v>
                </c:pt>
                <c:pt idx="1935">
                  <c:v>0</c:v>
                </c:pt>
                <c:pt idx="1936">
                  <c:v>0</c:v>
                </c:pt>
                <c:pt idx="1937">
                  <c:v>0</c:v>
                </c:pt>
                <c:pt idx="1938">
                  <c:v>64</c:v>
                </c:pt>
                <c:pt idx="1939">
                  <c:v>91</c:v>
                </c:pt>
                <c:pt idx="1940">
                  <c:v>91</c:v>
                </c:pt>
                <c:pt idx="1941">
                  <c:v>90</c:v>
                </c:pt>
                <c:pt idx="1942">
                  <c:v>93</c:v>
                </c:pt>
                <c:pt idx="1943">
                  <c:v>91</c:v>
                </c:pt>
                <c:pt idx="1944">
                  <c:v>92</c:v>
                </c:pt>
                <c:pt idx="1945">
                  <c:v>93</c:v>
                </c:pt>
                <c:pt idx="1946">
                  <c:v>92</c:v>
                </c:pt>
                <c:pt idx="1947">
                  <c:v>93</c:v>
                </c:pt>
                <c:pt idx="1948">
                  <c:v>93</c:v>
                </c:pt>
                <c:pt idx="1949">
                  <c:v>91</c:v>
                </c:pt>
                <c:pt idx="1950">
                  <c:v>92</c:v>
                </c:pt>
                <c:pt idx="1951">
                  <c:v>93</c:v>
                </c:pt>
                <c:pt idx="1952">
                  <c:v>93</c:v>
                </c:pt>
                <c:pt idx="1953">
                  <c:v>85</c:v>
                </c:pt>
                <c:pt idx="1954">
                  <c:v>83</c:v>
                </c:pt>
                <c:pt idx="1955">
                  <c:v>83</c:v>
                </c:pt>
                <c:pt idx="1956">
                  <c:v>34</c:v>
                </c:pt>
                <c:pt idx="1957">
                  <c:v>0</c:v>
                </c:pt>
                <c:pt idx="1958">
                  <c:v>4</c:v>
                </c:pt>
                <c:pt idx="1959">
                  <c:v>95</c:v>
                </c:pt>
                <c:pt idx="1960">
                  <c:v>92</c:v>
                </c:pt>
                <c:pt idx="1961">
                  <c:v>92</c:v>
                </c:pt>
                <c:pt idx="1962">
                  <c:v>93</c:v>
                </c:pt>
                <c:pt idx="1963">
                  <c:v>92</c:v>
                </c:pt>
                <c:pt idx="1964">
                  <c:v>92</c:v>
                </c:pt>
                <c:pt idx="1965">
                  <c:v>92</c:v>
                </c:pt>
                <c:pt idx="1966">
                  <c:v>92</c:v>
                </c:pt>
                <c:pt idx="1967">
                  <c:v>94</c:v>
                </c:pt>
                <c:pt idx="1968">
                  <c:v>92</c:v>
                </c:pt>
                <c:pt idx="1969">
                  <c:v>92</c:v>
                </c:pt>
                <c:pt idx="1970">
                  <c:v>92</c:v>
                </c:pt>
                <c:pt idx="1971">
                  <c:v>92</c:v>
                </c:pt>
                <c:pt idx="1972">
                  <c:v>91</c:v>
                </c:pt>
                <c:pt idx="1973">
                  <c:v>92</c:v>
                </c:pt>
                <c:pt idx="1974">
                  <c:v>55</c:v>
                </c:pt>
                <c:pt idx="1975">
                  <c:v>56</c:v>
                </c:pt>
                <c:pt idx="1976">
                  <c:v>57</c:v>
                </c:pt>
                <c:pt idx="1977">
                  <c:v>56</c:v>
                </c:pt>
                <c:pt idx="1978">
                  <c:v>26</c:v>
                </c:pt>
                <c:pt idx="1979">
                  <c:v>0</c:v>
                </c:pt>
                <c:pt idx="1980">
                  <c:v>0</c:v>
                </c:pt>
                <c:pt idx="1981">
                  <c:v>0</c:v>
                </c:pt>
                <c:pt idx="1982">
                  <c:v>0</c:v>
                </c:pt>
                <c:pt idx="1983">
                  <c:v>13</c:v>
                </c:pt>
                <c:pt idx="1984">
                  <c:v>91</c:v>
                </c:pt>
                <c:pt idx="1985">
                  <c:v>92</c:v>
                </c:pt>
                <c:pt idx="1986">
                  <c:v>92</c:v>
                </c:pt>
                <c:pt idx="1987">
                  <c:v>92</c:v>
                </c:pt>
                <c:pt idx="1988">
                  <c:v>90</c:v>
                </c:pt>
                <c:pt idx="1989">
                  <c:v>90</c:v>
                </c:pt>
                <c:pt idx="1990">
                  <c:v>88</c:v>
                </c:pt>
                <c:pt idx="1991">
                  <c:v>86</c:v>
                </c:pt>
                <c:pt idx="1992">
                  <c:v>87</c:v>
                </c:pt>
                <c:pt idx="1993">
                  <c:v>78</c:v>
                </c:pt>
                <c:pt idx="1994">
                  <c:v>82</c:v>
                </c:pt>
                <c:pt idx="1995">
                  <c:v>91</c:v>
                </c:pt>
                <c:pt idx="1996">
                  <c:v>94</c:v>
                </c:pt>
                <c:pt idx="1997">
                  <c:v>92</c:v>
                </c:pt>
                <c:pt idx="1998">
                  <c:v>88</c:v>
                </c:pt>
                <c:pt idx="1999">
                  <c:v>83</c:v>
                </c:pt>
                <c:pt idx="2000">
                  <c:v>88</c:v>
                </c:pt>
                <c:pt idx="2001">
                  <c:v>86</c:v>
                </c:pt>
                <c:pt idx="2002">
                  <c:v>38</c:v>
                </c:pt>
                <c:pt idx="2003">
                  <c:v>0</c:v>
                </c:pt>
                <c:pt idx="2004">
                  <c:v>0</c:v>
                </c:pt>
                <c:pt idx="2005">
                  <c:v>0</c:v>
                </c:pt>
                <c:pt idx="2006">
                  <c:v>65</c:v>
                </c:pt>
                <c:pt idx="2007">
                  <c:v>89</c:v>
                </c:pt>
                <c:pt idx="2008">
                  <c:v>89</c:v>
                </c:pt>
                <c:pt idx="2009">
                  <c:v>83</c:v>
                </c:pt>
                <c:pt idx="2010">
                  <c:v>90</c:v>
                </c:pt>
                <c:pt idx="2011">
                  <c:v>92</c:v>
                </c:pt>
                <c:pt idx="2012">
                  <c:v>92</c:v>
                </c:pt>
                <c:pt idx="2013">
                  <c:v>94</c:v>
                </c:pt>
                <c:pt idx="2014">
                  <c:v>94</c:v>
                </c:pt>
                <c:pt idx="2015">
                  <c:v>92</c:v>
                </c:pt>
                <c:pt idx="2016">
                  <c:v>86</c:v>
                </c:pt>
                <c:pt idx="2017">
                  <c:v>86</c:v>
                </c:pt>
                <c:pt idx="2018">
                  <c:v>89</c:v>
                </c:pt>
                <c:pt idx="2019">
                  <c:v>89</c:v>
                </c:pt>
                <c:pt idx="2020">
                  <c:v>90</c:v>
                </c:pt>
                <c:pt idx="2021">
                  <c:v>88</c:v>
                </c:pt>
                <c:pt idx="2022">
                  <c:v>88</c:v>
                </c:pt>
                <c:pt idx="2023">
                  <c:v>87</c:v>
                </c:pt>
                <c:pt idx="2024">
                  <c:v>61</c:v>
                </c:pt>
                <c:pt idx="2025">
                  <c:v>0</c:v>
                </c:pt>
                <c:pt idx="2026">
                  <c:v>0</c:v>
                </c:pt>
                <c:pt idx="2027">
                  <c:v>69</c:v>
                </c:pt>
                <c:pt idx="2028">
                  <c:v>92</c:v>
                </c:pt>
                <c:pt idx="2029">
                  <c:v>90</c:v>
                </c:pt>
                <c:pt idx="2030">
                  <c:v>86</c:v>
                </c:pt>
                <c:pt idx="2031">
                  <c:v>90</c:v>
                </c:pt>
                <c:pt idx="2032">
                  <c:v>89</c:v>
                </c:pt>
                <c:pt idx="2033">
                  <c:v>93</c:v>
                </c:pt>
                <c:pt idx="2034">
                  <c:v>93</c:v>
                </c:pt>
                <c:pt idx="2035">
                  <c:v>92</c:v>
                </c:pt>
                <c:pt idx="2036">
                  <c:v>90</c:v>
                </c:pt>
                <c:pt idx="2037">
                  <c:v>90</c:v>
                </c:pt>
                <c:pt idx="2038">
                  <c:v>90</c:v>
                </c:pt>
                <c:pt idx="2039">
                  <c:v>91</c:v>
                </c:pt>
                <c:pt idx="2040">
                  <c:v>91</c:v>
                </c:pt>
                <c:pt idx="2041">
                  <c:v>92</c:v>
                </c:pt>
                <c:pt idx="2042">
                  <c:v>84</c:v>
                </c:pt>
                <c:pt idx="2043">
                  <c:v>52</c:v>
                </c:pt>
                <c:pt idx="2044">
                  <c:v>62</c:v>
                </c:pt>
                <c:pt idx="2045">
                  <c:v>50</c:v>
                </c:pt>
                <c:pt idx="2046">
                  <c:v>55</c:v>
                </c:pt>
                <c:pt idx="2047">
                  <c:v>0</c:v>
                </c:pt>
                <c:pt idx="2048">
                  <c:v>0</c:v>
                </c:pt>
                <c:pt idx="2049">
                  <c:v>51</c:v>
                </c:pt>
                <c:pt idx="2050">
                  <c:v>92</c:v>
                </c:pt>
                <c:pt idx="2051">
                  <c:v>89</c:v>
                </c:pt>
                <c:pt idx="2052">
                  <c:v>93</c:v>
                </c:pt>
                <c:pt idx="2053">
                  <c:v>93</c:v>
                </c:pt>
                <c:pt idx="2054">
                  <c:v>93</c:v>
                </c:pt>
                <c:pt idx="2055">
                  <c:v>92</c:v>
                </c:pt>
                <c:pt idx="2056">
                  <c:v>89</c:v>
                </c:pt>
                <c:pt idx="2057">
                  <c:v>89</c:v>
                </c:pt>
                <c:pt idx="2058">
                  <c:v>90</c:v>
                </c:pt>
                <c:pt idx="2059">
                  <c:v>89</c:v>
                </c:pt>
                <c:pt idx="2060">
                  <c:v>91</c:v>
                </c:pt>
                <c:pt idx="2061">
                  <c:v>90</c:v>
                </c:pt>
                <c:pt idx="2062">
                  <c:v>89</c:v>
                </c:pt>
                <c:pt idx="2063">
                  <c:v>89</c:v>
                </c:pt>
                <c:pt idx="2064">
                  <c:v>90</c:v>
                </c:pt>
                <c:pt idx="2065">
                  <c:v>88</c:v>
                </c:pt>
                <c:pt idx="2066">
                  <c:v>89</c:v>
                </c:pt>
                <c:pt idx="2067">
                  <c:v>55</c:v>
                </c:pt>
                <c:pt idx="2068">
                  <c:v>0</c:v>
                </c:pt>
                <c:pt idx="2069">
                  <c:v>0</c:v>
                </c:pt>
                <c:pt idx="2070">
                  <c:v>53</c:v>
                </c:pt>
                <c:pt idx="2071">
                  <c:v>91</c:v>
                </c:pt>
                <c:pt idx="2072">
                  <c:v>90</c:v>
                </c:pt>
                <c:pt idx="2073">
                  <c:v>92</c:v>
                </c:pt>
                <c:pt idx="2074">
                  <c:v>91</c:v>
                </c:pt>
                <c:pt idx="2075">
                  <c:v>90</c:v>
                </c:pt>
                <c:pt idx="2076">
                  <c:v>92</c:v>
                </c:pt>
                <c:pt idx="2077">
                  <c:v>90</c:v>
                </c:pt>
                <c:pt idx="2078">
                  <c:v>82</c:v>
                </c:pt>
                <c:pt idx="2079">
                  <c:v>78</c:v>
                </c:pt>
                <c:pt idx="2080">
                  <c:v>80</c:v>
                </c:pt>
                <c:pt idx="2081">
                  <c:v>83</c:v>
                </c:pt>
                <c:pt idx="2082">
                  <c:v>84</c:v>
                </c:pt>
                <c:pt idx="2083">
                  <c:v>94</c:v>
                </c:pt>
                <c:pt idx="2084">
                  <c:v>95</c:v>
                </c:pt>
                <c:pt idx="2085">
                  <c:v>94</c:v>
                </c:pt>
                <c:pt idx="2086">
                  <c:v>90</c:v>
                </c:pt>
                <c:pt idx="2087">
                  <c:v>86</c:v>
                </c:pt>
                <c:pt idx="2088">
                  <c:v>87</c:v>
                </c:pt>
                <c:pt idx="2089">
                  <c:v>2</c:v>
                </c:pt>
                <c:pt idx="2090">
                  <c:v>0</c:v>
                </c:pt>
                <c:pt idx="2091">
                  <c:v>34</c:v>
                </c:pt>
                <c:pt idx="2092">
                  <c:v>84</c:v>
                </c:pt>
                <c:pt idx="2093">
                  <c:v>89</c:v>
                </c:pt>
                <c:pt idx="2094">
                  <c:v>91</c:v>
                </c:pt>
                <c:pt idx="2095">
                  <c:v>93</c:v>
                </c:pt>
                <c:pt idx="2096">
                  <c:v>94</c:v>
                </c:pt>
                <c:pt idx="2097">
                  <c:v>93</c:v>
                </c:pt>
                <c:pt idx="2098">
                  <c:v>93</c:v>
                </c:pt>
                <c:pt idx="2099">
                  <c:v>93</c:v>
                </c:pt>
                <c:pt idx="2100">
                  <c:v>92</c:v>
                </c:pt>
                <c:pt idx="2101">
                  <c:v>92</c:v>
                </c:pt>
                <c:pt idx="2102">
                  <c:v>92</c:v>
                </c:pt>
                <c:pt idx="2103">
                  <c:v>92</c:v>
                </c:pt>
                <c:pt idx="2104">
                  <c:v>91</c:v>
                </c:pt>
                <c:pt idx="2105">
                  <c:v>91</c:v>
                </c:pt>
                <c:pt idx="2106">
                  <c:v>92</c:v>
                </c:pt>
                <c:pt idx="2107">
                  <c:v>55</c:v>
                </c:pt>
                <c:pt idx="2108">
                  <c:v>53</c:v>
                </c:pt>
                <c:pt idx="2109">
                  <c:v>58</c:v>
                </c:pt>
                <c:pt idx="2110">
                  <c:v>70</c:v>
                </c:pt>
                <c:pt idx="2111">
                  <c:v>0</c:v>
                </c:pt>
                <c:pt idx="2112">
                  <c:v>0</c:v>
                </c:pt>
                <c:pt idx="2113">
                  <c:v>0</c:v>
                </c:pt>
                <c:pt idx="2114">
                  <c:v>0</c:v>
                </c:pt>
                <c:pt idx="2115">
                  <c:v>0</c:v>
                </c:pt>
                <c:pt idx="2116">
                  <c:v>67</c:v>
                </c:pt>
                <c:pt idx="2117">
                  <c:v>94</c:v>
                </c:pt>
                <c:pt idx="2118">
                  <c:v>93</c:v>
                </c:pt>
                <c:pt idx="2119">
                  <c:v>89</c:v>
                </c:pt>
                <c:pt idx="2120">
                  <c:v>90</c:v>
                </c:pt>
                <c:pt idx="2121">
                  <c:v>90</c:v>
                </c:pt>
                <c:pt idx="2122">
                  <c:v>91</c:v>
                </c:pt>
                <c:pt idx="2123">
                  <c:v>93</c:v>
                </c:pt>
                <c:pt idx="2124">
                  <c:v>93</c:v>
                </c:pt>
                <c:pt idx="2125">
                  <c:v>93</c:v>
                </c:pt>
                <c:pt idx="2126">
                  <c:v>93</c:v>
                </c:pt>
                <c:pt idx="2127">
                  <c:v>94</c:v>
                </c:pt>
                <c:pt idx="2128">
                  <c:v>94</c:v>
                </c:pt>
                <c:pt idx="2129">
                  <c:v>91</c:v>
                </c:pt>
                <c:pt idx="2130">
                  <c:v>82</c:v>
                </c:pt>
                <c:pt idx="2131">
                  <c:v>81</c:v>
                </c:pt>
                <c:pt idx="2132">
                  <c:v>68</c:v>
                </c:pt>
                <c:pt idx="2133">
                  <c:v>89</c:v>
                </c:pt>
                <c:pt idx="2134">
                  <c:v>56</c:v>
                </c:pt>
                <c:pt idx="2135">
                  <c:v>0</c:v>
                </c:pt>
                <c:pt idx="2136">
                  <c:v>0</c:v>
                </c:pt>
                <c:pt idx="2137">
                  <c:v>52</c:v>
                </c:pt>
                <c:pt idx="2138">
                  <c:v>93</c:v>
                </c:pt>
                <c:pt idx="2139">
                  <c:v>93</c:v>
                </c:pt>
                <c:pt idx="2140">
                  <c:v>92</c:v>
                </c:pt>
                <c:pt idx="2141">
                  <c:v>92</c:v>
                </c:pt>
                <c:pt idx="2142">
                  <c:v>92</c:v>
                </c:pt>
                <c:pt idx="2143">
                  <c:v>91</c:v>
                </c:pt>
                <c:pt idx="2144">
                  <c:v>91</c:v>
                </c:pt>
                <c:pt idx="2145">
                  <c:v>92</c:v>
                </c:pt>
                <c:pt idx="2146">
                  <c:v>92</c:v>
                </c:pt>
                <c:pt idx="2147">
                  <c:v>93</c:v>
                </c:pt>
                <c:pt idx="2148">
                  <c:v>93</c:v>
                </c:pt>
                <c:pt idx="2149">
                  <c:v>94</c:v>
                </c:pt>
                <c:pt idx="2150">
                  <c:v>94</c:v>
                </c:pt>
                <c:pt idx="2151">
                  <c:v>94</c:v>
                </c:pt>
                <c:pt idx="2152">
                  <c:v>89</c:v>
                </c:pt>
                <c:pt idx="2153">
                  <c:v>89</c:v>
                </c:pt>
                <c:pt idx="2154">
                  <c:v>88</c:v>
                </c:pt>
                <c:pt idx="2155">
                  <c:v>29</c:v>
                </c:pt>
                <c:pt idx="2156">
                  <c:v>0</c:v>
                </c:pt>
                <c:pt idx="2157">
                  <c:v>9</c:v>
                </c:pt>
                <c:pt idx="2158">
                  <c:v>90</c:v>
                </c:pt>
                <c:pt idx="2159">
                  <c:v>89</c:v>
                </c:pt>
                <c:pt idx="2160">
                  <c:v>91</c:v>
                </c:pt>
                <c:pt idx="2161">
                  <c:v>89</c:v>
                </c:pt>
                <c:pt idx="2162">
                  <c:v>94</c:v>
                </c:pt>
                <c:pt idx="2163">
                  <c:v>94</c:v>
                </c:pt>
                <c:pt idx="2164">
                  <c:v>93</c:v>
                </c:pt>
                <c:pt idx="2165">
                  <c:v>87</c:v>
                </c:pt>
                <c:pt idx="2166">
                  <c:v>86</c:v>
                </c:pt>
                <c:pt idx="2167">
                  <c:v>93</c:v>
                </c:pt>
                <c:pt idx="2168">
                  <c:v>88</c:v>
                </c:pt>
                <c:pt idx="2169">
                  <c:v>86</c:v>
                </c:pt>
                <c:pt idx="2170">
                  <c:v>89</c:v>
                </c:pt>
                <c:pt idx="2171">
                  <c:v>88</c:v>
                </c:pt>
                <c:pt idx="2172">
                  <c:v>91</c:v>
                </c:pt>
                <c:pt idx="2173">
                  <c:v>79</c:v>
                </c:pt>
                <c:pt idx="2174">
                  <c:v>61</c:v>
                </c:pt>
                <c:pt idx="2175">
                  <c:v>62</c:v>
                </c:pt>
                <c:pt idx="2176">
                  <c:v>65</c:v>
                </c:pt>
                <c:pt idx="2177">
                  <c:v>20</c:v>
                </c:pt>
                <c:pt idx="2178">
                  <c:v>0</c:v>
                </c:pt>
                <c:pt idx="2179">
                  <c:v>0</c:v>
                </c:pt>
                <c:pt idx="2180">
                  <c:v>0</c:v>
                </c:pt>
                <c:pt idx="2181">
                  <c:v>0</c:v>
                </c:pt>
                <c:pt idx="2182">
                  <c:v>35</c:v>
                </c:pt>
                <c:pt idx="2183">
                  <c:v>93</c:v>
                </c:pt>
                <c:pt idx="2184">
                  <c:v>92</c:v>
                </c:pt>
                <c:pt idx="2185">
                  <c:v>93</c:v>
                </c:pt>
                <c:pt idx="2186">
                  <c:v>92</c:v>
                </c:pt>
                <c:pt idx="2187">
                  <c:v>82</c:v>
                </c:pt>
                <c:pt idx="2188">
                  <c:v>90</c:v>
                </c:pt>
                <c:pt idx="2189">
                  <c:v>93</c:v>
                </c:pt>
                <c:pt idx="2190">
                  <c:v>92</c:v>
                </c:pt>
                <c:pt idx="2191">
                  <c:v>93</c:v>
                </c:pt>
                <c:pt idx="2192">
                  <c:v>93</c:v>
                </c:pt>
                <c:pt idx="2193">
                  <c:v>92</c:v>
                </c:pt>
                <c:pt idx="2194">
                  <c:v>91</c:v>
                </c:pt>
                <c:pt idx="2195">
                  <c:v>90</c:v>
                </c:pt>
                <c:pt idx="2196">
                  <c:v>88</c:v>
                </c:pt>
                <c:pt idx="2197">
                  <c:v>89</c:v>
                </c:pt>
                <c:pt idx="2198">
                  <c:v>81</c:v>
                </c:pt>
                <c:pt idx="2199">
                  <c:v>87</c:v>
                </c:pt>
                <c:pt idx="2200">
                  <c:v>65</c:v>
                </c:pt>
                <c:pt idx="2201">
                  <c:v>14</c:v>
                </c:pt>
                <c:pt idx="2202">
                  <c:v>0</c:v>
                </c:pt>
                <c:pt idx="2203">
                  <c:v>6</c:v>
                </c:pt>
                <c:pt idx="2204">
                  <c:v>91</c:v>
                </c:pt>
                <c:pt idx="2205">
                  <c:v>93</c:v>
                </c:pt>
                <c:pt idx="2206">
                  <c:v>93</c:v>
                </c:pt>
                <c:pt idx="2207">
                  <c:v>93</c:v>
                </c:pt>
                <c:pt idx="2208">
                  <c:v>90</c:v>
                </c:pt>
                <c:pt idx="2209">
                  <c:v>91</c:v>
                </c:pt>
                <c:pt idx="2210">
                  <c:v>92</c:v>
                </c:pt>
                <c:pt idx="2211">
                  <c:v>91</c:v>
                </c:pt>
                <c:pt idx="2212">
                  <c:v>89</c:v>
                </c:pt>
                <c:pt idx="2213">
                  <c:v>89</c:v>
                </c:pt>
                <c:pt idx="2214">
                  <c:v>91</c:v>
                </c:pt>
                <c:pt idx="2215">
                  <c:v>93</c:v>
                </c:pt>
                <c:pt idx="2216">
                  <c:v>96</c:v>
                </c:pt>
                <c:pt idx="2217">
                  <c:v>92</c:v>
                </c:pt>
                <c:pt idx="2218">
                  <c:v>92</c:v>
                </c:pt>
                <c:pt idx="2219">
                  <c:v>87</c:v>
                </c:pt>
                <c:pt idx="2220">
                  <c:v>88</c:v>
                </c:pt>
                <c:pt idx="2221">
                  <c:v>87</c:v>
                </c:pt>
                <c:pt idx="2222">
                  <c:v>0</c:v>
                </c:pt>
                <c:pt idx="2223">
                  <c:v>0</c:v>
                </c:pt>
                <c:pt idx="2224">
                  <c:v>17</c:v>
                </c:pt>
                <c:pt idx="2225">
                  <c:v>93</c:v>
                </c:pt>
                <c:pt idx="2226">
                  <c:v>93</c:v>
                </c:pt>
                <c:pt idx="2227">
                  <c:v>93</c:v>
                </c:pt>
                <c:pt idx="2228">
                  <c:v>94</c:v>
                </c:pt>
                <c:pt idx="2229">
                  <c:v>93</c:v>
                </c:pt>
                <c:pt idx="2230">
                  <c:v>94</c:v>
                </c:pt>
                <c:pt idx="2231">
                  <c:v>93</c:v>
                </c:pt>
                <c:pt idx="2232">
                  <c:v>94</c:v>
                </c:pt>
                <c:pt idx="2233">
                  <c:v>94</c:v>
                </c:pt>
                <c:pt idx="2234">
                  <c:v>93</c:v>
                </c:pt>
                <c:pt idx="2235">
                  <c:v>93</c:v>
                </c:pt>
                <c:pt idx="2236">
                  <c:v>94</c:v>
                </c:pt>
                <c:pt idx="2237">
                  <c:v>87</c:v>
                </c:pt>
                <c:pt idx="2238">
                  <c:v>87</c:v>
                </c:pt>
                <c:pt idx="2239">
                  <c:v>92</c:v>
                </c:pt>
                <c:pt idx="2240">
                  <c:v>93</c:v>
                </c:pt>
                <c:pt idx="2241">
                  <c:v>87</c:v>
                </c:pt>
                <c:pt idx="2242">
                  <c:v>88</c:v>
                </c:pt>
                <c:pt idx="2243">
                  <c:v>60</c:v>
                </c:pt>
                <c:pt idx="2244">
                  <c:v>0</c:v>
                </c:pt>
                <c:pt idx="2245">
                  <c:v>0</c:v>
                </c:pt>
                <c:pt idx="2246">
                  <c:v>68</c:v>
                </c:pt>
                <c:pt idx="2247">
                  <c:v>94</c:v>
                </c:pt>
                <c:pt idx="2248">
                  <c:v>94</c:v>
                </c:pt>
                <c:pt idx="2249">
                  <c:v>90</c:v>
                </c:pt>
                <c:pt idx="2250">
                  <c:v>92</c:v>
                </c:pt>
                <c:pt idx="2251">
                  <c:v>91</c:v>
                </c:pt>
                <c:pt idx="2252">
                  <c:v>94</c:v>
                </c:pt>
                <c:pt idx="2253">
                  <c:v>93</c:v>
                </c:pt>
                <c:pt idx="2254">
                  <c:v>91</c:v>
                </c:pt>
                <c:pt idx="2255">
                  <c:v>92</c:v>
                </c:pt>
                <c:pt idx="2256">
                  <c:v>91</c:v>
                </c:pt>
                <c:pt idx="2257">
                  <c:v>91</c:v>
                </c:pt>
                <c:pt idx="2258">
                  <c:v>93</c:v>
                </c:pt>
                <c:pt idx="2259">
                  <c:v>94</c:v>
                </c:pt>
                <c:pt idx="2260">
                  <c:v>91</c:v>
                </c:pt>
                <c:pt idx="2261">
                  <c:v>76</c:v>
                </c:pt>
                <c:pt idx="2262">
                  <c:v>39</c:v>
                </c:pt>
                <c:pt idx="2263">
                  <c:v>47</c:v>
                </c:pt>
                <c:pt idx="2264">
                  <c:v>36</c:v>
                </c:pt>
                <c:pt idx="2265">
                  <c:v>55</c:v>
                </c:pt>
                <c:pt idx="2266">
                  <c:v>31</c:v>
                </c:pt>
                <c:pt idx="2267">
                  <c:v>0</c:v>
                </c:pt>
                <c:pt idx="2268">
                  <c:v>6</c:v>
                </c:pt>
                <c:pt idx="2269">
                  <c:v>93</c:v>
                </c:pt>
                <c:pt idx="2270">
                  <c:v>88</c:v>
                </c:pt>
                <c:pt idx="2271">
                  <c:v>91</c:v>
                </c:pt>
                <c:pt idx="2272">
                  <c:v>88</c:v>
                </c:pt>
                <c:pt idx="2273">
                  <c:v>90</c:v>
                </c:pt>
                <c:pt idx="2274">
                  <c:v>92</c:v>
                </c:pt>
                <c:pt idx="2275">
                  <c:v>87</c:v>
                </c:pt>
                <c:pt idx="2276">
                  <c:v>86</c:v>
                </c:pt>
                <c:pt idx="2277">
                  <c:v>94</c:v>
                </c:pt>
                <c:pt idx="2278">
                  <c:v>92</c:v>
                </c:pt>
                <c:pt idx="2279">
                  <c:v>92</c:v>
                </c:pt>
                <c:pt idx="2280">
                  <c:v>92</c:v>
                </c:pt>
                <c:pt idx="2281">
                  <c:v>92</c:v>
                </c:pt>
                <c:pt idx="2282">
                  <c:v>92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9F1-4F35-920F-2E235950466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890036288"/>
        <c:axId val="890017568"/>
      </c:barChart>
      <c:catAx>
        <c:axId val="89003628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1" i="0" u="none" strike="noStrik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US" altLang="ko-KR"/>
                  <a:t>Elapsed</a:t>
                </a:r>
                <a:r>
                  <a:rPr lang="en-US" altLang="ko-KR" baseline="0"/>
                  <a:t> time(sec.)</a:t>
                </a:r>
                <a:endParaRPr lang="ko-KR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1" i="0" u="none" strike="noStrike" kern="1200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ko-KR"/>
            </a:p>
          </c:txPr>
        </c:title>
        <c:majorTickMark val="none"/>
        <c:minorTickMark val="none"/>
        <c:tickLblPos val="nextTo"/>
        <c:spPr>
          <a:noFill/>
          <a:ln w="1905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ko-KR"/>
          </a:p>
        </c:txPr>
        <c:crossAx val="890017568"/>
        <c:crosses val="autoZero"/>
        <c:auto val="1"/>
        <c:lblAlgn val="ctr"/>
        <c:lblOffset val="100"/>
        <c:noMultiLvlLbl val="0"/>
      </c:catAx>
      <c:valAx>
        <c:axId val="890017568"/>
        <c:scaling>
          <c:orientation val="minMax"/>
          <c:max val="1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1" i="0" u="none" strike="noStrik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US" altLang="ko-KR"/>
                  <a:t>GPU</a:t>
                </a:r>
                <a:r>
                  <a:rPr lang="en-US" altLang="ko-KR" baseline="0"/>
                  <a:t> utilization(%)</a:t>
                </a:r>
                <a:endParaRPr lang="ko-KR" altLang="en-US"/>
              </a:p>
            </c:rich>
          </c:tx>
          <c:layout>
            <c:manualLayout>
              <c:xMode val="edge"/>
              <c:yMode val="edge"/>
              <c:x val="2.3171958685829427E-3"/>
              <c:y val="0.12605416424928761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1" i="0" u="none" strike="noStrike" kern="1200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ko-KR"/>
          </a:p>
        </c:txPr>
        <c:crossAx val="890036288"/>
        <c:crosses val="autoZero"/>
        <c:crossBetween val="between"/>
        <c:majorUnit val="20"/>
      </c:valAx>
      <c:spPr>
        <a:noFill/>
        <a:ln w="19050">
          <a:solidFill>
            <a:schemeClr val="tx1"/>
          </a:solidFill>
        </a:ln>
        <a:effectLst/>
      </c:spPr>
    </c:plotArea>
    <c:plotVisOnly val="1"/>
    <c:dispBlanksAs val="gap"/>
    <c:showDLblsOverMax val="0"/>
    <c:extLst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1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ko-KR"/>
    </a:p>
  </c:txPr>
  <c:externalData r:id="rId4">
    <c:autoUpdate val="0"/>
  </c:externalData>
</c:chartSpace>
</file>

<file path=ppt/charts/chart6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4687029326347859"/>
          <c:y val="5.4631481481481482E-2"/>
          <c:w val="0.83096624948201581"/>
          <c:h val="0.67290929210237371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ysClr val="windowText" lastClr="000000"/>
            </a:solidFill>
            <a:ln>
              <a:noFill/>
            </a:ln>
            <a:effectLst/>
          </c:spPr>
          <c:invertIfNegative val="0"/>
          <c:val>
            <c:numRef>
              <c:f>'Elapsed time(tcmalloc)'!$AU$374:$AU$2583</c:f>
              <c:numCache>
                <c:formatCode>General</c:formatCode>
                <c:ptCount val="2210"/>
                <c:pt idx="0">
                  <c:v>1</c:v>
                </c:pt>
                <c:pt idx="1">
                  <c:v>4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1</c:v>
                </c:pt>
                <c:pt idx="21">
                  <c:v>42</c:v>
                </c:pt>
                <c:pt idx="22">
                  <c:v>93</c:v>
                </c:pt>
                <c:pt idx="23">
                  <c:v>90</c:v>
                </c:pt>
                <c:pt idx="24">
                  <c:v>88</c:v>
                </c:pt>
                <c:pt idx="25">
                  <c:v>91</c:v>
                </c:pt>
                <c:pt idx="26">
                  <c:v>95</c:v>
                </c:pt>
                <c:pt idx="27">
                  <c:v>95</c:v>
                </c:pt>
                <c:pt idx="28">
                  <c:v>96</c:v>
                </c:pt>
                <c:pt idx="29">
                  <c:v>96</c:v>
                </c:pt>
                <c:pt idx="30">
                  <c:v>96</c:v>
                </c:pt>
                <c:pt idx="31">
                  <c:v>96</c:v>
                </c:pt>
                <c:pt idx="32">
                  <c:v>96</c:v>
                </c:pt>
                <c:pt idx="33">
                  <c:v>96</c:v>
                </c:pt>
                <c:pt idx="34">
                  <c:v>94</c:v>
                </c:pt>
                <c:pt idx="35">
                  <c:v>95</c:v>
                </c:pt>
                <c:pt idx="36">
                  <c:v>74</c:v>
                </c:pt>
                <c:pt idx="37">
                  <c:v>87</c:v>
                </c:pt>
                <c:pt idx="38">
                  <c:v>87</c:v>
                </c:pt>
                <c:pt idx="39">
                  <c:v>43</c:v>
                </c:pt>
                <c:pt idx="40">
                  <c:v>0</c:v>
                </c:pt>
                <c:pt idx="41">
                  <c:v>83</c:v>
                </c:pt>
                <c:pt idx="42">
                  <c:v>93</c:v>
                </c:pt>
                <c:pt idx="43">
                  <c:v>94</c:v>
                </c:pt>
                <c:pt idx="44">
                  <c:v>93</c:v>
                </c:pt>
                <c:pt idx="45">
                  <c:v>93</c:v>
                </c:pt>
                <c:pt idx="46">
                  <c:v>95</c:v>
                </c:pt>
                <c:pt idx="47">
                  <c:v>95</c:v>
                </c:pt>
                <c:pt idx="48">
                  <c:v>91</c:v>
                </c:pt>
                <c:pt idx="49">
                  <c:v>91</c:v>
                </c:pt>
                <c:pt idx="50">
                  <c:v>87</c:v>
                </c:pt>
                <c:pt idx="51">
                  <c:v>79</c:v>
                </c:pt>
                <c:pt idx="52">
                  <c:v>78</c:v>
                </c:pt>
                <c:pt idx="53">
                  <c:v>83</c:v>
                </c:pt>
                <c:pt idx="54">
                  <c:v>84</c:v>
                </c:pt>
                <c:pt idx="55">
                  <c:v>85</c:v>
                </c:pt>
                <c:pt idx="56">
                  <c:v>84</c:v>
                </c:pt>
                <c:pt idx="57">
                  <c:v>45</c:v>
                </c:pt>
                <c:pt idx="58">
                  <c:v>38</c:v>
                </c:pt>
                <c:pt idx="59">
                  <c:v>32</c:v>
                </c:pt>
                <c:pt idx="60">
                  <c:v>39</c:v>
                </c:pt>
                <c:pt idx="61">
                  <c:v>74</c:v>
                </c:pt>
                <c:pt idx="62">
                  <c:v>36</c:v>
                </c:pt>
                <c:pt idx="63">
                  <c:v>84</c:v>
                </c:pt>
                <c:pt idx="64">
                  <c:v>84</c:v>
                </c:pt>
                <c:pt idx="65">
                  <c:v>87</c:v>
                </c:pt>
                <c:pt idx="66">
                  <c:v>87</c:v>
                </c:pt>
                <c:pt idx="67">
                  <c:v>88</c:v>
                </c:pt>
                <c:pt idx="68">
                  <c:v>85</c:v>
                </c:pt>
                <c:pt idx="69">
                  <c:v>85</c:v>
                </c:pt>
                <c:pt idx="70">
                  <c:v>75</c:v>
                </c:pt>
                <c:pt idx="71">
                  <c:v>85</c:v>
                </c:pt>
                <c:pt idx="72">
                  <c:v>85</c:v>
                </c:pt>
                <c:pt idx="73">
                  <c:v>74</c:v>
                </c:pt>
                <c:pt idx="74">
                  <c:v>61</c:v>
                </c:pt>
                <c:pt idx="75">
                  <c:v>72</c:v>
                </c:pt>
                <c:pt idx="76">
                  <c:v>74</c:v>
                </c:pt>
                <c:pt idx="77">
                  <c:v>59</c:v>
                </c:pt>
                <c:pt idx="78">
                  <c:v>59</c:v>
                </c:pt>
                <c:pt idx="79">
                  <c:v>63</c:v>
                </c:pt>
                <c:pt idx="80">
                  <c:v>63</c:v>
                </c:pt>
                <c:pt idx="81">
                  <c:v>54</c:v>
                </c:pt>
                <c:pt idx="82">
                  <c:v>52</c:v>
                </c:pt>
                <c:pt idx="83">
                  <c:v>53</c:v>
                </c:pt>
                <c:pt idx="84">
                  <c:v>67</c:v>
                </c:pt>
                <c:pt idx="85">
                  <c:v>0</c:v>
                </c:pt>
                <c:pt idx="86">
                  <c:v>0</c:v>
                </c:pt>
                <c:pt idx="87">
                  <c:v>15</c:v>
                </c:pt>
                <c:pt idx="88">
                  <c:v>94</c:v>
                </c:pt>
                <c:pt idx="89">
                  <c:v>95</c:v>
                </c:pt>
                <c:pt idx="90">
                  <c:v>96</c:v>
                </c:pt>
                <c:pt idx="91">
                  <c:v>91</c:v>
                </c:pt>
                <c:pt idx="92">
                  <c:v>94</c:v>
                </c:pt>
                <c:pt idx="93">
                  <c:v>94</c:v>
                </c:pt>
                <c:pt idx="94">
                  <c:v>94</c:v>
                </c:pt>
                <c:pt idx="95">
                  <c:v>92</c:v>
                </c:pt>
                <c:pt idx="96">
                  <c:v>92</c:v>
                </c:pt>
                <c:pt idx="97">
                  <c:v>83</c:v>
                </c:pt>
                <c:pt idx="98">
                  <c:v>95</c:v>
                </c:pt>
                <c:pt idx="99">
                  <c:v>96</c:v>
                </c:pt>
                <c:pt idx="100">
                  <c:v>95</c:v>
                </c:pt>
                <c:pt idx="101">
                  <c:v>93</c:v>
                </c:pt>
                <c:pt idx="102">
                  <c:v>93</c:v>
                </c:pt>
                <c:pt idx="103">
                  <c:v>75</c:v>
                </c:pt>
                <c:pt idx="104">
                  <c:v>90</c:v>
                </c:pt>
                <c:pt idx="105">
                  <c:v>60</c:v>
                </c:pt>
                <c:pt idx="106">
                  <c:v>0</c:v>
                </c:pt>
                <c:pt idx="107">
                  <c:v>0</c:v>
                </c:pt>
                <c:pt idx="108">
                  <c:v>38</c:v>
                </c:pt>
                <c:pt idx="109">
                  <c:v>93</c:v>
                </c:pt>
                <c:pt idx="110">
                  <c:v>94</c:v>
                </c:pt>
                <c:pt idx="111">
                  <c:v>95</c:v>
                </c:pt>
                <c:pt idx="112">
                  <c:v>95</c:v>
                </c:pt>
                <c:pt idx="113">
                  <c:v>95</c:v>
                </c:pt>
                <c:pt idx="114">
                  <c:v>94</c:v>
                </c:pt>
                <c:pt idx="115">
                  <c:v>95</c:v>
                </c:pt>
                <c:pt idx="116">
                  <c:v>95</c:v>
                </c:pt>
                <c:pt idx="117">
                  <c:v>84</c:v>
                </c:pt>
                <c:pt idx="118">
                  <c:v>80</c:v>
                </c:pt>
                <c:pt idx="119">
                  <c:v>80</c:v>
                </c:pt>
                <c:pt idx="120">
                  <c:v>79</c:v>
                </c:pt>
                <c:pt idx="121">
                  <c:v>80</c:v>
                </c:pt>
                <c:pt idx="122">
                  <c:v>87</c:v>
                </c:pt>
                <c:pt idx="123">
                  <c:v>88</c:v>
                </c:pt>
                <c:pt idx="124">
                  <c:v>77</c:v>
                </c:pt>
                <c:pt idx="125">
                  <c:v>86</c:v>
                </c:pt>
                <c:pt idx="126">
                  <c:v>86</c:v>
                </c:pt>
                <c:pt idx="127">
                  <c:v>14</c:v>
                </c:pt>
                <c:pt idx="128">
                  <c:v>0</c:v>
                </c:pt>
                <c:pt idx="129">
                  <c:v>68</c:v>
                </c:pt>
                <c:pt idx="130">
                  <c:v>89</c:v>
                </c:pt>
                <c:pt idx="131">
                  <c:v>87</c:v>
                </c:pt>
                <c:pt idx="132">
                  <c:v>84</c:v>
                </c:pt>
                <c:pt idx="133">
                  <c:v>83</c:v>
                </c:pt>
                <c:pt idx="134">
                  <c:v>80</c:v>
                </c:pt>
                <c:pt idx="135">
                  <c:v>83</c:v>
                </c:pt>
                <c:pt idx="136">
                  <c:v>89</c:v>
                </c:pt>
                <c:pt idx="137">
                  <c:v>89</c:v>
                </c:pt>
                <c:pt idx="138">
                  <c:v>89</c:v>
                </c:pt>
                <c:pt idx="139">
                  <c:v>90</c:v>
                </c:pt>
                <c:pt idx="140">
                  <c:v>88</c:v>
                </c:pt>
                <c:pt idx="141">
                  <c:v>90</c:v>
                </c:pt>
                <c:pt idx="142">
                  <c:v>90</c:v>
                </c:pt>
                <c:pt idx="143">
                  <c:v>92</c:v>
                </c:pt>
                <c:pt idx="144">
                  <c:v>86</c:v>
                </c:pt>
                <c:pt idx="145">
                  <c:v>76</c:v>
                </c:pt>
                <c:pt idx="146">
                  <c:v>86</c:v>
                </c:pt>
                <c:pt idx="147">
                  <c:v>87</c:v>
                </c:pt>
                <c:pt idx="148">
                  <c:v>12</c:v>
                </c:pt>
                <c:pt idx="149">
                  <c:v>0</c:v>
                </c:pt>
                <c:pt idx="150">
                  <c:v>71</c:v>
                </c:pt>
                <c:pt idx="151">
                  <c:v>84</c:v>
                </c:pt>
                <c:pt idx="152">
                  <c:v>81</c:v>
                </c:pt>
                <c:pt idx="153">
                  <c:v>81</c:v>
                </c:pt>
                <c:pt idx="154">
                  <c:v>82</c:v>
                </c:pt>
                <c:pt idx="155">
                  <c:v>82</c:v>
                </c:pt>
                <c:pt idx="156">
                  <c:v>82</c:v>
                </c:pt>
                <c:pt idx="157">
                  <c:v>89</c:v>
                </c:pt>
                <c:pt idx="158">
                  <c:v>90</c:v>
                </c:pt>
                <c:pt idx="159">
                  <c:v>90</c:v>
                </c:pt>
                <c:pt idx="160">
                  <c:v>90</c:v>
                </c:pt>
                <c:pt idx="161">
                  <c:v>91</c:v>
                </c:pt>
                <c:pt idx="162">
                  <c:v>90</c:v>
                </c:pt>
                <c:pt idx="163">
                  <c:v>88</c:v>
                </c:pt>
                <c:pt idx="164">
                  <c:v>87</c:v>
                </c:pt>
                <c:pt idx="165">
                  <c:v>88</c:v>
                </c:pt>
                <c:pt idx="166">
                  <c:v>74</c:v>
                </c:pt>
                <c:pt idx="167">
                  <c:v>81</c:v>
                </c:pt>
                <c:pt idx="168">
                  <c:v>88</c:v>
                </c:pt>
                <c:pt idx="169">
                  <c:v>34</c:v>
                </c:pt>
                <c:pt idx="170">
                  <c:v>0</c:v>
                </c:pt>
                <c:pt idx="171">
                  <c:v>0</c:v>
                </c:pt>
                <c:pt idx="172">
                  <c:v>49</c:v>
                </c:pt>
                <c:pt idx="173">
                  <c:v>95</c:v>
                </c:pt>
                <c:pt idx="174">
                  <c:v>95</c:v>
                </c:pt>
                <c:pt idx="175">
                  <c:v>95</c:v>
                </c:pt>
                <c:pt idx="176">
                  <c:v>95</c:v>
                </c:pt>
                <c:pt idx="177">
                  <c:v>95</c:v>
                </c:pt>
                <c:pt idx="178">
                  <c:v>95</c:v>
                </c:pt>
                <c:pt idx="179">
                  <c:v>96</c:v>
                </c:pt>
                <c:pt idx="180">
                  <c:v>96</c:v>
                </c:pt>
                <c:pt idx="181">
                  <c:v>97</c:v>
                </c:pt>
                <c:pt idx="182">
                  <c:v>96</c:v>
                </c:pt>
                <c:pt idx="183">
                  <c:v>96</c:v>
                </c:pt>
                <c:pt idx="184">
                  <c:v>94</c:v>
                </c:pt>
                <c:pt idx="185">
                  <c:v>95</c:v>
                </c:pt>
                <c:pt idx="186">
                  <c:v>94</c:v>
                </c:pt>
                <c:pt idx="187">
                  <c:v>76</c:v>
                </c:pt>
                <c:pt idx="188">
                  <c:v>89</c:v>
                </c:pt>
                <c:pt idx="189">
                  <c:v>90</c:v>
                </c:pt>
                <c:pt idx="190">
                  <c:v>16</c:v>
                </c:pt>
                <c:pt idx="191">
                  <c:v>0</c:v>
                </c:pt>
                <c:pt idx="192">
                  <c:v>0</c:v>
                </c:pt>
                <c:pt idx="193">
                  <c:v>85</c:v>
                </c:pt>
                <c:pt idx="194">
                  <c:v>94</c:v>
                </c:pt>
                <c:pt idx="195">
                  <c:v>94</c:v>
                </c:pt>
                <c:pt idx="196">
                  <c:v>95</c:v>
                </c:pt>
                <c:pt idx="197">
                  <c:v>95</c:v>
                </c:pt>
                <c:pt idx="198">
                  <c:v>94</c:v>
                </c:pt>
                <c:pt idx="199">
                  <c:v>94</c:v>
                </c:pt>
                <c:pt idx="200">
                  <c:v>94</c:v>
                </c:pt>
                <c:pt idx="201">
                  <c:v>94</c:v>
                </c:pt>
                <c:pt idx="202">
                  <c:v>94</c:v>
                </c:pt>
                <c:pt idx="203">
                  <c:v>94</c:v>
                </c:pt>
                <c:pt idx="204">
                  <c:v>93</c:v>
                </c:pt>
                <c:pt idx="205">
                  <c:v>95</c:v>
                </c:pt>
                <c:pt idx="206">
                  <c:v>95</c:v>
                </c:pt>
                <c:pt idx="207">
                  <c:v>95</c:v>
                </c:pt>
                <c:pt idx="208">
                  <c:v>74</c:v>
                </c:pt>
                <c:pt idx="209">
                  <c:v>89</c:v>
                </c:pt>
                <c:pt idx="210">
                  <c:v>81</c:v>
                </c:pt>
                <c:pt idx="211">
                  <c:v>1</c:v>
                </c:pt>
                <c:pt idx="212">
                  <c:v>0</c:v>
                </c:pt>
                <c:pt idx="213">
                  <c:v>80</c:v>
                </c:pt>
                <c:pt idx="214">
                  <c:v>89</c:v>
                </c:pt>
                <c:pt idx="215">
                  <c:v>89</c:v>
                </c:pt>
                <c:pt idx="216">
                  <c:v>90</c:v>
                </c:pt>
                <c:pt idx="217">
                  <c:v>89</c:v>
                </c:pt>
                <c:pt idx="218">
                  <c:v>90</c:v>
                </c:pt>
                <c:pt idx="219">
                  <c:v>89</c:v>
                </c:pt>
                <c:pt idx="220">
                  <c:v>90</c:v>
                </c:pt>
                <c:pt idx="221">
                  <c:v>89</c:v>
                </c:pt>
                <c:pt idx="222">
                  <c:v>87</c:v>
                </c:pt>
                <c:pt idx="223">
                  <c:v>81</c:v>
                </c:pt>
                <c:pt idx="224">
                  <c:v>81</c:v>
                </c:pt>
                <c:pt idx="225">
                  <c:v>81</c:v>
                </c:pt>
                <c:pt idx="226">
                  <c:v>82</c:v>
                </c:pt>
                <c:pt idx="227">
                  <c:v>82</c:v>
                </c:pt>
                <c:pt idx="228">
                  <c:v>80</c:v>
                </c:pt>
                <c:pt idx="229">
                  <c:v>82</c:v>
                </c:pt>
                <c:pt idx="230">
                  <c:v>72</c:v>
                </c:pt>
                <c:pt idx="231">
                  <c:v>63</c:v>
                </c:pt>
                <c:pt idx="232">
                  <c:v>57</c:v>
                </c:pt>
                <c:pt idx="233">
                  <c:v>66</c:v>
                </c:pt>
                <c:pt idx="234">
                  <c:v>10</c:v>
                </c:pt>
                <c:pt idx="235">
                  <c:v>0</c:v>
                </c:pt>
                <c:pt idx="236">
                  <c:v>54</c:v>
                </c:pt>
                <c:pt idx="237">
                  <c:v>62</c:v>
                </c:pt>
                <c:pt idx="238">
                  <c:v>63</c:v>
                </c:pt>
                <c:pt idx="239">
                  <c:v>63</c:v>
                </c:pt>
                <c:pt idx="240">
                  <c:v>59</c:v>
                </c:pt>
                <c:pt idx="241">
                  <c:v>65</c:v>
                </c:pt>
                <c:pt idx="242">
                  <c:v>73</c:v>
                </c:pt>
                <c:pt idx="243">
                  <c:v>73</c:v>
                </c:pt>
                <c:pt idx="244">
                  <c:v>74</c:v>
                </c:pt>
                <c:pt idx="245">
                  <c:v>75</c:v>
                </c:pt>
                <c:pt idx="246">
                  <c:v>72</c:v>
                </c:pt>
                <c:pt idx="247">
                  <c:v>81</c:v>
                </c:pt>
                <c:pt idx="248">
                  <c:v>81</c:v>
                </c:pt>
                <c:pt idx="249">
                  <c:v>89</c:v>
                </c:pt>
                <c:pt idx="250">
                  <c:v>94</c:v>
                </c:pt>
                <c:pt idx="251">
                  <c:v>87</c:v>
                </c:pt>
                <c:pt idx="252">
                  <c:v>87</c:v>
                </c:pt>
                <c:pt idx="253">
                  <c:v>89</c:v>
                </c:pt>
                <c:pt idx="254">
                  <c:v>76</c:v>
                </c:pt>
                <c:pt idx="255">
                  <c:v>77</c:v>
                </c:pt>
                <c:pt idx="256">
                  <c:v>39</c:v>
                </c:pt>
                <c:pt idx="257">
                  <c:v>52</c:v>
                </c:pt>
                <c:pt idx="258">
                  <c:v>56</c:v>
                </c:pt>
                <c:pt idx="259">
                  <c:v>0</c:v>
                </c:pt>
                <c:pt idx="260">
                  <c:v>23</c:v>
                </c:pt>
                <c:pt idx="261">
                  <c:v>86</c:v>
                </c:pt>
                <c:pt idx="262">
                  <c:v>81</c:v>
                </c:pt>
                <c:pt idx="263">
                  <c:v>80</c:v>
                </c:pt>
                <c:pt idx="264">
                  <c:v>83</c:v>
                </c:pt>
                <c:pt idx="265">
                  <c:v>89</c:v>
                </c:pt>
                <c:pt idx="266">
                  <c:v>89</c:v>
                </c:pt>
                <c:pt idx="267">
                  <c:v>88</c:v>
                </c:pt>
                <c:pt idx="268">
                  <c:v>88</c:v>
                </c:pt>
                <c:pt idx="269">
                  <c:v>89</c:v>
                </c:pt>
                <c:pt idx="270">
                  <c:v>91</c:v>
                </c:pt>
                <c:pt idx="271">
                  <c:v>90</c:v>
                </c:pt>
                <c:pt idx="272">
                  <c:v>93</c:v>
                </c:pt>
                <c:pt idx="273">
                  <c:v>95</c:v>
                </c:pt>
                <c:pt idx="274">
                  <c:v>94</c:v>
                </c:pt>
                <c:pt idx="275">
                  <c:v>94</c:v>
                </c:pt>
                <c:pt idx="276">
                  <c:v>76</c:v>
                </c:pt>
                <c:pt idx="277">
                  <c:v>88</c:v>
                </c:pt>
                <c:pt idx="278">
                  <c:v>87</c:v>
                </c:pt>
                <c:pt idx="279">
                  <c:v>37</c:v>
                </c:pt>
                <c:pt idx="280">
                  <c:v>0</c:v>
                </c:pt>
                <c:pt idx="281">
                  <c:v>0</c:v>
                </c:pt>
                <c:pt idx="282">
                  <c:v>50</c:v>
                </c:pt>
                <c:pt idx="283">
                  <c:v>93</c:v>
                </c:pt>
                <c:pt idx="284">
                  <c:v>94</c:v>
                </c:pt>
                <c:pt idx="285">
                  <c:v>93</c:v>
                </c:pt>
                <c:pt idx="286">
                  <c:v>94</c:v>
                </c:pt>
                <c:pt idx="287">
                  <c:v>94</c:v>
                </c:pt>
                <c:pt idx="288">
                  <c:v>94</c:v>
                </c:pt>
                <c:pt idx="289">
                  <c:v>95</c:v>
                </c:pt>
                <c:pt idx="290">
                  <c:v>89</c:v>
                </c:pt>
                <c:pt idx="291">
                  <c:v>53</c:v>
                </c:pt>
                <c:pt idx="292">
                  <c:v>54</c:v>
                </c:pt>
                <c:pt idx="293">
                  <c:v>54</c:v>
                </c:pt>
                <c:pt idx="294">
                  <c:v>84</c:v>
                </c:pt>
                <c:pt idx="295">
                  <c:v>94</c:v>
                </c:pt>
                <c:pt idx="296">
                  <c:v>95</c:v>
                </c:pt>
                <c:pt idx="297">
                  <c:v>95</c:v>
                </c:pt>
                <c:pt idx="298">
                  <c:v>95</c:v>
                </c:pt>
                <c:pt idx="299">
                  <c:v>72</c:v>
                </c:pt>
                <c:pt idx="300">
                  <c:v>83</c:v>
                </c:pt>
                <c:pt idx="301">
                  <c:v>71</c:v>
                </c:pt>
                <c:pt idx="302">
                  <c:v>0</c:v>
                </c:pt>
                <c:pt idx="303">
                  <c:v>6</c:v>
                </c:pt>
                <c:pt idx="304">
                  <c:v>88</c:v>
                </c:pt>
                <c:pt idx="305">
                  <c:v>89</c:v>
                </c:pt>
                <c:pt idx="306">
                  <c:v>90</c:v>
                </c:pt>
                <c:pt idx="307">
                  <c:v>89</c:v>
                </c:pt>
                <c:pt idx="308">
                  <c:v>90</c:v>
                </c:pt>
                <c:pt idx="309">
                  <c:v>84</c:v>
                </c:pt>
                <c:pt idx="310">
                  <c:v>95</c:v>
                </c:pt>
                <c:pt idx="311">
                  <c:v>95</c:v>
                </c:pt>
                <c:pt idx="312">
                  <c:v>95</c:v>
                </c:pt>
                <c:pt idx="313">
                  <c:v>96</c:v>
                </c:pt>
                <c:pt idx="314">
                  <c:v>96</c:v>
                </c:pt>
                <c:pt idx="315">
                  <c:v>96</c:v>
                </c:pt>
                <c:pt idx="316">
                  <c:v>95</c:v>
                </c:pt>
                <c:pt idx="317">
                  <c:v>96</c:v>
                </c:pt>
                <c:pt idx="318">
                  <c:v>96</c:v>
                </c:pt>
                <c:pt idx="319">
                  <c:v>73</c:v>
                </c:pt>
                <c:pt idx="320">
                  <c:v>88</c:v>
                </c:pt>
                <c:pt idx="321">
                  <c:v>80</c:v>
                </c:pt>
                <c:pt idx="322">
                  <c:v>0</c:v>
                </c:pt>
                <c:pt idx="323">
                  <c:v>0</c:v>
                </c:pt>
                <c:pt idx="324">
                  <c:v>22</c:v>
                </c:pt>
                <c:pt idx="325">
                  <c:v>93</c:v>
                </c:pt>
                <c:pt idx="326">
                  <c:v>94</c:v>
                </c:pt>
                <c:pt idx="327">
                  <c:v>94</c:v>
                </c:pt>
                <c:pt idx="328">
                  <c:v>94</c:v>
                </c:pt>
                <c:pt idx="329">
                  <c:v>94</c:v>
                </c:pt>
                <c:pt idx="330">
                  <c:v>95</c:v>
                </c:pt>
                <c:pt idx="331">
                  <c:v>95</c:v>
                </c:pt>
                <c:pt idx="332">
                  <c:v>95</c:v>
                </c:pt>
                <c:pt idx="333">
                  <c:v>95</c:v>
                </c:pt>
                <c:pt idx="334">
                  <c:v>95</c:v>
                </c:pt>
                <c:pt idx="335">
                  <c:v>95</c:v>
                </c:pt>
                <c:pt idx="336">
                  <c:v>95</c:v>
                </c:pt>
                <c:pt idx="337">
                  <c:v>95</c:v>
                </c:pt>
                <c:pt idx="338">
                  <c:v>95</c:v>
                </c:pt>
                <c:pt idx="339">
                  <c:v>77</c:v>
                </c:pt>
                <c:pt idx="340">
                  <c:v>88</c:v>
                </c:pt>
                <c:pt idx="341">
                  <c:v>88</c:v>
                </c:pt>
                <c:pt idx="342">
                  <c:v>38</c:v>
                </c:pt>
                <c:pt idx="343">
                  <c:v>0</c:v>
                </c:pt>
                <c:pt idx="344">
                  <c:v>0</c:v>
                </c:pt>
                <c:pt idx="345">
                  <c:v>69</c:v>
                </c:pt>
                <c:pt idx="346">
                  <c:v>97</c:v>
                </c:pt>
                <c:pt idx="347">
                  <c:v>97</c:v>
                </c:pt>
                <c:pt idx="348">
                  <c:v>96</c:v>
                </c:pt>
                <c:pt idx="349">
                  <c:v>96</c:v>
                </c:pt>
                <c:pt idx="350">
                  <c:v>96</c:v>
                </c:pt>
                <c:pt idx="351">
                  <c:v>95</c:v>
                </c:pt>
                <c:pt idx="352">
                  <c:v>95</c:v>
                </c:pt>
                <c:pt idx="353">
                  <c:v>96</c:v>
                </c:pt>
                <c:pt idx="354">
                  <c:v>95</c:v>
                </c:pt>
                <c:pt idx="355">
                  <c:v>95</c:v>
                </c:pt>
                <c:pt idx="356">
                  <c:v>96</c:v>
                </c:pt>
                <c:pt idx="357">
                  <c:v>95</c:v>
                </c:pt>
                <c:pt idx="358">
                  <c:v>93</c:v>
                </c:pt>
                <c:pt idx="359">
                  <c:v>94</c:v>
                </c:pt>
                <c:pt idx="360">
                  <c:v>72</c:v>
                </c:pt>
                <c:pt idx="361">
                  <c:v>89</c:v>
                </c:pt>
                <c:pt idx="362">
                  <c:v>72</c:v>
                </c:pt>
                <c:pt idx="363">
                  <c:v>0</c:v>
                </c:pt>
                <c:pt idx="364">
                  <c:v>0</c:v>
                </c:pt>
                <c:pt idx="365">
                  <c:v>23</c:v>
                </c:pt>
                <c:pt idx="366">
                  <c:v>93</c:v>
                </c:pt>
                <c:pt idx="367">
                  <c:v>94</c:v>
                </c:pt>
                <c:pt idx="368">
                  <c:v>95</c:v>
                </c:pt>
                <c:pt idx="369">
                  <c:v>94</c:v>
                </c:pt>
                <c:pt idx="370">
                  <c:v>94</c:v>
                </c:pt>
                <c:pt idx="371">
                  <c:v>94</c:v>
                </c:pt>
                <c:pt idx="372">
                  <c:v>94</c:v>
                </c:pt>
                <c:pt idx="373">
                  <c:v>94</c:v>
                </c:pt>
                <c:pt idx="374">
                  <c:v>95</c:v>
                </c:pt>
                <c:pt idx="375">
                  <c:v>95</c:v>
                </c:pt>
                <c:pt idx="376">
                  <c:v>95</c:v>
                </c:pt>
                <c:pt idx="377">
                  <c:v>95</c:v>
                </c:pt>
                <c:pt idx="378">
                  <c:v>95</c:v>
                </c:pt>
                <c:pt idx="379">
                  <c:v>95</c:v>
                </c:pt>
                <c:pt idx="380">
                  <c:v>77</c:v>
                </c:pt>
                <c:pt idx="381">
                  <c:v>89</c:v>
                </c:pt>
                <c:pt idx="382">
                  <c:v>89</c:v>
                </c:pt>
                <c:pt idx="383">
                  <c:v>40</c:v>
                </c:pt>
                <c:pt idx="384">
                  <c:v>0</c:v>
                </c:pt>
                <c:pt idx="385">
                  <c:v>0</c:v>
                </c:pt>
                <c:pt idx="386">
                  <c:v>58</c:v>
                </c:pt>
                <c:pt idx="387">
                  <c:v>92</c:v>
                </c:pt>
                <c:pt idx="388">
                  <c:v>94</c:v>
                </c:pt>
                <c:pt idx="389">
                  <c:v>96</c:v>
                </c:pt>
                <c:pt idx="390">
                  <c:v>96</c:v>
                </c:pt>
                <c:pt idx="391">
                  <c:v>96</c:v>
                </c:pt>
                <c:pt idx="392">
                  <c:v>94</c:v>
                </c:pt>
                <c:pt idx="393">
                  <c:v>91</c:v>
                </c:pt>
                <c:pt idx="394">
                  <c:v>94</c:v>
                </c:pt>
                <c:pt idx="395">
                  <c:v>93</c:v>
                </c:pt>
                <c:pt idx="396">
                  <c:v>95</c:v>
                </c:pt>
                <c:pt idx="397">
                  <c:v>82</c:v>
                </c:pt>
                <c:pt idx="398">
                  <c:v>79</c:v>
                </c:pt>
                <c:pt idx="399">
                  <c:v>79</c:v>
                </c:pt>
                <c:pt idx="400">
                  <c:v>80</c:v>
                </c:pt>
                <c:pt idx="401">
                  <c:v>88</c:v>
                </c:pt>
                <c:pt idx="402">
                  <c:v>58</c:v>
                </c:pt>
                <c:pt idx="403">
                  <c:v>48</c:v>
                </c:pt>
                <c:pt idx="404">
                  <c:v>57</c:v>
                </c:pt>
                <c:pt idx="405">
                  <c:v>66</c:v>
                </c:pt>
                <c:pt idx="406">
                  <c:v>0</c:v>
                </c:pt>
                <c:pt idx="407">
                  <c:v>0</c:v>
                </c:pt>
                <c:pt idx="408">
                  <c:v>36</c:v>
                </c:pt>
                <c:pt idx="409">
                  <c:v>93</c:v>
                </c:pt>
                <c:pt idx="410">
                  <c:v>94</c:v>
                </c:pt>
                <c:pt idx="411">
                  <c:v>94</c:v>
                </c:pt>
                <c:pt idx="412">
                  <c:v>95</c:v>
                </c:pt>
                <c:pt idx="413">
                  <c:v>96</c:v>
                </c:pt>
                <c:pt idx="414">
                  <c:v>95</c:v>
                </c:pt>
                <c:pt idx="415">
                  <c:v>95</c:v>
                </c:pt>
                <c:pt idx="416">
                  <c:v>95</c:v>
                </c:pt>
                <c:pt idx="417">
                  <c:v>95</c:v>
                </c:pt>
                <c:pt idx="418">
                  <c:v>95</c:v>
                </c:pt>
                <c:pt idx="419">
                  <c:v>94</c:v>
                </c:pt>
                <c:pt idx="420">
                  <c:v>93</c:v>
                </c:pt>
                <c:pt idx="421">
                  <c:v>94</c:v>
                </c:pt>
                <c:pt idx="422">
                  <c:v>93</c:v>
                </c:pt>
                <c:pt idx="423">
                  <c:v>75</c:v>
                </c:pt>
                <c:pt idx="424">
                  <c:v>88</c:v>
                </c:pt>
                <c:pt idx="425">
                  <c:v>89</c:v>
                </c:pt>
                <c:pt idx="426">
                  <c:v>26</c:v>
                </c:pt>
                <c:pt idx="427">
                  <c:v>0</c:v>
                </c:pt>
                <c:pt idx="428">
                  <c:v>0</c:v>
                </c:pt>
                <c:pt idx="429">
                  <c:v>74</c:v>
                </c:pt>
                <c:pt idx="430">
                  <c:v>95</c:v>
                </c:pt>
                <c:pt idx="431">
                  <c:v>86</c:v>
                </c:pt>
                <c:pt idx="432">
                  <c:v>85</c:v>
                </c:pt>
                <c:pt idx="433">
                  <c:v>85</c:v>
                </c:pt>
                <c:pt idx="434">
                  <c:v>83</c:v>
                </c:pt>
                <c:pt idx="435">
                  <c:v>80</c:v>
                </c:pt>
                <c:pt idx="436">
                  <c:v>80</c:v>
                </c:pt>
                <c:pt idx="437">
                  <c:v>81</c:v>
                </c:pt>
                <c:pt idx="438">
                  <c:v>84</c:v>
                </c:pt>
                <c:pt idx="439">
                  <c:v>81</c:v>
                </c:pt>
                <c:pt idx="440">
                  <c:v>79</c:v>
                </c:pt>
                <c:pt idx="441">
                  <c:v>86</c:v>
                </c:pt>
                <c:pt idx="442">
                  <c:v>88</c:v>
                </c:pt>
                <c:pt idx="443">
                  <c:v>87</c:v>
                </c:pt>
                <c:pt idx="444">
                  <c:v>82</c:v>
                </c:pt>
                <c:pt idx="445">
                  <c:v>70</c:v>
                </c:pt>
                <c:pt idx="446">
                  <c:v>40</c:v>
                </c:pt>
                <c:pt idx="447">
                  <c:v>25</c:v>
                </c:pt>
                <c:pt idx="448">
                  <c:v>36</c:v>
                </c:pt>
                <c:pt idx="449">
                  <c:v>47</c:v>
                </c:pt>
                <c:pt idx="450">
                  <c:v>40</c:v>
                </c:pt>
                <c:pt idx="451">
                  <c:v>38</c:v>
                </c:pt>
                <c:pt idx="452">
                  <c:v>3</c:v>
                </c:pt>
                <c:pt idx="453">
                  <c:v>0</c:v>
                </c:pt>
                <c:pt idx="454">
                  <c:v>68</c:v>
                </c:pt>
                <c:pt idx="455">
                  <c:v>95</c:v>
                </c:pt>
                <c:pt idx="456">
                  <c:v>96</c:v>
                </c:pt>
                <c:pt idx="457">
                  <c:v>96</c:v>
                </c:pt>
                <c:pt idx="458">
                  <c:v>95</c:v>
                </c:pt>
                <c:pt idx="459">
                  <c:v>96</c:v>
                </c:pt>
                <c:pt idx="460">
                  <c:v>95</c:v>
                </c:pt>
                <c:pt idx="461">
                  <c:v>94</c:v>
                </c:pt>
                <c:pt idx="462">
                  <c:v>94</c:v>
                </c:pt>
                <c:pt idx="463">
                  <c:v>94</c:v>
                </c:pt>
                <c:pt idx="464">
                  <c:v>94</c:v>
                </c:pt>
                <c:pt idx="465">
                  <c:v>95</c:v>
                </c:pt>
                <c:pt idx="466">
                  <c:v>94</c:v>
                </c:pt>
                <c:pt idx="467">
                  <c:v>94</c:v>
                </c:pt>
                <c:pt idx="468">
                  <c:v>95</c:v>
                </c:pt>
                <c:pt idx="469">
                  <c:v>74</c:v>
                </c:pt>
                <c:pt idx="470">
                  <c:v>90</c:v>
                </c:pt>
                <c:pt idx="471">
                  <c:v>75</c:v>
                </c:pt>
                <c:pt idx="472">
                  <c:v>0</c:v>
                </c:pt>
                <c:pt idx="473">
                  <c:v>0</c:v>
                </c:pt>
                <c:pt idx="474">
                  <c:v>23</c:v>
                </c:pt>
                <c:pt idx="475">
                  <c:v>95</c:v>
                </c:pt>
                <c:pt idx="476">
                  <c:v>95</c:v>
                </c:pt>
                <c:pt idx="477">
                  <c:v>95</c:v>
                </c:pt>
                <c:pt idx="478">
                  <c:v>95</c:v>
                </c:pt>
                <c:pt idx="479">
                  <c:v>95</c:v>
                </c:pt>
                <c:pt idx="480">
                  <c:v>95</c:v>
                </c:pt>
                <c:pt idx="481">
                  <c:v>93</c:v>
                </c:pt>
                <c:pt idx="482">
                  <c:v>93</c:v>
                </c:pt>
                <c:pt idx="483">
                  <c:v>93</c:v>
                </c:pt>
                <c:pt idx="484">
                  <c:v>93</c:v>
                </c:pt>
                <c:pt idx="485">
                  <c:v>94</c:v>
                </c:pt>
                <c:pt idx="486">
                  <c:v>93</c:v>
                </c:pt>
                <c:pt idx="487">
                  <c:v>93</c:v>
                </c:pt>
                <c:pt idx="488">
                  <c:v>94</c:v>
                </c:pt>
                <c:pt idx="489">
                  <c:v>93</c:v>
                </c:pt>
                <c:pt idx="490">
                  <c:v>76</c:v>
                </c:pt>
                <c:pt idx="491">
                  <c:v>88</c:v>
                </c:pt>
                <c:pt idx="492">
                  <c:v>88</c:v>
                </c:pt>
                <c:pt idx="493">
                  <c:v>47</c:v>
                </c:pt>
                <c:pt idx="494">
                  <c:v>0</c:v>
                </c:pt>
                <c:pt idx="495">
                  <c:v>0</c:v>
                </c:pt>
                <c:pt idx="496">
                  <c:v>55</c:v>
                </c:pt>
                <c:pt idx="497">
                  <c:v>91</c:v>
                </c:pt>
                <c:pt idx="498">
                  <c:v>88</c:v>
                </c:pt>
                <c:pt idx="499">
                  <c:v>91</c:v>
                </c:pt>
                <c:pt idx="500">
                  <c:v>92</c:v>
                </c:pt>
                <c:pt idx="501">
                  <c:v>92</c:v>
                </c:pt>
                <c:pt idx="502">
                  <c:v>91</c:v>
                </c:pt>
                <c:pt idx="503">
                  <c:v>94</c:v>
                </c:pt>
                <c:pt idx="504">
                  <c:v>93</c:v>
                </c:pt>
                <c:pt idx="505">
                  <c:v>93</c:v>
                </c:pt>
                <c:pt idx="506">
                  <c:v>94</c:v>
                </c:pt>
                <c:pt idx="507">
                  <c:v>95</c:v>
                </c:pt>
                <c:pt idx="508">
                  <c:v>94</c:v>
                </c:pt>
                <c:pt idx="509">
                  <c:v>95</c:v>
                </c:pt>
                <c:pt idx="510">
                  <c:v>96</c:v>
                </c:pt>
                <c:pt idx="511">
                  <c:v>77</c:v>
                </c:pt>
                <c:pt idx="512">
                  <c:v>88</c:v>
                </c:pt>
                <c:pt idx="513">
                  <c:v>88</c:v>
                </c:pt>
                <c:pt idx="514">
                  <c:v>29</c:v>
                </c:pt>
                <c:pt idx="515">
                  <c:v>0</c:v>
                </c:pt>
                <c:pt idx="516">
                  <c:v>0</c:v>
                </c:pt>
                <c:pt idx="517">
                  <c:v>60</c:v>
                </c:pt>
                <c:pt idx="518">
                  <c:v>95</c:v>
                </c:pt>
                <c:pt idx="519">
                  <c:v>95</c:v>
                </c:pt>
                <c:pt idx="520">
                  <c:v>94</c:v>
                </c:pt>
                <c:pt idx="521">
                  <c:v>94</c:v>
                </c:pt>
                <c:pt idx="522">
                  <c:v>95</c:v>
                </c:pt>
                <c:pt idx="523">
                  <c:v>94</c:v>
                </c:pt>
                <c:pt idx="524">
                  <c:v>93</c:v>
                </c:pt>
                <c:pt idx="525">
                  <c:v>93</c:v>
                </c:pt>
                <c:pt idx="526">
                  <c:v>94</c:v>
                </c:pt>
                <c:pt idx="527">
                  <c:v>96</c:v>
                </c:pt>
                <c:pt idx="528">
                  <c:v>95</c:v>
                </c:pt>
                <c:pt idx="529">
                  <c:v>95</c:v>
                </c:pt>
                <c:pt idx="530">
                  <c:v>94</c:v>
                </c:pt>
                <c:pt idx="531">
                  <c:v>94</c:v>
                </c:pt>
                <c:pt idx="532">
                  <c:v>68</c:v>
                </c:pt>
                <c:pt idx="533">
                  <c:v>60</c:v>
                </c:pt>
                <c:pt idx="534">
                  <c:v>84</c:v>
                </c:pt>
                <c:pt idx="535">
                  <c:v>42</c:v>
                </c:pt>
                <c:pt idx="536">
                  <c:v>0</c:v>
                </c:pt>
                <c:pt idx="537">
                  <c:v>7</c:v>
                </c:pt>
                <c:pt idx="538">
                  <c:v>88</c:v>
                </c:pt>
                <c:pt idx="539">
                  <c:v>91</c:v>
                </c:pt>
                <c:pt idx="540">
                  <c:v>89</c:v>
                </c:pt>
                <c:pt idx="541">
                  <c:v>85</c:v>
                </c:pt>
                <c:pt idx="542">
                  <c:v>89</c:v>
                </c:pt>
                <c:pt idx="543">
                  <c:v>88</c:v>
                </c:pt>
                <c:pt idx="544">
                  <c:v>91</c:v>
                </c:pt>
                <c:pt idx="545">
                  <c:v>91</c:v>
                </c:pt>
                <c:pt idx="546">
                  <c:v>91</c:v>
                </c:pt>
                <c:pt idx="547">
                  <c:v>91</c:v>
                </c:pt>
                <c:pt idx="548">
                  <c:v>91</c:v>
                </c:pt>
                <c:pt idx="549">
                  <c:v>91</c:v>
                </c:pt>
                <c:pt idx="550">
                  <c:v>91</c:v>
                </c:pt>
                <c:pt idx="551">
                  <c:v>90</c:v>
                </c:pt>
                <c:pt idx="552">
                  <c:v>89</c:v>
                </c:pt>
                <c:pt idx="553">
                  <c:v>73</c:v>
                </c:pt>
                <c:pt idx="554">
                  <c:v>45</c:v>
                </c:pt>
                <c:pt idx="555">
                  <c:v>43</c:v>
                </c:pt>
                <c:pt idx="556">
                  <c:v>48</c:v>
                </c:pt>
                <c:pt idx="557">
                  <c:v>75</c:v>
                </c:pt>
                <c:pt idx="558">
                  <c:v>0</c:v>
                </c:pt>
                <c:pt idx="559">
                  <c:v>0</c:v>
                </c:pt>
                <c:pt idx="560">
                  <c:v>6</c:v>
                </c:pt>
                <c:pt idx="561">
                  <c:v>89</c:v>
                </c:pt>
                <c:pt idx="562">
                  <c:v>91</c:v>
                </c:pt>
                <c:pt idx="563">
                  <c:v>93</c:v>
                </c:pt>
                <c:pt idx="564">
                  <c:v>93</c:v>
                </c:pt>
                <c:pt idx="565">
                  <c:v>88</c:v>
                </c:pt>
                <c:pt idx="566">
                  <c:v>93</c:v>
                </c:pt>
                <c:pt idx="567">
                  <c:v>93</c:v>
                </c:pt>
                <c:pt idx="568">
                  <c:v>93</c:v>
                </c:pt>
                <c:pt idx="569">
                  <c:v>93</c:v>
                </c:pt>
                <c:pt idx="570">
                  <c:v>93</c:v>
                </c:pt>
                <c:pt idx="571">
                  <c:v>63</c:v>
                </c:pt>
                <c:pt idx="572">
                  <c:v>53</c:v>
                </c:pt>
                <c:pt idx="573">
                  <c:v>80</c:v>
                </c:pt>
                <c:pt idx="574">
                  <c:v>94</c:v>
                </c:pt>
                <c:pt idx="575">
                  <c:v>94</c:v>
                </c:pt>
                <c:pt idx="576">
                  <c:v>95</c:v>
                </c:pt>
                <c:pt idx="577">
                  <c:v>74</c:v>
                </c:pt>
                <c:pt idx="578">
                  <c:v>89</c:v>
                </c:pt>
                <c:pt idx="579">
                  <c:v>72</c:v>
                </c:pt>
                <c:pt idx="580">
                  <c:v>0</c:v>
                </c:pt>
                <c:pt idx="581">
                  <c:v>0</c:v>
                </c:pt>
                <c:pt idx="582">
                  <c:v>26</c:v>
                </c:pt>
                <c:pt idx="583">
                  <c:v>91</c:v>
                </c:pt>
                <c:pt idx="584">
                  <c:v>93</c:v>
                </c:pt>
                <c:pt idx="585">
                  <c:v>94</c:v>
                </c:pt>
                <c:pt idx="586">
                  <c:v>94</c:v>
                </c:pt>
                <c:pt idx="587">
                  <c:v>92</c:v>
                </c:pt>
                <c:pt idx="588">
                  <c:v>92</c:v>
                </c:pt>
                <c:pt idx="589">
                  <c:v>84</c:v>
                </c:pt>
                <c:pt idx="590">
                  <c:v>73</c:v>
                </c:pt>
                <c:pt idx="591">
                  <c:v>60</c:v>
                </c:pt>
                <c:pt idx="592">
                  <c:v>62</c:v>
                </c:pt>
                <c:pt idx="593">
                  <c:v>63</c:v>
                </c:pt>
                <c:pt idx="594">
                  <c:v>64</c:v>
                </c:pt>
                <c:pt idx="595">
                  <c:v>63</c:v>
                </c:pt>
                <c:pt idx="596">
                  <c:v>61</c:v>
                </c:pt>
                <c:pt idx="597">
                  <c:v>74</c:v>
                </c:pt>
                <c:pt idx="598">
                  <c:v>81</c:v>
                </c:pt>
                <c:pt idx="599">
                  <c:v>76</c:v>
                </c:pt>
                <c:pt idx="600">
                  <c:v>69</c:v>
                </c:pt>
                <c:pt idx="601">
                  <c:v>49</c:v>
                </c:pt>
                <c:pt idx="602">
                  <c:v>84</c:v>
                </c:pt>
                <c:pt idx="603">
                  <c:v>61</c:v>
                </c:pt>
                <c:pt idx="604">
                  <c:v>30</c:v>
                </c:pt>
                <c:pt idx="605">
                  <c:v>0</c:v>
                </c:pt>
                <c:pt idx="606">
                  <c:v>18</c:v>
                </c:pt>
                <c:pt idx="607">
                  <c:v>84</c:v>
                </c:pt>
                <c:pt idx="608">
                  <c:v>86</c:v>
                </c:pt>
                <c:pt idx="609">
                  <c:v>87</c:v>
                </c:pt>
                <c:pt idx="610">
                  <c:v>88</c:v>
                </c:pt>
                <c:pt idx="611">
                  <c:v>87</c:v>
                </c:pt>
                <c:pt idx="612">
                  <c:v>87</c:v>
                </c:pt>
                <c:pt idx="613">
                  <c:v>78</c:v>
                </c:pt>
                <c:pt idx="614">
                  <c:v>60</c:v>
                </c:pt>
                <c:pt idx="615">
                  <c:v>63</c:v>
                </c:pt>
                <c:pt idx="616">
                  <c:v>90</c:v>
                </c:pt>
                <c:pt idx="617">
                  <c:v>84</c:v>
                </c:pt>
                <c:pt idx="618">
                  <c:v>84</c:v>
                </c:pt>
                <c:pt idx="619">
                  <c:v>90</c:v>
                </c:pt>
                <c:pt idx="620">
                  <c:v>89</c:v>
                </c:pt>
                <c:pt idx="621">
                  <c:v>89</c:v>
                </c:pt>
                <c:pt idx="622">
                  <c:v>90</c:v>
                </c:pt>
                <c:pt idx="623">
                  <c:v>76</c:v>
                </c:pt>
                <c:pt idx="624">
                  <c:v>50</c:v>
                </c:pt>
                <c:pt idx="625">
                  <c:v>83</c:v>
                </c:pt>
                <c:pt idx="626">
                  <c:v>38</c:v>
                </c:pt>
                <c:pt idx="627">
                  <c:v>33</c:v>
                </c:pt>
                <c:pt idx="628">
                  <c:v>0</c:v>
                </c:pt>
                <c:pt idx="629">
                  <c:v>24</c:v>
                </c:pt>
                <c:pt idx="630">
                  <c:v>84</c:v>
                </c:pt>
                <c:pt idx="631">
                  <c:v>85</c:v>
                </c:pt>
                <c:pt idx="632">
                  <c:v>92</c:v>
                </c:pt>
                <c:pt idx="633">
                  <c:v>90</c:v>
                </c:pt>
                <c:pt idx="634">
                  <c:v>95</c:v>
                </c:pt>
                <c:pt idx="635">
                  <c:v>95</c:v>
                </c:pt>
                <c:pt idx="636">
                  <c:v>92</c:v>
                </c:pt>
                <c:pt idx="637">
                  <c:v>86</c:v>
                </c:pt>
                <c:pt idx="638">
                  <c:v>90</c:v>
                </c:pt>
                <c:pt idx="639">
                  <c:v>92</c:v>
                </c:pt>
                <c:pt idx="640">
                  <c:v>91</c:v>
                </c:pt>
                <c:pt idx="641">
                  <c:v>91</c:v>
                </c:pt>
                <c:pt idx="642">
                  <c:v>91</c:v>
                </c:pt>
                <c:pt idx="643">
                  <c:v>89</c:v>
                </c:pt>
                <c:pt idx="644">
                  <c:v>84</c:v>
                </c:pt>
                <c:pt idx="645">
                  <c:v>76</c:v>
                </c:pt>
                <c:pt idx="646">
                  <c:v>89</c:v>
                </c:pt>
                <c:pt idx="647">
                  <c:v>88</c:v>
                </c:pt>
                <c:pt idx="648">
                  <c:v>11</c:v>
                </c:pt>
                <c:pt idx="649">
                  <c:v>0</c:v>
                </c:pt>
                <c:pt idx="650">
                  <c:v>0</c:v>
                </c:pt>
                <c:pt idx="651">
                  <c:v>88</c:v>
                </c:pt>
                <c:pt idx="652">
                  <c:v>94</c:v>
                </c:pt>
                <c:pt idx="653">
                  <c:v>95</c:v>
                </c:pt>
                <c:pt idx="654">
                  <c:v>96</c:v>
                </c:pt>
                <c:pt idx="655">
                  <c:v>95</c:v>
                </c:pt>
                <c:pt idx="656">
                  <c:v>95</c:v>
                </c:pt>
                <c:pt idx="657">
                  <c:v>94</c:v>
                </c:pt>
                <c:pt idx="658">
                  <c:v>83</c:v>
                </c:pt>
                <c:pt idx="659">
                  <c:v>79</c:v>
                </c:pt>
                <c:pt idx="660">
                  <c:v>87</c:v>
                </c:pt>
                <c:pt idx="661">
                  <c:v>86</c:v>
                </c:pt>
                <c:pt idx="662">
                  <c:v>90</c:v>
                </c:pt>
                <c:pt idx="663">
                  <c:v>88</c:v>
                </c:pt>
                <c:pt idx="664">
                  <c:v>87</c:v>
                </c:pt>
                <c:pt idx="665">
                  <c:v>85</c:v>
                </c:pt>
                <c:pt idx="666">
                  <c:v>74</c:v>
                </c:pt>
                <c:pt idx="667">
                  <c:v>81</c:v>
                </c:pt>
                <c:pt idx="668">
                  <c:v>85</c:v>
                </c:pt>
                <c:pt idx="669">
                  <c:v>50</c:v>
                </c:pt>
                <c:pt idx="670">
                  <c:v>0</c:v>
                </c:pt>
                <c:pt idx="671">
                  <c:v>0</c:v>
                </c:pt>
                <c:pt idx="672">
                  <c:v>54</c:v>
                </c:pt>
                <c:pt idx="673">
                  <c:v>95</c:v>
                </c:pt>
                <c:pt idx="674">
                  <c:v>95</c:v>
                </c:pt>
                <c:pt idx="675">
                  <c:v>95</c:v>
                </c:pt>
                <c:pt idx="676">
                  <c:v>95</c:v>
                </c:pt>
                <c:pt idx="677">
                  <c:v>95</c:v>
                </c:pt>
                <c:pt idx="678">
                  <c:v>95</c:v>
                </c:pt>
                <c:pt idx="679">
                  <c:v>95</c:v>
                </c:pt>
                <c:pt idx="680">
                  <c:v>95</c:v>
                </c:pt>
                <c:pt idx="681">
                  <c:v>95</c:v>
                </c:pt>
                <c:pt idx="682">
                  <c:v>95</c:v>
                </c:pt>
                <c:pt idx="683">
                  <c:v>94</c:v>
                </c:pt>
                <c:pt idx="684">
                  <c:v>87</c:v>
                </c:pt>
                <c:pt idx="685">
                  <c:v>91</c:v>
                </c:pt>
                <c:pt idx="686">
                  <c:v>93</c:v>
                </c:pt>
                <c:pt idx="687">
                  <c:v>74</c:v>
                </c:pt>
                <c:pt idx="688">
                  <c:v>88</c:v>
                </c:pt>
                <c:pt idx="689">
                  <c:v>89</c:v>
                </c:pt>
                <c:pt idx="690">
                  <c:v>17</c:v>
                </c:pt>
                <c:pt idx="691">
                  <c:v>0</c:v>
                </c:pt>
                <c:pt idx="692">
                  <c:v>0</c:v>
                </c:pt>
                <c:pt idx="693">
                  <c:v>73</c:v>
                </c:pt>
                <c:pt idx="694">
                  <c:v>95</c:v>
                </c:pt>
                <c:pt idx="695">
                  <c:v>95</c:v>
                </c:pt>
                <c:pt idx="696">
                  <c:v>95</c:v>
                </c:pt>
                <c:pt idx="697">
                  <c:v>95</c:v>
                </c:pt>
                <c:pt idx="698">
                  <c:v>95</c:v>
                </c:pt>
                <c:pt idx="699">
                  <c:v>95</c:v>
                </c:pt>
                <c:pt idx="700">
                  <c:v>95</c:v>
                </c:pt>
                <c:pt idx="701">
                  <c:v>95</c:v>
                </c:pt>
                <c:pt idx="702">
                  <c:v>95</c:v>
                </c:pt>
                <c:pt idx="703">
                  <c:v>95</c:v>
                </c:pt>
                <c:pt idx="704">
                  <c:v>95</c:v>
                </c:pt>
                <c:pt idx="705">
                  <c:v>95</c:v>
                </c:pt>
                <c:pt idx="706">
                  <c:v>96</c:v>
                </c:pt>
                <c:pt idx="707">
                  <c:v>95</c:v>
                </c:pt>
                <c:pt idx="708">
                  <c:v>73</c:v>
                </c:pt>
                <c:pt idx="709">
                  <c:v>88</c:v>
                </c:pt>
                <c:pt idx="710">
                  <c:v>71</c:v>
                </c:pt>
                <c:pt idx="711">
                  <c:v>0</c:v>
                </c:pt>
                <c:pt idx="712">
                  <c:v>0</c:v>
                </c:pt>
                <c:pt idx="713">
                  <c:v>12</c:v>
                </c:pt>
                <c:pt idx="714">
                  <c:v>94</c:v>
                </c:pt>
                <c:pt idx="715">
                  <c:v>94</c:v>
                </c:pt>
                <c:pt idx="716">
                  <c:v>95</c:v>
                </c:pt>
                <c:pt idx="717">
                  <c:v>95</c:v>
                </c:pt>
                <c:pt idx="718">
                  <c:v>95</c:v>
                </c:pt>
                <c:pt idx="719">
                  <c:v>95</c:v>
                </c:pt>
                <c:pt idx="720">
                  <c:v>95</c:v>
                </c:pt>
                <c:pt idx="721">
                  <c:v>96</c:v>
                </c:pt>
                <c:pt idx="722">
                  <c:v>95</c:v>
                </c:pt>
                <c:pt idx="723">
                  <c:v>95</c:v>
                </c:pt>
                <c:pt idx="724">
                  <c:v>95</c:v>
                </c:pt>
                <c:pt idx="725">
                  <c:v>93</c:v>
                </c:pt>
                <c:pt idx="726">
                  <c:v>94</c:v>
                </c:pt>
                <c:pt idx="727">
                  <c:v>93</c:v>
                </c:pt>
                <c:pt idx="728">
                  <c:v>76</c:v>
                </c:pt>
                <c:pt idx="729">
                  <c:v>88</c:v>
                </c:pt>
                <c:pt idx="730">
                  <c:v>90</c:v>
                </c:pt>
                <c:pt idx="731">
                  <c:v>46</c:v>
                </c:pt>
                <c:pt idx="732">
                  <c:v>0</c:v>
                </c:pt>
                <c:pt idx="733">
                  <c:v>0</c:v>
                </c:pt>
                <c:pt idx="734">
                  <c:v>41</c:v>
                </c:pt>
                <c:pt idx="735">
                  <c:v>93</c:v>
                </c:pt>
                <c:pt idx="736">
                  <c:v>94</c:v>
                </c:pt>
                <c:pt idx="737">
                  <c:v>94</c:v>
                </c:pt>
                <c:pt idx="738">
                  <c:v>94</c:v>
                </c:pt>
                <c:pt idx="739">
                  <c:v>94</c:v>
                </c:pt>
                <c:pt idx="740">
                  <c:v>93</c:v>
                </c:pt>
                <c:pt idx="741">
                  <c:v>93</c:v>
                </c:pt>
                <c:pt idx="742">
                  <c:v>93</c:v>
                </c:pt>
                <c:pt idx="743">
                  <c:v>88</c:v>
                </c:pt>
                <c:pt idx="744">
                  <c:v>92</c:v>
                </c:pt>
                <c:pt idx="745">
                  <c:v>93</c:v>
                </c:pt>
                <c:pt idx="746">
                  <c:v>88</c:v>
                </c:pt>
                <c:pt idx="747">
                  <c:v>64</c:v>
                </c:pt>
                <c:pt idx="748">
                  <c:v>62</c:v>
                </c:pt>
                <c:pt idx="749">
                  <c:v>89</c:v>
                </c:pt>
                <c:pt idx="750">
                  <c:v>88</c:v>
                </c:pt>
                <c:pt idx="751">
                  <c:v>72</c:v>
                </c:pt>
                <c:pt idx="752">
                  <c:v>31</c:v>
                </c:pt>
                <c:pt idx="753">
                  <c:v>26</c:v>
                </c:pt>
                <c:pt idx="754">
                  <c:v>28</c:v>
                </c:pt>
                <c:pt idx="755">
                  <c:v>35</c:v>
                </c:pt>
                <c:pt idx="756">
                  <c:v>27</c:v>
                </c:pt>
                <c:pt idx="757">
                  <c:v>27</c:v>
                </c:pt>
                <c:pt idx="758">
                  <c:v>37</c:v>
                </c:pt>
                <c:pt idx="759">
                  <c:v>12</c:v>
                </c:pt>
                <c:pt idx="760">
                  <c:v>0</c:v>
                </c:pt>
                <c:pt idx="761">
                  <c:v>39</c:v>
                </c:pt>
                <c:pt idx="762">
                  <c:v>60</c:v>
                </c:pt>
                <c:pt idx="763">
                  <c:v>68</c:v>
                </c:pt>
                <c:pt idx="764">
                  <c:v>78</c:v>
                </c:pt>
                <c:pt idx="765">
                  <c:v>89</c:v>
                </c:pt>
                <c:pt idx="766">
                  <c:v>88</c:v>
                </c:pt>
                <c:pt idx="767">
                  <c:v>86</c:v>
                </c:pt>
                <c:pt idx="768">
                  <c:v>89</c:v>
                </c:pt>
                <c:pt idx="769">
                  <c:v>87</c:v>
                </c:pt>
                <c:pt idx="770">
                  <c:v>86</c:v>
                </c:pt>
                <c:pt idx="771">
                  <c:v>87</c:v>
                </c:pt>
                <c:pt idx="772">
                  <c:v>96</c:v>
                </c:pt>
                <c:pt idx="773">
                  <c:v>96</c:v>
                </c:pt>
                <c:pt idx="774">
                  <c:v>96</c:v>
                </c:pt>
                <c:pt idx="775">
                  <c:v>96</c:v>
                </c:pt>
                <c:pt idx="776">
                  <c:v>96</c:v>
                </c:pt>
                <c:pt idx="777">
                  <c:v>78</c:v>
                </c:pt>
                <c:pt idx="778">
                  <c:v>90</c:v>
                </c:pt>
                <c:pt idx="779">
                  <c:v>89</c:v>
                </c:pt>
                <c:pt idx="780">
                  <c:v>39</c:v>
                </c:pt>
                <c:pt idx="781">
                  <c:v>0</c:v>
                </c:pt>
                <c:pt idx="782">
                  <c:v>0</c:v>
                </c:pt>
                <c:pt idx="783">
                  <c:v>49</c:v>
                </c:pt>
                <c:pt idx="784">
                  <c:v>94</c:v>
                </c:pt>
                <c:pt idx="785">
                  <c:v>94</c:v>
                </c:pt>
                <c:pt idx="786">
                  <c:v>93</c:v>
                </c:pt>
                <c:pt idx="787">
                  <c:v>93</c:v>
                </c:pt>
                <c:pt idx="788">
                  <c:v>93</c:v>
                </c:pt>
                <c:pt idx="789">
                  <c:v>92</c:v>
                </c:pt>
                <c:pt idx="790">
                  <c:v>93</c:v>
                </c:pt>
                <c:pt idx="791">
                  <c:v>93</c:v>
                </c:pt>
                <c:pt idx="792">
                  <c:v>93</c:v>
                </c:pt>
                <c:pt idx="793">
                  <c:v>93</c:v>
                </c:pt>
                <c:pt idx="794">
                  <c:v>93</c:v>
                </c:pt>
                <c:pt idx="795">
                  <c:v>94</c:v>
                </c:pt>
                <c:pt idx="796">
                  <c:v>93</c:v>
                </c:pt>
                <c:pt idx="797">
                  <c:v>93</c:v>
                </c:pt>
                <c:pt idx="798">
                  <c:v>74</c:v>
                </c:pt>
                <c:pt idx="799">
                  <c:v>88</c:v>
                </c:pt>
                <c:pt idx="800">
                  <c:v>88</c:v>
                </c:pt>
                <c:pt idx="801">
                  <c:v>28</c:v>
                </c:pt>
                <c:pt idx="802">
                  <c:v>0</c:v>
                </c:pt>
                <c:pt idx="803">
                  <c:v>0</c:v>
                </c:pt>
                <c:pt idx="804">
                  <c:v>61</c:v>
                </c:pt>
                <c:pt idx="805">
                  <c:v>90</c:v>
                </c:pt>
                <c:pt idx="806">
                  <c:v>92</c:v>
                </c:pt>
                <c:pt idx="807">
                  <c:v>92</c:v>
                </c:pt>
                <c:pt idx="808">
                  <c:v>93</c:v>
                </c:pt>
                <c:pt idx="809">
                  <c:v>92</c:v>
                </c:pt>
                <c:pt idx="810">
                  <c:v>94</c:v>
                </c:pt>
                <c:pt idx="811">
                  <c:v>95</c:v>
                </c:pt>
                <c:pt idx="812">
                  <c:v>94</c:v>
                </c:pt>
                <c:pt idx="813">
                  <c:v>96</c:v>
                </c:pt>
                <c:pt idx="814">
                  <c:v>95</c:v>
                </c:pt>
                <c:pt idx="815">
                  <c:v>94</c:v>
                </c:pt>
                <c:pt idx="816">
                  <c:v>94</c:v>
                </c:pt>
                <c:pt idx="817">
                  <c:v>93</c:v>
                </c:pt>
                <c:pt idx="818">
                  <c:v>92</c:v>
                </c:pt>
                <c:pt idx="819">
                  <c:v>74</c:v>
                </c:pt>
                <c:pt idx="820">
                  <c:v>87</c:v>
                </c:pt>
                <c:pt idx="821">
                  <c:v>44</c:v>
                </c:pt>
                <c:pt idx="822">
                  <c:v>26</c:v>
                </c:pt>
                <c:pt idx="823">
                  <c:v>39</c:v>
                </c:pt>
                <c:pt idx="824">
                  <c:v>0</c:v>
                </c:pt>
                <c:pt idx="825">
                  <c:v>3</c:v>
                </c:pt>
                <c:pt idx="826">
                  <c:v>87</c:v>
                </c:pt>
                <c:pt idx="827">
                  <c:v>89</c:v>
                </c:pt>
                <c:pt idx="828">
                  <c:v>89</c:v>
                </c:pt>
                <c:pt idx="829">
                  <c:v>94</c:v>
                </c:pt>
                <c:pt idx="830">
                  <c:v>94</c:v>
                </c:pt>
                <c:pt idx="831">
                  <c:v>94</c:v>
                </c:pt>
                <c:pt idx="832">
                  <c:v>94</c:v>
                </c:pt>
                <c:pt idx="833">
                  <c:v>91</c:v>
                </c:pt>
                <c:pt idx="834">
                  <c:v>93</c:v>
                </c:pt>
                <c:pt idx="835">
                  <c:v>93</c:v>
                </c:pt>
                <c:pt idx="836">
                  <c:v>93</c:v>
                </c:pt>
                <c:pt idx="837">
                  <c:v>93</c:v>
                </c:pt>
                <c:pt idx="838">
                  <c:v>93</c:v>
                </c:pt>
                <c:pt idx="839">
                  <c:v>94</c:v>
                </c:pt>
                <c:pt idx="840">
                  <c:v>94</c:v>
                </c:pt>
                <c:pt idx="841">
                  <c:v>75</c:v>
                </c:pt>
                <c:pt idx="842">
                  <c:v>90</c:v>
                </c:pt>
                <c:pt idx="843">
                  <c:v>82</c:v>
                </c:pt>
                <c:pt idx="844">
                  <c:v>0</c:v>
                </c:pt>
                <c:pt idx="845">
                  <c:v>0</c:v>
                </c:pt>
                <c:pt idx="846">
                  <c:v>0</c:v>
                </c:pt>
                <c:pt idx="847">
                  <c:v>88</c:v>
                </c:pt>
                <c:pt idx="848">
                  <c:v>94</c:v>
                </c:pt>
                <c:pt idx="849">
                  <c:v>94</c:v>
                </c:pt>
                <c:pt idx="850">
                  <c:v>94</c:v>
                </c:pt>
                <c:pt idx="851">
                  <c:v>94</c:v>
                </c:pt>
                <c:pt idx="852">
                  <c:v>95</c:v>
                </c:pt>
                <c:pt idx="853">
                  <c:v>94</c:v>
                </c:pt>
                <c:pt idx="854">
                  <c:v>94</c:v>
                </c:pt>
                <c:pt idx="855">
                  <c:v>94</c:v>
                </c:pt>
                <c:pt idx="856">
                  <c:v>95</c:v>
                </c:pt>
                <c:pt idx="857">
                  <c:v>96</c:v>
                </c:pt>
                <c:pt idx="858">
                  <c:v>96</c:v>
                </c:pt>
                <c:pt idx="859">
                  <c:v>95</c:v>
                </c:pt>
                <c:pt idx="860">
                  <c:v>95</c:v>
                </c:pt>
                <c:pt idx="861">
                  <c:v>92</c:v>
                </c:pt>
                <c:pt idx="862">
                  <c:v>74</c:v>
                </c:pt>
                <c:pt idx="863">
                  <c:v>88</c:v>
                </c:pt>
                <c:pt idx="864">
                  <c:v>62</c:v>
                </c:pt>
                <c:pt idx="865">
                  <c:v>0</c:v>
                </c:pt>
                <c:pt idx="866">
                  <c:v>0</c:v>
                </c:pt>
                <c:pt idx="867">
                  <c:v>21</c:v>
                </c:pt>
                <c:pt idx="868">
                  <c:v>95</c:v>
                </c:pt>
                <c:pt idx="869">
                  <c:v>95</c:v>
                </c:pt>
                <c:pt idx="870">
                  <c:v>95</c:v>
                </c:pt>
                <c:pt idx="871">
                  <c:v>94</c:v>
                </c:pt>
                <c:pt idx="872">
                  <c:v>95</c:v>
                </c:pt>
                <c:pt idx="873">
                  <c:v>94</c:v>
                </c:pt>
                <c:pt idx="874">
                  <c:v>95</c:v>
                </c:pt>
                <c:pt idx="875">
                  <c:v>95</c:v>
                </c:pt>
                <c:pt idx="876">
                  <c:v>94</c:v>
                </c:pt>
                <c:pt idx="877">
                  <c:v>93</c:v>
                </c:pt>
                <c:pt idx="878">
                  <c:v>93</c:v>
                </c:pt>
                <c:pt idx="879">
                  <c:v>94</c:v>
                </c:pt>
                <c:pt idx="880">
                  <c:v>94</c:v>
                </c:pt>
                <c:pt idx="881">
                  <c:v>95</c:v>
                </c:pt>
                <c:pt idx="882">
                  <c:v>77</c:v>
                </c:pt>
                <c:pt idx="883">
                  <c:v>89</c:v>
                </c:pt>
                <c:pt idx="884">
                  <c:v>89</c:v>
                </c:pt>
                <c:pt idx="885">
                  <c:v>38</c:v>
                </c:pt>
                <c:pt idx="886">
                  <c:v>0</c:v>
                </c:pt>
                <c:pt idx="887">
                  <c:v>0</c:v>
                </c:pt>
                <c:pt idx="888">
                  <c:v>62</c:v>
                </c:pt>
                <c:pt idx="889">
                  <c:v>94</c:v>
                </c:pt>
                <c:pt idx="890">
                  <c:v>95</c:v>
                </c:pt>
                <c:pt idx="891">
                  <c:v>95</c:v>
                </c:pt>
                <c:pt idx="892">
                  <c:v>93</c:v>
                </c:pt>
                <c:pt idx="893">
                  <c:v>60</c:v>
                </c:pt>
                <c:pt idx="894">
                  <c:v>55</c:v>
                </c:pt>
                <c:pt idx="895">
                  <c:v>58</c:v>
                </c:pt>
                <c:pt idx="896">
                  <c:v>61</c:v>
                </c:pt>
                <c:pt idx="897">
                  <c:v>63</c:v>
                </c:pt>
                <c:pt idx="898">
                  <c:v>69</c:v>
                </c:pt>
                <c:pt idx="899">
                  <c:v>68</c:v>
                </c:pt>
                <c:pt idx="900">
                  <c:v>71</c:v>
                </c:pt>
                <c:pt idx="901">
                  <c:v>78</c:v>
                </c:pt>
                <c:pt idx="902">
                  <c:v>79</c:v>
                </c:pt>
                <c:pt idx="903">
                  <c:v>79</c:v>
                </c:pt>
                <c:pt idx="904">
                  <c:v>92</c:v>
                </c:pt>
                <c:pt idx="905">
                  <c:v>93</c:v>
                </c:pt>
                <c:pt idx="906">
                  <c:v>74</c:v>
                </c:pt>
                <c:pt idx="907">
                  <c:v>88</c:v>
                </c:pt>
                <c:pt idx="908">
                  <c:v>89</c:v>
                </c:pt>
                <c:pt idx="909">
                  <c:v>17</c:v>
                </c:pt>
                <c:pt idx="910">
                  <c:v>0</c:v>
                </c:pt>
                <c:pt idx="911">
                  <c:v>0</c:v>
                </c:pt>
                <c:pt idx="912">
                  <c:v>72</c:v>
                </c:pt>
                <c:pt idx="913">
                  <c:v>95</c:v>
                </c:pt>
                <c:pt idx="914">
                  <c:v>96</c:v>
                </c:pt>
                <c:pt idx="915">
                  <c:v>96</c:v>
                </c:pt>
                <c:pt idx="916">
                  <c:v>94</c:v>
                </c:pt>
                <c:pt idx="917">
                  <c:v>96</c:v>
                </c:pt>
                <c:pt idx="918">
                  <c:v>96</c:v>
                </c:pt>
                <c:pt idx="919">
                  <c:v>95</c:v>
                </c:pt>
                <c:pt idx="920">
                  <c:v>94</c:v>
                </c:pt>
                <c:pt idx="921">
                  <c:v>95</c:v>
                </c:pt>
                <c:pt idx="922">
                  <c:v>93</c:v>
                </c:pt>
                <c:pt idx="923">
                  <c:v>93</c:v>
                </c:pt>
                <c:pt idx="924">
                  <c:v>93</c:v>
                </c:pt>
                <c:pt idx="925">
                  <c:v>92</c:v>
                </c:pt>
                <c:pt idx="926">
                  <c:v>94</c:v>
                </c:pt>
                <c:pt idx="927">
                  <c:v>74</c:v>
                </c:pt>
                <c:pt idx="928">
                  <c:v>88</c:v>
                </c:pt>
                <c:pt idx="929">
                  <c:v>79</c:v>
                </c:pt>
                <c:pt idx="930">
                  <c:v>0</c:v>
                </c:pt>
                <c:pt idx="931">
                  <c:v>0</c:v>
                </c:pt>
                <c:pt idx="932">
                  <c:v>15</c:v>
                </c:pt>
                <c:pt idx="933">
                  <c:v>92</c:v>
                </c:pt>
                <c:pt idx="934">
                  <c:v>93</c:v>
                </c:pt>
                <c:pt idx="935">
                  <c:v>92</c:v>
                </c:pt>
                <c:pt idx="936">
                  <c:v>92</c:v>
                </c:pt>
                <c:pt idx="937">
                  <c:v>92</c:v>
                </c:pt>
                <c:pt idx="938">
                  <c:v>93</c:v>
                </c:pt>
                <c:pt idx="939">
                  <c:v>94</c:v>
                </c:pt>
                <c:pt idx="940">
                  <c:v>94</c:v>
                </c:pt>
                <c:pt idx="941">
                  <c:v>95</c:v>
                </c:pt>
                <c:pt idx="942">
                  <c:v>94</c:v>
                </c:pt>
                <c:pt idx="943">
                  <c:v>94</c:v>
                </c:pt>
                <c:pt idx="944">
                  <c:v>95</c:v>
                </c:pt>
                <c:pt idx="945">
                  <c:v>94</c:v>
                </c:pt>
                <c:pt idx="946">
                  <c:v>93</c:v>
                </c:pt>
                <c:pt idx="947">
                  <c:v>88</c:v>
                </c:pt>
                <c:pt idx="948">
                  <c:v>78</c:v>
                </c:pt>
                <c:pt idx="949">
                  <c:v>89</c:v>
                </c:pt>
                <c:pt idx="950">
                  <c:v>58</c:v>
                </c:pt>
                <c:pt idx="951">
                  <c:v>0</c:v>
                </c:pt>
                <c:pt idx="952">
                  <c:v>0</c:v>
                </c:pt>
                <c:pt idx="953">
                  <c:v>39</c:v>
                </c:pt>
                <c:pt idx="954">
                  <c:v>92</c:v>
                </c:pt>
                <c:pt idx="955">
                  <c:v>95</c:v>
                </c:pt>
                <c:pt idx="956">
                  <c:v>95</c:v>
                </c:pt>
                <c:pt idx="957">
                  <c:v>94</c:v>
                </c:pt>
                <c:pt idx="958">
                  <c:v>95</c:v>
                </c:pt>
                <c:pt idx="959">
                  <c:v>94</c:v>
                </c:pt>
                <c:pt idx="960">
                  <c:v>94</c:v>
                </c:pt>
                <c:pt idx="961">
                  <c:v>95</c:v>
                </c:pt>
                <c:pt idx="962">
                  <c:v>95</c:v>
                </c:pt>
                <c:pt idx="963">
                  <c:v>93</c:v>
                </c:pt>
                <c:pt idx="964">
                  <c:v>91</c:v>
                </c:pt>
                <c:pt idx="965">
                  <c:v>91</c:v>
                </c:pt>
                <c:pt idx="966">
                  <c:v>91</c:v>
                </c:pt>
                <c:pt idx="967">
                  <c:v>85</c:v>
                </c:pt>
                <c:pt idx="968">
                  <c:v>74</c:v>
                </c:pt>
                <c:pt idx="969">
                  <c:v>35</c:v>
                </c:pt>
                <c:pt idx="970">
                  <c:v>35</c:v>
                </c:pt>
                <c:pt idx="971">
                  <c:v>42</c:v>
                </c:pt>
                <c:pt idx="972">
                  <c:v>58</c:v>
                </c:pt>
                <c:pt idx="973">
                  <c:v>46</c:v>
                </c:pt>
                <c:pt idx="974">
                  <c:v>6</c:v>
                </c:pt>
                <c:pt idx="975">
                  <c:v>0</c:v>
                </c:pt>
                <c:pt idx="976">
                  <c:v>63</c:v>
                </c:pt>
                <c:pt idx="977">
                  <c:v>81</c:v>
                </c:pt>
                <c:pt idx="978">
                  <c:v>79</c:v>
                </c:pt>
                <c:pt idx="979">
                  <c:v>80</c:v>
                </c:pt>
                <c:pt idx="980">
                  <c:v>85</c:v>
                </c:pt>
                <c:pt idx="981">
                  <c:v>95</c:v>
                </c:pt>
                <c:pt idx="982">
                  <c:v>95</c:v>
                </c:pt>
                <c:pt idx="983">
                  <c:v>95</c:v>
                </c:pt>
                <c:pt idx="984">
                  <c:v>85</c:v>
                </c:pt>
                <c:pt idx="985">
                  <c:v>93</c:v>
                </c:pt>
                <c:pt idx="986">
                  <c:v>93</c:v>
                </c:pt>
                <c:pt idx="987">
                  <c:v>94</c:v>
                </c:pt>
                <c:pt idx="988">
                  <c:v>94</c:v>
                </c:pt>
                <c:pt idx="989">
                  <c:v>94</c:v>
                </c:pt>
                <c:pt idx="990">
                  <c:v>93</c:v>
                </c:pt>
                <c:pt idx="991">
                  <c:v>90</c:v>
                </c:pt>
                <c:pt idx="992">
                  <c:v>76</c:v>
                </c:pt>
                <c:pt idx="993">
                  <c:v>89</c:v>
                </c:pt>
                <c:pt idx="994">
                  <c:v>59</c:v>
                </c:pt>
                <c:pt idx="995">
                  <c:v>59</c:v>
                </c:pt>
                <c:pt idx="996">
                  <c:v>0</c:v>
                </c:pt>
                <c:pt idx="997">
                  <c:v>0</c:v>
                </c:pt>
                <c:pt idx="998">
                  <c:v>50</c:v>
                </c:pt>
                <c:pt idx="999">
                  <c:v>95</c:v>
                </c:pt>
                <c:pt idx="1000">
                  <c:v>88</c:v>
                </c:pt>
                <c:pt idx="1001">
                  <c:v>79</c:v>
                </c:pt>
                <c:pt idx="1002">
                  <c:v>84</c:v>
                </c:pt>
                <c:pt idx="1003">
                  <c:v>80</c:v>
                </c:pt>
                <c:pt idx="1004">
                  <c:v>84</c:v>
                </c:pt>
                <c:pt idx="1005">
                  <c:v>90</c:v>
                </c:pt>
                <c:pt idx="1006">
                  <c:v>95</c:v>
                </c:pt>
                <c:pt idx="1007">
                  <c:v>95</c:v>
                </c:pt>
                <c:pt idx="1008">
                  <c:v>95</c:v>
                </c:pt>
                <c:pt idx="1009">
                  <c:v>95</c:v>
                </c:pt>
                <c:pt idx="1010">
                  <c:v>94</c:v>
                </c:pt>
                <c:pt idx="1011">
                  <c:v>94</c:v>
                </c:pt>
                <c:pt idx="1012">
                  <c:v>94</c:v>
                </c:pt>
                <c:pt idx="1013">
                  <c:v>93</c:v>
                </c:pt>
                <c:pt idx="1014">
                  <c:v>71</c:v>
                </c:pt>
                <c:pt idx="1015">
                  <c:v>88</c:v>
                </c:pt>
                <c:pt idx="1016">
                  <c:v>67</c:v>
                </c:pt>
                <c:pt idx="1017">
                  <c:v>0</c:v>
                </c:pt>
                <c:pt idx="1018">
                  <c:v>0</c:v>
                </c:pt>
                <c:pt idx="1019">
                  <c:v>29</c:v>
                </c:pt>
                <c:pt idx="1020">
                  <c:v>93</c:v>
                </c:pt>
                <c:pt idx="1021">
                  <c:v>94</c:v>
                </c:pt>
                <c:pt idx="1022">
                  <c:v>95</c:v>
                </c:pt>
                <c:pt idx="1023">
                  <c:v>94</c:v>
                </c:pt>
                <c:pt idx="1024">
                  <c:v>95</c:v>
                </c:pt>
                <c:pt idx="1025">
                  <c:v>95</c:v>
                </c:pt>
                <c:pt idx="1026">
                  <c:v>94</c:v>
                </c:pt>
                <c:pt idx="1027">
                  <c:v>95</c:v>
                </c:pt>
                <c:pt idx="1028">
                  <c:v>88</c:v>
                </c:pt>
                <c:pt idx="1029">
                  <c:v>79</c:v>
                </c:pt>
                <c:pt idx="1030">
                  <c:v>88</c:v>
                </c:pt>
                <c:pt idx="1031">
                  <c:v>86</c:v>
                </c:pt>
                <c:pt idx="1032">
                  <c:v>92</c:v>
                </c:pt>
                <c:pt idx="1033">
                  <c:v>87</c:v>
                </c:pt>
                <c:pt idx="1034">
                  <c:v>71</c:v>
                </c:pt>
                <c:pt idx="1035">
                  <c:v>62</c:v>
                </c:pt>
                <c:pt idx="1036">
                  <c:v>43</c:v>
                </c:pt>
                <c:pt idx="1037">
                  <c:v>46</c:v>
                </c:pt>
                <c:pt idx="1038">
                  <c:v>45</c:v>
                </c:pt>
                <c:pt idx="1039">
                  <c:v>45</c:v>
                </c:pt>
                <c:pt idx="1040">
                  <c:v>16</c:v>
                </c:pt>
                <c:pt idx="1041">
                  <c:v>0</c:v>
                </c:pt>
                <c:pt idx="1042">
                  <c:v>38</c:v>
                </c:pt>
                <c:pt idx="1043">
                  <c:v>69</c:v>
                </c:pt>
                <c:pt idx="1044">
                  <c:v>63</c:v>
                </c:pt>
                <c:pt idx="1045">
                  <c:v>73</c:v>
                </c:pt>
                <c:pt idx="1046">
                  <c:v>85</c:v>
                </c:pt>
                <c:pt idx="1047">
                  <c:v>86</c:v>
                </c:pt>
                <c:pt idx="1048">
                  <c:v>65</c:v>
                </c:pt>
                <c:pt idx="1049">
                  <c:v>78</c:v>
                </c:pt>
                <c:pt idx="1050">
                  <c:v>95</c:v>
                </c:pt>
                <c:pt idx="1051">
                  <c:v>95</c:v>
                </c:pt>
                <c:pt idx="1052">
                  <c:v>94</c:v>
                </c:pt>
                <c:pt idx="1053">
                  <c:v>95</c:v>
                </c:pt>
                <c:pt idx="1054">
                  <c:v>95</c:v>
                </c:pt>
                <c:pt idx="1055">
                  <c:v>94</c:v>
                </c:pt>
                <c:pt idx="1056">
                  <c:v>92</c:v>
                </c:pt>
                <c:pt idx="1057">
                  <c:v>91</c:v>
                </c:pt>
                <c:pt idx="1058">
                  <c:v>93</c:v>
                </c:pt>
                <c:pt idx="1059">
                  <c:v>72</c:v>
                </c:pt>
                <c:pt idx="1060">
                  <c:v>89</c:v>
                </c:pt>
                <c:pt idx="1061">
                  <c:v>70</c:v>
                </c:pt>
                <c:pt idx="1062">
                  <c:v>0</c:v>
                </c:pt>
                <c:pt idx="1063">
                  <c:v>0</c:v>
                </c:pt>
                <c:pt idx="1064">
                  <c:v>13</c:v>
                </c:pt>
                <c:pt idx="1065">
                  <c:v>91</c:v>
                </c:pt>
                <c:pt idx="1066">
                  <c:v>94</c:v>
                </c:pt>
                <c:pt idx="1067">
                  <c:v>95</c:v>
                </c:pt>
                <c:pt idx="1068">
                  <c:v>92</c:v>
                </c:pt>
                <c:pt idx="1069">
                  <c:v>53</c:v>
                </c:pt>
                <c:pt idx="1070">
                  <c:v>55</c:v>
                </c:pt>
                <c:pt idx="1071">
                  <c:v>60</c:v>
                </c:pt>
                <c:pt idx="1072">
                  <c:v>95</c:v>
                </c:pt>
                <c:pt idx="1073">
                  <c:v>93</c:v>
                </c:pt>
                <c:pt idx="1074">
                  <c:v>94</c:v>
                </c:pt>
                <c:pt idx="1075">
                  <c:v>94</c:v>
                </c:pt>
                <c:pt idx="1076">
                  <c:v>95</c:v>
                </c:pt>
                <c:pt idx="1077">
                  <c:v>95</c:v>
                </c:pt>
                <c:pt idx="1078">
                  <c:v>96</c:v>
                </c:pt>
                <c:pt idx="1079">
                  <c:v>95</c:v>
                </c:pt>
                <c:pt idx="1080">
                  <c:v>94</c:v>
                </c:pt>
                <c:pt idx="1081">
                  <c:v>71</c:v>
                </c:pt>
                <c:pt idx="1082">
                  <c:v>88</c:v>
                </c:pt>
                <c:pt idx="1083">
                  <c:v>68</c:v>
                </c:pt>
                <c:pt idx="1084">
                  <c:v>0</c:v>
                </c:pt>
                <c:pt idx="1085">
                  <c:v>0</c:v>
                </c:pt>
                <c:pt idx="1086">
                  <c:v>20</c:v>
                </c:pt>
                <c:pt idx="1087">
                  <c:v>93</c:v>
                </c:pt>
                <c:pt idx="1088">
                  <c:v>95</c:v>
                </c:pt>
                <c:pt idx="1089">
                  <c:v>94</c:v>
                </c:pt>
                <c:pt idx="1090">
                  <c:v>93</c:v>
                </c:pt>
                <c:pt idx="1091">
                  <c:v>94</c:v>
                </c:pt>
                <c:pt idx="1092">
                  <c:v>95</c:v>
                </c:pt>
                <c:pt idx="1093">
                  <c:v>96</c:v>
                </c:pt>
                <c:pt idx="1094">
                  <c:v>94</c:v>
                </c:pt>
                <c:pt idx="1095">
                  <c:v>93</c:v>
                </c:pt>
                <c:pt idx="1096">
                  <c:v>93</c:v>
                </c:pt>
                <c:pt idx="1097">
                  <c:v>93</c:v>
                </c:pt>
                <c:pt idx="1098">
                  <c:v>93</c:v>
                </c:pt>
                <c:pt idx="1099">
                  <c:v>92</c:v>
                </c:pt>
                <c:pt idx="1100">
                  <c:v>92</c:v>
                </c:pt>
                <c:pt idx="1101">
                  <c:v>81</c:v>
                </c:pt>
                <c:pt idx="1102">
                  <c:v>50</c:v>
                </c:pt>
                <c:pt idx="1103">
                  <c:v>27</c:v>
                </c:pt>
                <c:pt idx="1104">
                  <c:v>43</c:v>
                </c:pt>
                <c:pt idx="1105">
                  <c:v>66</c:v>
                </c:pt>
                <c:pt idx="1106">
                  <c:v>38</c:v>
                </c:pt>
                <c:pt idx="1107">
                  <c:v>0</c:v>
                </c:pt>
                <c:pt idx="1108">
                  <c:v>21</c:v>
                </c:pt>
                <c:pt idx="1109">
                  <c:v>81</c:v>
                </c:pt>
                <c:pt idx="1110">
                  <c:v>87</c:v>
                </c:pt>
                <c:pt idx="1111">
                  <c:v>88</c:v>
                </c:pt>
                <c:pt idx="1112">
                  <c:v>88</c:v>
                </c:pt>
                <c:pt idx="1113">
                  <c:v>89</c:v>
                </c:pt>
                <c:pt idx="1114">
                  <c:v>88</c:v>
                </c:pt>
                <c:pt idx="1115">
                  <c:v>74</c:v>
                </c:pt>
                <c:pt idx="1116">
                  <c:v>87</c:v>
                </c:pt>
                <c:pt idx="1117">
                  <c:v>86</c:v>
                </c:pt>
                <c:pt idx="1118">
                  <c:v>82</c:v>
                </c:pt>
                <c:pt idx="1119">
                  <c:v>72</c:v>
                </c:pt>
                <c:pt idx="1120">
                  <c:v>81</c:v>
                </c:pt>
                <c:pt idx="1121">
                  <c:v>84</c:v>
                </c:pt>
                <c:pt idx="1122">
                  <c:v>94</c:v>
                </c:pt>
                <c:pt idx="1123">
                  <c:v>95</c:v>
                </c:pt>
                <c:pt idx="1124">
                  <c:v>95</c:v>
                </c:pt>
                <c:pt idx="1125">
                  <c:v>74</c:v>
                </c:pt>
                <c:pt idx="1126">
                  <c:v>89</c:v>
                </c:pt>
                <c:pt idx="1127">
                  <c:v>76</c:v>
                </c:pt>
                <c:pt idx="1128">
                  <c:v>0</c:v>
                </c:pt>
                <c:pt idx="1129">
                  <c:v>0</c:v>
                </c:pt>
                <c:pt idx="1130">
                  <c:v>27</c:v>
                </c:pt>
                <c:pt idx="1131">
                  <c:v>94</c:v>
                </c:pt>
                <c:pt idx="1132">
                  <c:v>94</c:v>
                </c:pt>
                <c:pt idx="1133">
                  <c:v>94</c:v>
                </c:pt>
                <c:pt idx="1134">
                  <c:v>95</c:v>
                </c:pt>
                <c:pt idx="1135">
                  <c:v>95</c:v>
                </c:pt>
                <c:pt idx="1136">
                  <c:v>95</c:v>
                </c:pt>
                <c:pt idx="1137">
                  <c:v>96</c:v>
                </c:pt>
                <c:pt idx="1138">
                  <c:v>96</c:v>
                </c:pt>
                <c:pt idx="1139">
                  <c:v>95</c:v>
                </c:pt>
                <c:pt idx="1140">
                  <c:v>94</c:v>
                </c:pt>
                <c:pt idx="1141">
                  <c:v>95</c:v>
                </c:pt>
                <c:pt idx="1142">
                  <c:v>95</c:v>
                </c:pt>
                <c:pt idx="1143">
                  <c:v>95</c:v>
                </c:pt>
                <c:pt idx="1144">
                  <c:v>94</c:v>
                </c:pt>
                <c:pt idx="1145">
                  <c:v>76</c:v>
                </c:pt>
                <c:pt idx="1146">
                  <c:v>90</c:v>
                </c:pt>
                <c:pt idx="1147">
                  <c:v>90</c:v>
                </c:pt>
                <c:pt idx="1148">
                  <c:v>22</c:v>
                </c:pt>
                <c:pt idx="1149">
                  <c:v>0</c:v>
                </c:pt>
                <c:pt idx="1150">
                  <c:v>0</c:v>
                </c:pt>
                <c:pt idx="1151">
                  <c:v>73</c:v>
                </c:pt>
                <c:pt idx="1152">
                  <c:v>95</c:v>
                </c:pt>
                <c:pt idx="1153">
                  <c:v>95</c:v>
                </c:pt>
                <c:pt idx="1154">
                  <c:v>95</c:v>
                </c:pt>
                <c:pt idx="1155">
                  <c:v>95</c:v>
                </c:pt>
                <c:pt idx="1156">
                  <c:v>93</c:v>
                </c:pt>
                <c:pt idx="1157">
                  <c:v>86</c:v>
                </c:pt>
                <c:pt idx="1158">
                  <c:v>86</c:v>
                </c:pt>
                <c:pt idx="1159">
                  <c:v>84</c:v>
                </c:pt>
                <c:pt idx="1160">
                  <c:v>89</c:v>
                </c:pt>
                <c:pt idx="1161">
                  <c:v>89</c:v>
                </c:pt>
                <c:pt idx="1162">
                  <c:v>90</c:v>
                </c:pt>
                <c:pt idx="1163">
                  <c:v>96</c:v>
                </c:pt>
                <c:pt idx="1164">
                  <c:v>96</c:v>
                </c:pt>
                <c:pt idx="1165">
                  <c:v>96</c:v>
                </c:pt>
                <c:pt idx="1166">
                  <c:v>76</c:v>
                </c:pt>
                <c:pt idx="1167">
                  <c:v>89</c:v>
                </c:pt>
                <c:pt idx="1168">
                  <c:v>88</c:v>
                </c:pt>
                <c:pt idx="1169">
                  <c:v>22</c:v>
                </c:pt>
                <c:pt idx="1170">
                  <c:v>0</c:v>
                </c:pt>
                <c:pt idx="1171">
                  <c:v>0</c:v>
                </c:pt>
                <c:pt idx="1172">
                  <c:v>84</c:v>
                </c:pt>
                <c:pt idx="1173">
                  <c:v>95</c:v>
                </c:pt>
                <c:pt idx="1174">
                  <c:v>95</c:v>
                </c:pt>
                <c:pt idx="1175">
                  <c:v>95</c:v>
                </c:pt>
                <c:pt idx="1176">
                  <c:v>95</c:v>
                </c:pt>
                <c:pt idx="1177">
                  <c:v>95</c:v>
                </c:pt>
                <c:pt idx="1178">
                  <c:v>95</c:v>
                </c:pt>
                <c:pt idx="1179">
                  <c:v>95</c:v>
                </c:pt>
                <c:pt idx="1180">
                  <c:v>94</c:v>
                </c:pt>
                <c:pt idx="1181">
                  <c:v>95</c:v>
                </c:pt>
                <c:pt idx="1182">
                  <c:v>94</c:v>
                </c:pt>
                <c:pt idx="1183">
                  <c:v>94</c:v>
                </c:pt>
                <c:pt idx="1184">
                  <c:v>94</c:v>
                </c:pt>
                <c:pt idx="1185">
                  <c:v>94</c:v>
                </c:pt>
                <c:pt idx="1186">
                  <c:v>95</c:v>
                </c:pt>
                <c:pt idx="1187">
                  <c:v>72</c:v>
                </c:pt>
                <c:pt idx="1188">
                  <c:v>82</c:v>
                </c:pt>
                <c:pt idx="1189">
                  <c:v>70</c:v>
                </c:pt>
                <c:pt idx="1190">
                  <c:v>0</c:v>
                </c:pt>
                <c:pt idx="1191">
                  <c:v>0</c:v>
                </c:pt>
                <c:pt idx="1192">
                  <c:v>21</c:v>
                </c:pt>
                <c:pt idx="1193">
                  <c:v>93</c:v>
                </c:pt>
                <c:pt idx="1194">
                  <c:v>94</c:v>
                </c:pt>
                <c:pt idx="1195">
                  <c:v>95</c:v>
                </c:pt>
                <c:pt idx="1196">
                  <c:v>94</c:v>
                </c:pt>
                <c:pt idx="1197">
                  <c:v>93</c:v>
                </c:pt>
                <c:pt idx="1198">
                  <c:v>89</c:v>
                </c:pt>
                <c:pt idx="1199">
                  <c:v>85</c:v>
                </c:pt>
                <c:pt idx="1200">
                  <c:v>89</c:v>
                </c:pt>
                <c:pt idx="1201">
                  <c:v>89</c:v>
                </c:pt>
                <c:pt idx="1202">
                  <c:v>89</c:v>
                </c:pt>
                <c:pt idx="1203">
                  <c:v>91</c:v>
                </c:pt>
                <c:pt idx="1204">
                  <c:v>93</c:v>
                </c:pt>
                <c:pt idx="1205">
                  <c:v>94</c:v>
                </c:pt>
                <c:pt idx="1206">
                  <c:v>91</c:v>
                </c:pt>
                <c:pt idx="1207">
                  <c:v>93</c:v>
                </c:pt>
                <c:pt idx="1208">
                  <c:v>73</c:v>
                </c:pt>
                <c:pt idx="1209">
                  <c:v>86</c:v>
                </c:pt>
                <c:pt idx="1210">
                  <c:v>79</c:v>
                </c:pt>
                <c:pt idx="1211">
                  <c:v>0</c:v>
                </c:pt>
                <c:pt idx="1212">
                  <c:v>0</c:v>
                </c:pt>
                <c:pt idx="1213">
                  <c:v>14</c:v>
                </c:pt>
                <c:pt idx="1214">
                  <c:v>54</c:v>
                </c:pt>
                <c:pt idx="1215">
                  <c:v>60</c:v>
                </c:pt>
                <c:pt idx="1216">
                  <c:v>64</c:v>
                </c:pt>
                <c:pt idx="1217">
                  <c:v>53</c:v>
                </c:pt>
                <c:pt idx="1218">
                  <c:v>54</c:v>
                </c:pt>
                <c:pt idx="1219">
                  <c:v>51</c:v>
                </c:pt>
                <c:pt idx="1220">
                  <c:v>56</c:v>
                </c:pt>
                <c:pt idx="1221">
                  <c:v>54</c:v>
                </c:pt>
                <c:pt idx="1222">
                  <c:v>54</c:v>
                </c:pt>
                <c:pt idx="1223">
                  <c:v>86</c:v>
                </c:pt>
                <c:pt idx="1224">
                  <c:v>93</c:v>
                </c:pt>
                <c:pt idx="1225">
                  <c:v>93</c:v>
                </c:pt>
                <c:pt idx="1226">
                  <c:v>93</c:v>
                </c:pt>
                <c:pt idx="1227">
                  <c:v>85</c:v>
                </c:pt>
                <c:pt idx="1228">
                  <c:v>91</c:v>
                </c:pt>
                <c:pt idx="1229">
                  <c:v>90</c:v>
                </c:pt>
                <c:pt idx="1230">
                  <c:v>91</c:v>
                </c:pt>
                <c:pt idx="1231">
                  <c:v>91</c:v>
                </c:pt>
                <c:pt idx="1232">
                  <c:v>91</c:v>
                </c:pt>
                <c:pt idx="1233">
                  <c:v>80</c:v>
                </c:pt>
                <c:pt idx="1234">
                  <c:v>81</c:v>
                </c:pt>
                <c:pt idx="1235">
                  <c:v>84</c:v>
                </c:pt>
                <c:pt idx="1236">
                  <c:v>59</c:v>
                </c:pt>
                <c:pt idx="1237">
                  <c:v>0</c:v>
                </c:pt>
                <c:pt idx="1238">
                  <c:v>0</c:v>
                </c:pt>
                <c:pt idx="1239">
                  <c:v>39</c:v>
                </c:pt>
                <c:pt idx="1240">
                  <c:v>91</c:v>
                </c:pt>
                <c:pt idx="1241">
                  <c:v>92</c:v>
                </c:pt>
                <c:pt idx="1242">
                  <c:v>94</c:v>
                </c:pt>
                <c:pt idx="1243">
                  <c:v>94</c:v>
                </c:pt>
                <c:pt idx="1244">
                  <c:v>95</c:v>
                </c:pt>
                <c:pt idx="1245">
                  <c:v>93</c:v>
                </c:pt>
                <c:pt idx="1246">
                  <c:v>93</c:v>
                </c:pt>
                <c:pt idx="1247">
                  <c:v>92</c:v>
                </c:pt>
                <c:pt idx="1248">
                  <c:v>93</c:v>
                </c:pt>
                <c:pt idx="1249">
                  <c:v>93</c:v>
                </c:pt>
                <c:pt idx="1250">
                  <c:v>93</c:v>
                </c:pt>
                <c:pt idx="1251">
                  <c:v>93</c:v>
                </c:pt>
                <c:pt idx="1252">
                  <c:v>90</c:v>
                </c:pt>
                <c:pt idx="1253">
                  <c:v>90</c:v>
                </c:pt>
                <c:pt idx="1254">
                  <c:v>74</c:v>
                </c:pt>
                <c:pt idx="1255">
                  <c:v>86</c:v>
                </c:pt>
                <c:pt idx="1256">
                  <c:v>87</c:v>
                </c:pt>
                <c:pt idx="1257">
                  <c:v>51</c:v>
                </c:pt>
                <c:pt idx="1258">
                  <c:v>0</c:v>
                </c:pt>
                <c:pt idx="1259">
                  <c:v>0</c:v>
                </c:pt>
                <c:pt idx="1260">
                  <c:v>31</c:v>
                </c:pt>
                <c:pt idx="1261">
                  <c:v>52</c:v>
                </c:pt>
                <c:pt idx="1262">
                  <c:v>55</c:v>
                </c:pt>
                <c:pt idx="1263">
                  <c:v>65</c:v>
                </c:pt>
                <c:pt idx="1264">
                  <c:v>65</c:v>
                </c:pt>
                <c:pt idx="1265">
                  <c:v>86</c:v>
                </c:pt>
                <c:pt idx="1266">
                  <c:v>81</c:v>
                </c:pt>
                <c:pt idx="1267">
                  <c:v>88</c:v>
                </c:pt>
                <c:pt idx="1268">
                  <c:v>87</c:v>
                </c:pt>
                <c:pt idx="1269">
                  <c:v>88</c:v>
                </c:pt>
                <c:pt idx="1270">
                  <c:v>87</c:v>
                </c:pt>
                <c:pt idx="1271">
                  <c:v>87</c:v>
                </c:pt>
                <c:pt idx="1272">
                  <c:v>87</c:v>
                </c:pt>
                <c:pt idx="1273">
                  <c:v>77</c:v>
                </c:pt>
                <c:pt idx="1274">
                  <c:v>61</c:v>
                </c:pt>
                <c:pt idx="1275">
                  <c:v>73</c:v>
                </c:pt>
                <c:pt idx="1276">
                  <c:v>85</c:v>
                </c:pt>
                <c:pt idx="1277">
                  <c:v>87</c:v>
                </c:pt>
                <c:pt idx="1278">
                  <c:v>66</c:v>
                </c:pt>
                <c:pt idx="1279">
                  <c:v>85</c:v>
                </c:pt>
                <c:pt idx="1280">
                  <c:v>69</c:v>
                </c:pt>
                <c:pt idx="1281">
                  <c:v>66</c:v>
                </c:pt>
                <c:pt idx="1282">
                  <c:v>0</c:v>
                </c:pt>
                <c:pt idx="1283">
                  <c:v>0</c:v>
                </c:pt>
                <c:pt idx="1284">
                  <c:v>89</c:v>
                </c:pt>
                <c:pt idx="1285">
                  <c:v>90</c:v>
                </c:pt>
                <c:pt idx="1286">
                  <c:v>91</c:v>
                </c:pt>
                <c:pt idx="1287">
                  <c:v>87</c:v>
                </c:pt>
                <c:pt idx="1288">
                  <c:v>84</c:v>
                </c:pt>
                <c:pt idx="1289">
                  <c:v>64</c:v>
                </c:pt>
                <c:pt idx="1290">
                  <c:v>63</c:v>
                </c:pt>
                <c:pt idx="1291">
                  <c:v>59</c:v>
                </c:pt>
                <c:pt idx="1292">
                  <c:v>60</c:v>
                </c:pt>
                <c:pt idx="1293">
                  <c:v>59</c:v>
                </c:pt>
                <c:pt idx="1294">
                  <c:v>75</c:v>
                </c:pt>
                <c:pt idx="1295">
                  <c:v>77</c:v>
                </c:pt>
                <c:pt idx="1296">
                  <c:v>72</c:v>
                </c:pt>
                <c:pt idx="1297">
                  <c:v>77</c:v>
                </c:pt>
                <c:pt idx="1298">
                  <c:v>64</c:v>
                </c:pt>
                <c:pt idx="1299">
                  <c:v>63</c:v>
                </c:pt>
                <c:pt idx="1300">
                  <c:v>59</c:v>
                </c:pt>
                <c:pt idx="1301">
                  <c:v>61</c:v>
                </c:pt>
                <c:pt idx="1302">
                  <c:v>62</c:v>
                </c:pt>
                <c:pt idx="1303">
                  <c:v>49</c:v>
                </c:pt>
                <c:pt idx="1304">
                  <c:v>47</c:v>
                </c:pt>
                <c:pt idx="1305">
                  <c:v>34</c:v>
                </c:pt>
                <c:pt idx="1306">
                  <c:v>31</c:v>
                </c:pt>
                <c:pt idx="1307">
                  <c:v>34</c:v>
                </c:pt>
                <c:pt idx="1308">
                  <c:v>38</c:v>
                </c:pt>
                <c:pt idx="1309">
                  <c:v>34</c:v>
                </c:pt>
                <c:pt idx="1310">
                  <c:v>5</c:v>
                </c:pt>
                <c:pt idx="1311">
                  <c:v>0</c:v>
                </c:pt>
                <c:pt idx="1312">
                  <c:v>46</c:v>
                </c:pt>
                <c:pt idx="1313">
                  <c:v>59</c:v>
                </c:pt>
                <c:pt idx="1314">
                  <c:v>60</c:v>
                </c:pt>
                <c:pt idx="1315">
                  <c:v>63</c:v>
                </c:pt>
                <c:pt idx="1316">
                  <c:v>64</c:v>
                </c:pt>
                <c:pt idx="1317">
                  <c:v>64</c:v>
                </c:pt>
                <c:pt idx="1318">
                  <c:v>58</c:v>
                </c:pt>
                <c:pt idx="1319">
                  <c:v>63</c:v>
                </c:pt>
                <c:pt idx="1320">
                  <c:v>63</c:v>
                </c:pt>
                <c:pt idx="1321">
                  <c:v>63</c:v>
                </c:pt>
                <c:pt idx="1322">
                  <c:v>63</c:v>
                </c:pt>
                <c:pt idx="1323">
                  <c:v>64</c:v>
                </c:pt>
                <c:pt idx="1324">
                  <c:v>62</c:v>
                </c:pt>
                <c:pt idx="1325">
                  <c:v>71</c:v>
                </c:pt>
                <c:pt idx="1326">
                  <c:v>73</c:v>
                </c:pt>
                <c:pt idx="1327">
                  <c:v>72</c:v>
                </c:pt>
                <c:pt idx="1328">
                  <c:v>73</c:v>
                </c:pt>
                <c:pt idx="1329">
                  <c:v>73</c:v>
                </c:pt>
                <c:pt idx="1330">
                  <c:v>68</c:v>
                </c:pt>
                <c:pt idx="1331">
                  <c:v>64</c:v>
                </c:pt>
                <c:pt idx="1332">
                  <c:v>81</c:v>
                </c:pt>
                <c:pt idx="1333">
                  <c:v>66</c:v>
                </c:pt>
                <c:pt idx="1334">
                  <c:v>47</c:v>
                </c:pt>
                <c:pt idx="1335">
                  <c:v>51</c:v>
                </c:pt>
                <c:pt idx="1336">
                  <c:v>30</c:v>
                </c:pt>
                <c:pt idx="1337">
                  <c:v>38</c:v>
                </c:pt>
                <c:pt idx="1338">
                  <c:v>29</c:v>
                </c:pt>
                <c:pt idx="1339">
                  <c:v>2</c:v>
                </c:pt>
                <c:pt idx="1340">
                  <c:v>0</c:v>
                </c:pt>
                <c:pt idx="1341">
                  <c:v>55</c:v>
                </c:pt>
                <c:pt idx="1342">
                  <c:v>92</c:v>
                </c:pt>
                <c:pt idx="1343">
                  <c:v>94</c:v>
                </c:pt>
                <c:pt idx="1344">
                  <c:v>95</c:v>
                </c:pt>
                <c:pt idx="1345">
                  <c:v>95</c:v>
                </c:pt>
                <c:pt idx="1346">
                  <c:v>95</c:v>
                </c:pt>
                <c:pt idx="1347">
                  <c:v>95</c:v>
                </c:pt>
                <c:pt idx="1348">
                  <c:v>95</c:v>
                </c:pt>
                <c:pt idx="1349">
                  <c:v>95</c:v>
                </c:pt>
                <c:pt idx="1350">
                  <c:v>94</c:v>
                </c:pt>
                <c:pt idx="1351">
                  <c:v>95</c:v>
                </c:pt>
                <c:pt idx="1352">
                  <c:v>95</c:v>
                </c:pt>
                <c:pt idx="1353">
                  <c:v>95</c:v>
                </c:pt>
                <c:pt idx="1354">
                  <c:v>94</c:v>
                </c:pt>
                <c:pt idx="1355">
                  <c:v>94</c:v>
                </c:pt>
                <c:pt idx="1356">
                  <c:v>74</c:v>
                </c:pt>
                <c:pt idx="1357">
                  <c:v>88</c:v>
                </c:pt>
                <c:pt idx="1358">
                  <c:v>88</c:v>
                </c:pt>
                <c:pt idx="1359">
                  <c:v>9</c:v>
                </c:pt>
                <c:pt idx="1360">
                  <c:v>0</c:v>
                </c:pt>
                <c:pt idx="1361">
                  <c:v>0</c:v>
                </c:pt>
                <c:pt idx="1362">
                  <c:v>88</c:v>
                </c:pt>
                <c:pt idx="1363">
                  <c:v>93</c:v>
                </c:pt>
                <c:pt idx="1364">
                  <c:v>94</c:v>
                </c:pt>
                <c:pt idx="1365">
                  <c:v>95</c:v>
                </c:pt>
                <c:pt idx="1366">
                  <c:v>93</c:v>
                </c:pt>
                <c:pt idx="1367">
                  <c:v>94</c:v>
                </c:pt>
                <c:pt idx="1368">
                  <c:v>94</c:v>
                </c:pt>
                <c:pt idx="1369">
                  <c:v>95</c:v>
                </c:pt>
                <c:pt idx="1370">
                  <c:v>94</c:v>
                </c:pt>
                <c:pt idx="1371">
                  <c:v>94</c:v>
                </c:pt>
                <c:pt idx="1372">
                  <c:v>93</c:v>
                </c:pt>
                <c:pt idx="1373">
                  <c:v>93</c:v>
                </c:pt>
                <c:pt idx="1374">
                  <c:v>93</c:v>
                </c:pt>
                <c:pt idx="1375">
                  <c:v>93</c:v>
                </c:pt>
                <c:pt idx="1376">
                  <c:v>93</c:v>
                </c:pt>
                <c:pt idx="1377">
                  <c:v>73</c:v>
                </c:pt>
                <c:pt idx="1378">
                  <c:v>87</c:v>
                </c:pt>
                <c:pt idx="1379">
                  <c:v>74</c:v>
                </c:pt>
                <c:pt idx="1380">
                  <c:v>0</c:v>
                </c:pt>
                <c:pt idx="1381">
                  <c:v>0</c:v>
                </c:pt>
                <c:pt idx="1382">
                  <c:v>8</c:v>
                </c:pt>
                <c:pt idx="1383">
                  <c:v>86</c:v>
                </c:pt>
                <c:pt idx="1384">
                  <c:v>89</c:v>
                </c:pt>
                <c:pt idx="1385">
                  <c:v>71</c:v>
                </c:pt>
                <c:pt idx="1386">
                  <c:v>95</c:v>
                </c:pt>
                <c:pt idx="1387">
                  <c:v>95</c:v>
                </c:pt>
                <c:pt idx="1388">
                  <c:v>94</c:v>
                </c:pt>
                <c:pt idx="1389">
                  <c:v>95</c:v>
                </c:pt>
                <c:pt idx="1390">
                  <c:v>95</c:v>
                </c:pt>
                <c:pt idx="1391">
                  <c:v>95</c:v>
                </c:pt>
                <c:pt idx="1392">
                  <c:v>93</c:v>
                </c:pt>
                <c:pt idx="1393">
                  <c:v>93</c:v>
                </c:pt>
                <c:pt idx="1394">
                  <c:v>93</c:v>
                </c:pt>
                <c:pt idx="1395">
                  <c:v>93</c:v>
                </c:pt>
                <c:pt idx="1396">
                  <c:v>91</c:v>
                </c:pt>
                <c:pt idx="1397">
                  <c:v>91</c:v>
                </c:pt>
                <c:pt idx="1398">
                  <c:v>72</c:v>
                </c:pt>
                <c:pt idx="1399">
                  <c:v>87</c:v>
                </c:pt>
                <c:pt idx="1400">
                  <c:v>88</c:v>
                </c:pt>
                <c:pt idx="1401">
                  <c:v>7</c:v>
                </c:pt>
                <c:pt idx="1402">
                  <c:v>0</c:v>
                </c:pt>
                <c:pt idx="1403">
                  <c:v>4</c:v>
                </c:pt>
                <c:pt idx="1404">
                  <c:v>93</c:v>
                </c:pt>
                <c:pt idx="1405">
                  <c:v>94</c:v>
                </c:pt>
                <c:pt idx="1406">
                  <c:v>94</c:v>
                </c:pt>
                <c:pt idx="1407">
                  <c:v>95</c:v>
                </c:pt>
                <c:pt idx="1408">
                  <c:v>94</c:v>
                </c:pt>
                <c:pt idx="1409">
                  <c:v>94</c:v>
                </c:pt>
                <c:pt idx="1410">
                  <c:v>96</c:v>
                </c:pt>
                <c:pt idx="1411">
                  <c:v>93</c:v>
                </c:pt>
                <c:pt idx="1412">
                  <c:v>80</c:v>
                </c:pt>
                <c:pt idx="1413">
                  <c:v>74</c:v>
                </c:pt>
                <c:pt idx="1414">
                  <c:v>79</c:v>
                </c:pt>
                <c:pt idx="1415">
                  <c:v>78</c:v>
                </c:pt>
                <c:pt idx="1416">
                  <c:v>78</c:v>
                </c:pt>
                <c:pt idx="1417">
                  <c:v>79</c:v>
                </c:pt>
                <c:pt idx="1418">
                  <c:v>78</c:v>
                </c:pt>
                <c:pt idx="1419">
                  <c:v>78</c:v>
                </c:pt>
                <c:pt idx="1420">
                  <c:v>59</c:v>
                </c:pt>
                <c:pt idx="1421">
                  <c:v>46</c:v>
                </c:pt>
                <c:pt idx="1422">
                  <c:v>69</c:v>
                </c:pt>
                <c:pt idx="1423">
                  <c:v>81</c:v>
                </c:pt>
                <c:pt idx="1424">
                  <c:v>0</c:v>
                </c:pt>
                <c:pt idx="1425">
                  <c:v>0</c:v>
                </c:pt>
                <c:pt idx="1426">
                  <c:v>83</c:v>
                </c:pt>
                <c:pt idx="1427">
                  <c:v>89</c:v>
                </c:pt>
                <c:pt idx="1428">
                  <c:v>88</c:v>
                </c:pt>
                <c:pt idx="1429">
                  <c:v>89</c:v>
                </c:pt>
                <c:pt idx="1430">
                  <c:v>89</c:v>
                </c:pt>
                <c:pt idx="1431">
                  <c:v>87</c:v>
                </c:pt>
                <c:pt idx="1432">
                  <c:v>84</c:v>
                </c:pt>
                <c:pt idx="1433">
                  <c:v>86</c:v>
                </c:pt>
                <c:pt idx="1434">
                  <c:v>86</c:v>
                </c:pt>
                <c:pt idx="1435">
                  <c:v>86</c:v>
                </c:pt>
                <c:pt idx="1436">
                  <c:v>86</c:v>
                </c:pt>
                <c:pt idx="1437">
                  <c:v>83</c:v>
                </c:pt>
                <c:pt idx="1438">
                  <c:v>83</c:v>
                </c:pt>
                <c:pt idx="1439">
                  <c:v>80</c:v>
                </c:pt>
                <c:pt idx="1440">
                  <c:v>83</c:v>
                </c:pt>
                <c:pt idx="1441">
                  <c:v>82</c:v>
                </c:pt>
                <c:pt idx="1442">
                  <c:v>64</c:v>
                </c:pt>
                <c:pt idx="1443">
                  <c:v>40</c:v>
                </c:pt>
                <c:pt idx="1444">
                  <c:v>41</c:v>
                </c:pt>
                <c:pt idx="1445">
                  <c:v>42</c:v>
                </c:pt>
                <c:pt idx="1446">
                  <c:v>45</c:v>
                </c:pt>
                <c:pt idx="1447">
                  <c:v>34</c:v>
                </c:pt>
                <c:pt idx="1448">
                  <c:v>0</c:v>
                </c:pt>
                <c:pt idx="1449">
                  <c:v>11</c:v>
                </c:pt>
                <c:pt idx="1450">
                  <c:v>73</c:v>
                </c:pt>
                <c:pt idx="1451">
                  <c:v>82</c:v>
                </c:pt>
                <c:pt idx="1452">
                  <c:v>84</c:v>
                </c:pt>
                <c:pt idx="1453">
                  <c:v>85</c:v>
                </c:pt>
                <c:pt idx="1454">
                  <c:v>87</c:v>
                </c:pt>
                <c:pt idx="1455">
                  <c:v>70</c:v>
                </c:pt>
                <c:pt idx="1456">
                  <c:v>60</c:v>
                </c:pt>
                <c:pt idx="1457">
                  <c:v>60</c:v>
                </c:pt>
                <c:pt idx="1458">
                  <c:v>63</c:v>
                </c:pt>
                <c:pt idx="1459">
                  <c:v>61</c:v>
                </c:pt>
                <c:pt idx="1460">
                  <c:v>59</c:v>
                </c:pt>
                <c:pt idx="1461">
                  <c:v>63</c:v>
                </c:pt>
                <c:pt idx="1462">
                  <c:v>68</c:v>
                </c:pt>
                <c:pt idx="1463">
                  <c:v>90</c:v>
                </c:pt>
                <c:pt idx="1464">
                  <c:v>94</c:v>
                </c:pt>
                <c:pt idx="1465">
                  <c:v>94</c:v>
                </c:pt>
                <c:pt idx="1466">
                  <c:v>94</c:v>
                </c:pt>
                <c:pt idx="1467">
                  <c:v>94</c:v>
                </c:pt>
                <c:pt idx="1468">
                  <c:v>73</c:v>
                </c:pt>
                <c:pt idx="1469">
                  <c:v>89</c:v>
                </c:pt>
                <c:pt idx="1470">
                  <c:v>76</c:v>
                </c:pt>
                <c:pt idx="1471">
                  <c:v>0</c:v>
                </c:pt>
                <c:pt idx="1472">
                  <c:v>0</c:v>
                </c:pt>
                <c:pt idx="1473">
                  <c:v>22</c:v>
                </c:pt>
                <c:pt idx="1474">
                  <c:v>92</c:v>
                </c:pt>
                <c:pt idx="1475">
                  <c:v>94</c:v>
                </c:pt>
                <c:pt idx="1476">
                  <c:v>93</c:v>
                </c:pt>
                <c:pt idx="1477">
                  <c:v>96</c:v>
                </c:pt>
                <c:pt idx="1478">
                  <c:v>95</c:v>
                </c:pt>
                <c:pt idx="1479">
                  <c:v>89</c:v>
                </c:pt>
                <c:pt idx="1480">
                  <c:v>85</c:v>
                </c:pt>
                <c:pt idx="1481">
                  <c:v>85</c:v>
                </c:pt>
                <c:pt idx="1482">
                  <c:v>82</c:v>
                </c:pt>
                <c:pt idx="1483">
                  <c:v>77</c:v>
                </c:pt>
                <c:pt idx="1484">
                  <c:v>77</c:v>
                </c:pt>
                <c:pt idx="1485">
                  <c:v>78</c:v>
                </c:pt>
                <c:pt idx="1486">
                  <c:v>75</c:v>
                </c:pt>
                <c:pt idx="1487">
                  <c:v>62</c:v>
                </c:pt>
                <c:pt idx="1488">
                  <c:v>64</c:v>
                </c:pt>
                <c:pt idx="1489">
                  <c:v>63</c:v>
                </c:pt>
                <c:pt idx="1490">
                  <c:v>63</c:v>
                </c:pt>
                <c:pt idx="1491">
                  <c:v>57</c:v>
                </c:pt>
                <c:pt idx="1492">
                  <c:v>82</c:v>
                </c:pt>
                <c:pt idx="1493">
                  <c:v>79</c:v>
                </c:pt>
                <c:pt idx="1494">
                  <c:v>23</c:v>
                </c:pt>
                <c:pt idx="1495">
                  <c:v>0</c:v>
                </c:pt>
                <c:pt idx="1496">
                  <c:v>59</c:v>
                </c:pt>
                <c:pt idx="1497">
                  <c:v>59</c:v>
                </c:pt>
                <c:pt idx="1498">
                  <c:v>89</c:v>
                </c:pt>
                <c:pt idx="1499">
                  <c:v>90</c:v>
                </c:pt>
                <c:pt idx="1500">
                  <c:v>90</c:v>
                </c:pt>
                <c:pt idx="1501">
                  <c:v>90</c:v>
                </c:pt>
                <c:pt idx="1502">
                  <c:v>90</c:v>
                </c:pt>
                <c:pt idx="1503">
                  <c:v>86</c:v>
                </c:pt>
                <c:pt idx="1504">
                  <c:v>84</c:v>
                </c:pt>
                <c:pt idx="1505">
                  <c:v>83</c:v>
                </c:pt>
                <c:pt idx="1506">
                  <c:v>73</c:v>
                </c:pt>
                <c:pt idx="1507">
                  <c:v>89</c:v>
                </c:pt>
                <c:pt idx="1508">
                  <c:v>88</c:v>
                </c:pt>
                <c:pt idx="1509">
                  <c:v>91</c:v>
                </c:pt>
                <c:pt idx="1510">
                  <c:v>89</c:v>
                </c:pt>
                <c:pt idx="1511">
                  <c:v>91</c:v>
                </c:pt>
                <c:pt idx="1512">
                  <c:v>90</c:v>
                </c:pt>
                <c:pt idx="1513">
                  <c:v>72</c:v>
                </c:pt>
                <c:pt idx="1514">
                  <c:v>89</c:v>
                </c:pt>
                <c:pt idx="1515">
                  <c:v>89</c:v>
                </c:pt>
                <c:pt idx="1516">
                  <c:v>8</c:v>
                </c:pt>
                <c:pt idx="1517">
                  <c:v>0</c:v>
                </c:pt>
                <c:pt idx="1518">
                  <c:v>0</c:v>
                </c:pt>
                <c:pt idx="1519">
                  <c:v>91</c:v>
                </c:pt>
                <c:pt idx="1520">
                  <c:v>94</c:v>
                </c:pt>
                <c:pt idx="1521">
                  <c:v>95</c:v>
                </c:pt>
                <c:pt idx="1522">
                  <c:v>95</c:v>
                </c:pt>
                <c:pt idx="1523">
                  <c:v>95</c:v>
                </c:pt>
                <c:pt idx="1524">
                  <c:v>95</c:v>
                </c:pt>
                <c:pt idx="1525">
                  <c:v>95</c:v>
                </c:pt>
                <c:pt idx="1526">
                  <c:v>95</c:v>
                </c:pt>
                <c:pt idx="1527">
                  <c:v>96</c:v>
                </c:pt>
                <c:pt idx="1528">
                  <c:v>96</c:v>
                </c:pt>
                <c:pt idx="1529">
                  <c:v>96</c:v>
                </c:pt>
                <c:pt idx="1530">
                  <c:v>96</c:v>
                </c:pt>
                <c:pt idx="1531">
                  <c:v>96</c:v>
                </c:pt>
                <c:pt idx="1532">
                  <c:v>95</c:v>
                </c:pt>
                <c:pt idx="1533">
                  <c:v>84</c:v>
                </c:pt>
                <c:pt idx="1534">
                  <c:v>85</c:v>
                </c:pt>
                <c:pt idx="1535">
                  <c:v>90</c:v>
                </c:pt>
                <c:pt idx="1536">
                  <c:v>49</c:v>
                </c:pt>
                <c:pt idx="1537">
                  <c:v>0</c:v>
                </c:pt>
                <c:pt idx="1538">
                  <c:v>0</c:v>
                </c:pt>
                <c:pt idx="1539">
                  <c:v>34</c:v>
                </c:pt>
                <c:pt idx="1540">
                  <c:v>94</c:v>
                </c:pt>
                <c:pt idx="1541">
                  <c:v>95</c:v>
                </c:pt>
                <c:pt idx="1542">
                  <c:v>94</c:v>
                </c:pt>
                <c:pt idx="1543">
                  <c:v>74</c:v>
                </c:pt>
                <c:pt idx="1544">
                  <c:v>52</c:v>
                </c:pt>
                <c:pt idx="1545">
                  <c:v>81</c:v>
                </c:pt>
                <c:pt idx="1546">
                  <c:v>84</c:v>
                </c:pt>
                <c:pt idx="1547">
                  <c:v>90</c:v>
                </c:pt>
                <c:pt idx="1548">
                  <c:v>93</c:v>
                </c:pt>
                <c:pt idx="1549">
                  <c:v>94</c:v>
                </c:pt>
                <c:pt idx="1550">
                  <c:v>94</c:v>
                </c:pt>
                <c:pt idx="1551">
                  <c:v>92</c:v>
                </c:pt>
                <c:pt idx="1552">
                  <c:v>94</c:v>
                </c:pt>
                <c:pt idx="1553">
                  <c:v>95</c:v>
                </c:pt>
                <c:pt idx="1554">
                  <c:v>95</c:v>
                </c:pt>
                <c:pt idx="1555">
                  <c:v>76</c:v>
                </c:pt>
                <c:pt idx="1556">
                  <c:v>89</c:v>
                </c:pt>
                <c:pt idx="1557">
                  <c:v>89</c:v>
                </c:pt>
                <c:pt idx="1558">
                  <c:v>24</c:v>
                </c:pt>
                <c:pt idx="1559">
                  <c:v>0</c:v>
                </c:pt>
                <c:pt idx="1560">
                  <c:v>0</c:v>
                </c:pt>
                <c:pt idx="1561">
                  <c:v>65</c:v>
                </c:pt>
                <c:pt idx="1562">
                  <c:v>94</c:v>
                </c:pt>
                <c:pt idx="1563">
                  <c:v>94</c:v>
                </c:pt>
                <c:pt idx="1564">
                  <c:v>94</c:v>
                </c:pt>
                <c:pt idx="1565">
                  <c:v>94</c:v>
                </c:pt>
                <c:pt idx="1566">
                  <c:v>95</c:v>
                </c:pt>
                <c:pt idx="1567">
                  <c:v>95</c:v>
                </c:pt>
                <c:pt idx="1568">
                  <c:v>95</c:v>
                </c:pt>
                <c:pt idx="1569">
                  <c:v>95</c:v>
                </c:pt>
                <c:pt idx="1570">
                  <c:v>95</c:v>
                </c:pt>
                <c:pt idx="1571">
                  <c:v>95</c:v>
                </c:pt>
                <c:pt idx="1572">
                  <c:v>95</c:v>
                </c:pt>
                <c:pt idx="1573">
                  <c:v>95</c:v>
                </c:pt>
                <c:pt idx="1574">
                  <c:v>95</c:v>
                </c:pt>
                <c:pt idx="1575">
                  <c:v>95</c:v>
                </c:pt>
                <c:pt idx="1576">
                  <c:v>73</c:v>
                </c:pt>
                <c:pt idx="1577">
                  <c:v>88</c:v>
                </c:pt>
                <c:pt idx="1578">
                  <c:v>85</c:v>
                </c:pt>
                <c:pt idx="1579">
                  <c:v>0</c:v>
                </c:pt>
                <c:pt idx="1580">
                  <c:v>0</c:v>
                </c:pt>
                <c:pt idx="1581">
                  <c:v>0</c:v>
                </c:pt>
                <c:pt idx="1582">
                  <c:v>93</c:v>
                </c:pt>
                <c:pt idx="1583">
                  <c:v>94</c:v>
                </c:pt>
                <c:pt idx="1584">
                  <c:v>94</c:v>
                </c:pt>
                <c:pt idx="1585">
                  <c:v>94</c:v>
                </c:pt>
                <c:pt idx="1586">
                  <c:v>95</c:v>
                </c:pt>
                <c:pt idx="1587">
                  <c:v>95</c:v>
                </c:pt>
                <c:pt idx="1588">
                  <c:v>96</c:v>
                </c:pt>
                <c:pt idx="1589">
                  <c:v>96</c:v>
                </c:pt>
                <c:pt idx="1590">
                  <c:v>95</c:v>
                </c:pt>
                <c:pt idx="1591">
                  <c:v>95</c:v>
                </c:pt>
                <c:pt idx="1592">
                  <c:v>96</c:v>
                </c:pt>
                <c:pt idx="1593">
                  <c:v>96</c:v>
                </c:pt>
                <c:pt idx="1594">
                  <c:v>95</c:v>
                </c:pt>
                <c:pt idx="1595">
                  <c:v>95</c:v>
                </c:pt>
                <c:pt idx="1596">
                  <c:v>80</c:v>
                </c:pt>
                <c:pt idx="1597">
                  <c:v>87</c:v>
                </c:pt>
                <c:pt idx="1598">
                  <c:v>89</c:v>
                </c:pt>
                <c:pt idx="1599">
                  <c:v>48</c:v>
                </c:pt>
                <c:pt idx="1600">
                  <c:v>0</c:v>
                </c:pt>
                <c:pt idx="1601">
                  <c:v>0</c:v>
                </c:pt>
                <c:pt idx="1602">
                  <c:v>41</c:v>
                </c:pt>
                <c:pt idx="1603">
                  <c:v>95</c:v>
                </c:pt>
                <c:pt idx="1604">
                  <c:v>95</c:v>
                </c:pt>
                <c:pt idx="1605">
                  <c:v>95</c:v>
                </c:pt>
                <c:pt idx="1606">
                  <c:v>95</c:v>
                </c:pt>
                <c:pt idx="1607">
                  <c:v>89</c:v>
                </c:pt>
                <c:pt idx="1608">
                  <c:v>90</c:v>
                </c:pt>
                <c:pt idx="1609">
                  <c:v>84</c:v>
                </c:pt>
                <c:pt idx="1610">
                  <c:v>83</c:v>
                </c:pt>
                <c:pt idx="1611">
                  <c:v>83</c:v>
                </c:pt>
                <c:pt idx="1612">
                  <c:v>84</c:v>
                </c:pt>
                <c:pt idx="1613">
                  <c:v>72</c:v>
                </c:pt>
                <c:pt idx="1614">
                  <c:v>65</c:v>
                </c:pt>
                <c:pt idx="1615">
                  <c:v>81</c:v>
                </c:pt>
                <c:pt idx="1616">
                  <c:v>86</c:v>
                </c:pt>
                <c:pt idx="1617">
                  <c:v>84</c:v>
                </c:pt>
                <c:pt idx="1618">
                  <c:v>85</c:v>
                </c:pt>
                <c:pt idx="1619">
                  <c:v>74</c:v>
                </c:pt>
                <c:pt idx="1620">
                  <c:v>88</c:v>
                </c:pt>
                <c:pt idx="1621">
                  <c:v>62</c:v>
                </c:pt>
                <c:pt idx="1622">
                  <c:v>0</c:v>
                </c:pt>
                <c:pt idx="1623">
                  <c:v>0</c:v>
                </c:pt>
                <c:pt idx="1624">
                  <c:v>25</c:v>
                </c:pt>
                <c:pt idx="1625">
                  <c:v>94</c:v>
                </c:pt>
                <c:pt idx="1626">
                  <c:v>93</c:v>
                </c:pt>
                <c:pt idx="1627">
                  <c:v>95</c:v>
                </c:pt>
                <c:pt idx="1628">
                  <c:v>88</c:v>
                </c:pt>
                <c:pt idx="1629">
                  <c:v>78</c:v>
                </c:pt>
                <c:pt idx="1630">
                  <c:v>88</c:v>
                </c:pt>
                <c:pt idx="1631">
                  <c:v>94</c:v>
                </c:pt>
                <c:pt idx="1632">
                  <c:v>54</c:v>
                </c:pt>
                <c:pt idx="1633">
                  <c:v>53</c:v>
                </c:pt>
                <c:pt idx="1634">
                  <c:v>52</c:v>
                </c:pt>
                <c:pt idx="1635">
                  <c:v>54</c:v>
                </c:pt>
                <c:pt idx="1636">
                  <c:v>57</c:v>
                </c:pt>
                <c:pt idx="1637">
                  <c:v>83</c:v>
                </c:pt>
                <c:pt idx="1638">
                  <c:v>80</c:v>
                </c:pt>
                <c:pt idx="1639">
                  <c:v>81</c:v>
                </c:pt>
                <c:pt idx="1640">
                  <c:v>79</c:v>
                </c:pt>
                <c:pt idx="1641">
                  <c:v>80</c:v>
                </c:pt>
                <c:pt idx="1642">
                  <c:v>80</c:v>
                </c:pt>
                <c:pt idx="1643">
                  <c:v>77</c:v>
                </c:pt>
                <c:pt idx="1644">
                  <c:v>85</c:v>
                </c:pt>
                <c:pt idx="1645">
                  <c:v>62</c:v>
                </c:pt>
                <c:pt idx="1646">
                  <c:v>0</c:v>
                </c:pt>
                <c:pt idx="1647">
                  <c:v>19</c:v>
                </c:pt>
                <c:pt idx="1648">
                  <c:v>88</c:v>
                </c:pt>
                <c:pt idx="1649">
                  <c:v>86</c:v>
                </c:pt>
                <c:pt idx="1650">
                  <c:v>86</c:v>
                </c:pt>
                <c:pt idx="1651">
                  <c:v>86</c:v>
                </c:pt>
                <c:pt idx="1652">
                  <c:v>95</c:v>
                </c:pt>
                <c:pt idx="1653">
                  <c:v>93</c:v>
                </c:pt>
                <c:pt idx="1654">
                  <c:v>93</c:v>
                </c:pt>
                <c:pt idx="1655">
                  <c:v>93</c:v>
                </c:pt>
                <c:pt idx="1656">
                  <c:v>94</c:v>
                </c:pt>
                <c:pt idx="1657">
                  <c:v>95</c:v>
                </c:pt>
                <c:pt idx="1658">
                  <c:v>95</c:v>
                </c:pt>
                <c:pt idx="1659">
                  <c:v>95</c:v>
                </c:pt>
                <c:pt idx="1660">
                  <c:v>95</c:v>
                </c:pt>
                <c:pt idx="1661">
                  <c:v>93</c:v>
                </c:pt>
                <c:pt idx="1662">
                  <c:v>95</c:v>
                </c:pt>
                <c:pt idx="1663">
                  <c:v>74</c:v>
                </c:pt>
                <c:pt idx="1664">
                  <c:v>90</c:v>
                </c:pt>
                <c:pt idx="1665">
                  <c:v>71</c:v>
                </c:pt>
                <c:pt idx="1666">
                  <c:v>0</c:v>
                </c:pt>
                <c:pt idx="1667">
                  <c:v>0</c:v>
                </c:pt>
                <c:pt idx="1668">
                  <c:v>33</c:v>
                </c:pt>
                <c:pt idx="1669">
                  <c:v>94</c:v>
                </c:pt>
                <c:pt idx="1670">
                  <c:v>94</c:v>
                </c:pt>
                <c:pt idx="1671">
                  <c:v>94</c:v>
                </c:pt>
                <c:pt idx="1672">
                  <c:v>94</c:v>
                </c:pt>
                <c:pt idx="1673">
                  <c:v>94</c:v>
                </c:pt>
                <c:pt idx="1674">
                  <c:v>94</c:v>
                </c:pt>
                <c:pt idx="1675">
                  <c:v>95</c:v>
                </c:pt>
                <c:pt idx="1676">
                  <c:v>94</c:v>
                </c:pt>
                <c:pt idx="1677">
                  <c:v>94</c:v>
                </c:pt>
                <c:pt idx="1678">
                  <c:v>92</c:v>
                </c:pt>
                <c:pt idx="1679">
                  <c:v>89</c:v>
                </c:pt>
                <c:pt idx="1680">
                  <c:v>74</c:v>
                </c:pt>
                <c:pt idx="1681">
                  <c:v>52</c:v>
                </c:pt>
                <c:pt idx="1682">
                  <c:v>53</c:v>
                </c:pt>
                <c:pt idx="1683">
                  <c:v>53</c:v>
                </c:pt>
                <c:pt idx="1684">
                  <c:v>89</c:v>
                </c:pt>
                <c:pt idx="1685">
                  <c:v>74</c:v>
                </c:pt>
                <c:pt idx="1686">
                  <c:v>65</c:v>
                </c:pt>
                <c:pt idx="1687">
                  <c:v>41</c:v>
                </c:pt>
                <c:pt idx="1688">
                  <c:v>42</c:v>
                </c:pt>
                <c:pt idx="1689">
                  <c:v>30</c:v>
                </c:pt>
                <c:pt idx="1690">
                  <c:v>0</c:v>
                </c:pt>
                <c:pt idx="1691">
                  <c:v>22</c:v>
                </c:pt>
                <c:pt idx="1692">
                  <c:v>74</c:v>
                </c:pt>
                <c:pt idx="1693">
                  <c:v>64</c:v>
                </c:pt>
                <c:pt idx="1694">
                  <c:v>88</c:v>
                </c:pt>
                <c:pt idx="1695">
                  <c:v>88</c:v>
                </c:pt>
                <c:pt idx="1696">
                  <c:v>89</c:v>
                </c:pt>
                <c:pt idx="1697">
                  <c:v>89</c:v>
                </c:pt>
                <c:pt idx="1698">
                  <c:v>88</c:v>
                </c:pt>
                <c:pt idx="1699">
                  <c:v>89</c:v>
                </c:pt>
                <c:pt idx="1700">
                  <c:v>89</c:v>
                </c:pt>
                <c:pt idx="1701">
                  <c:v>89</c:v>
                </c:pt>
                <c:pt idx="1702">
                  <c:v>89</c:v>
                </c:pt>
                <c:pt idx="1703">
                  <c:v>74</c:v>
                </c:pt>
                <c:pt idx="1704">
                  <c:v>73</c:v>
                </c:pt>
                <c:pt idx="1705">
                  <c:v>74</c:v>
                </c:pt>
                <c:pt idx="1706">
                  <c:v>89</c:v>
                </c:pt>
                <c:pt idx="1707">
                  <c:v>73</c:v>
                </c:pt>
                <c:pt idx="1708">
                  <c:v>66</c:v>
                </c:pt>
                <c:pt idx="1709">
                  <c:v>76</c:v>
                </c:pt>
                <c:pt idx="1710">
                  <c:v>63</c:v>
                </c:pt>
                <c:pt idx="1711">
                  <c:v>47</c:v>
                </c:pt>
                <c:pt idx="1712">
                  <c:v>38</c:v>
                </c:pt>
                <c:pt idx="1713">
                  <c:v>0</c:v>
                </c:pt>
                <c:pt idx="1714">
                  <c:v>0</c:v>
                </c:pt>
                <c:pt idx="1715">
                  <c:v>80</c:v>
                </c:pt>
                <c:pt idx="1716">
                  <c:v>81</c:v>
                </c:pt>
                <c:pt idx="1717">
                  <c:v>82</c:v>
                </c:pt>
                <c:pt idx="1718">
                  <c:v>90</c:v>
                </c:pt>
                <c:pt idx="1719">
                  <c:v>90</c:v>
                </c:pt>
                <c:pt idx="1720">
                  <c:v>90</c:v>
                </c:pt>
                <c:pt idx="1721">
                  <c:v>90</c:v>
                </c:pt>
                <c:pt idx="1722">
                  <c:v>86</c:v>
                </c:pt>
                <c:pt idx="1723">
                  <c:v>94</c:v>
                </c:pt>
                <c:pt idx="1724">
                  <c:v>93</c:v>
                </c:pt>
                <c:pt idx="1725">
                  <c:v>93</c:v>
                </c:pt>
                <c:pt idx="1726">
                  <c:v>95</c:v>
                </c:pt>
                <c:pt idx="1727">
                  <c:v>94</c:v>
                </c:pt>
                <c:pt idx="1728">
                  <c:v>94</c:v>
                </c:pt>
                <c:pt idx="1729">
                  <c:v>94</c:v>
                </c:pt>
                <c:pt idx="1730">
                  <c:v>76</c:v>
                </c:pt>
                <c:pt idx="1731">
                  <c:v>88</c:v>
                </c:pt>
                <c:pt idx="1732">
                  <c:v>88</c:v>
                </c:pt>
                <c:pt idx="1733">
                  <c:v>35</c:v>
                </c:pt>
                <c:pt idx="1734">
                  <c:v>0</c:v>
                </c:pt>
                <c:pt idx="1735">
                  <c:v>0</c:v>
                </c:pt>
                <c:pt idx="1736">
                  <c:v>52</c:v>
                </c:pt>
                <c:pt idx="1737">
                  <c:v>52</c:v>
                </c:pt>
                <c:pt idx="1738">
                  <c:v>95</c:v>
                </c:pt>
                <c:pt idx="1739">
                  <c:v>95</c:v>
                </c:pt>
                <c:pt idx="1740">
                  <c:v>94</c:v>
                </c:pt>
                <c:pt idx="1741">
                  <c:v>93</c:v>
                </c:pt>
                <c:pt idx="1742">
                  <c:v>93</c:v>
                </c:pt>
                <c:pt idx="1743">
                  <c:v>95</c:v>
                </c:pt>
                <c:pt idx="1744">
                  <c:v>96</c:v>
                </c:pt>
                <c:pt idx="1745">
                  <c:v>96</c:v>
                </c:pt>
                <c:pt idx="1746">
                  <c:v>95</c:v>
                </c:pt>
                <c:pt idx="1747">
                  <c:v>95</c:v>
                </c:pt>
                <c:pt idx="1748">
                  <c:v>95</c:v>
                </c:pt>
                <c:pt idx="1749">
                  <c:v>95</c:v>
                </c:pt>
                <c:pt idx="1750">
                  <c:v>95</c:v>
                </c:pt>
                <c:pt idx="1751">
                  <c:v>95</c:v>
                </c:pt>
                <c:pt idx="1752">
                  <c:v>75</c:v>
                </c:pt>
                <c:pt idx="1753">
                  <c:v>88</c:v>
                </c:pt>
                <c:pt idx="1754">
                  <c:v>89</c:v>
                </c:pt>
                <c:pt idx="1755">
                  <c:v>4</c:v>
                </c:pt>
                <c:pt idx="1756">
                  <c:v>0</c:v>
                </c:pt>
                <c:pt idx="1757">
                  <c:v>0</c:v>
                </c:pt>
                <c:pt idx="1758">
                  <c:v>83</c:v>
                </c:pt>
                <c:pt idx="1759">
                  <c:v>84</c:v>
                </c:pt>
                <c:pt idx="1760">
                  <c:v>88</c:v>
                </c:pt>
                <c:pt idx="1761">
                  <c:v>81</c:v>
                </c:pt>
                <c:pt idx="1762">
                  <c:v>84</c:v>
                </c:pt>
                <c:pt idx="1763">
                  <c:v>95</c:v>
                </c:pt>
                <c:pt idx="1764">
                  <c:v>95</c:v>
                </c:pt>
                <c:pt idx="1765">
                  <c:v>95</c:v>
                </c:pt>
                <c:pt idx="1766">
                  <c:v>93</c:v>
                </c:pt>
                <c:pt idx="1767">
                  <c:v>94</c:v>
                </c:pt>
                <c:pt idx="1768">
                  <c:v>94</c:v>
                </c:pt>
                <c:pt idx="1769">
                  <c:v>95</c:v>
                </c:pt>
                <c:pt idx="1770">
                  <c:v>94</c:v>
                </c:pt>
                <c:pt idx="1771">
                  <c:v>95</c:v>
                </c:pt>
                <c:pt idx="1772">
                  <c:v>94</c:v>
                </c:pt>
                <c:pt idx="1773">
                  <c:v>75</c:v>
                </c:pt>
                <c:pt idx="1774">
                  <c:v>90</c:v>
                </c:pt>
                <c:pt idx="1775">
                  <c:v>89</c:v>
                </c:pt>
                <c:pt idx="1776">
                  <c:v>16</c:v>
                </c:pt>
                <c:pt idx="1777">
                  <c:v>0</c:v>
                </c:pt>
                <c:pt idx="1778">
                  <c:v>0</c:v>
                </c:pt>
                <c:pt idx="1779">
                  <c:v>83</c:v>
                </c:pt>
                <c:pt idx="1780">
                  <c:v>94</c:v>
                </c:pt>
                <c:pt idx="1781">
                  <c:v>90</c:v>
                </c:pt>
                <c:pt idx="1782">
                  <c:v>90</c:v>
                </c:pt>
                <c:pt idx="1783">
                  <c:v>96</c:v>
                </c:pt>
                <c:pt idx="1784">
                  <c:v>95</c:v>
                </c:pt>
                <c:pt idx="1785">
                  <c:v>95</c:v>
                </c:pt>
                <c:pt idx="1786">
                  <c:v>95</c:v>
                </c:pt>
                <c:pt idx="1787">
                  <c:v>96</c:v>
                </c:pt>
                <c:pt idx="1788">
                  <c:v>93</c:v>
                </c:pt>
                <c:pt idx="1789">
                  <c:v>91</c:v>
                </c:pt>
                <c:pt idx="1790">
                  <c:v>92</c:v>
                </c:pt>
                <c:pt idx="1791">
                  <c:v>92</c:v>
                </c:pt>
                <c:pt idx="1792">
                  <c:v>92</c:v>
                </c:pt>
                <c:pt idx="1793">
                  <c:v>93</c:v>
                </c:pt>
                <c:pt idx="1794">
                  <c:v>73</c:v>
                </c:pt>
                <c:pt idx="1795">
                  <c:v>88</c:v>
                </c:pt>
                <c:pt idx="1796">
                  <c:v>86</c:v>
                </c:pt>
                <c:pt idx="1797">
                  <c:v>0</c:v>
                </c:pt>
                <c:pt idx="1798">
                  <c:v>0</c:v>
                </c:pt>
                <c:pt idx="1799">
                  <c:v>0</c:v>
                </c:pt>
                <c:pt idx="1800">
                  <c:v>90</c:v>
                </c:pt>
                <c:pt idx="1801">
                  <c:v>94</c:v>
                </c:pt>
                <c:pt idx="1802">
                  <c:v>93</c:v>
                </c:pt>
                <c:pt idx="1803">
                  <c:v>92</c:v>
                </c:pt>
                <c:pt idx="1804">
                  <c:v>73</c:v>
                </c:pt>
                <c:pt idx="1805">
                  <c:v>91</c:v>
                </c:pt>
                <c:pt idx="1806">
                  <c:v>91</c:v>
                </c:pt>
                <c:pt idx="1807">
                  <c:v>91</c:v>
                </c:pt>
                <c:pt idx="1808">
                  <c:v>91</c:v>
                </c:pt>
                <c:pt idx="1809">
                  <c:v>91</c:v>
                </c:pt>
                <c:pt idx="1810">
                  <c:v>74</c:v>
                </c:pt>
                <c:pt idx="1811">
                  <c:v>62</c:v>
                </c:pt>
                <c:pt idx="1812">
                  <c:v>65</c:v>
                </c:pt>
                <c:pt idx="1813">
                  <c:v>66</c:v>
                </c:pt>
                <c:pt idx="1814">
                  <c:v>63</c:v>
                </c:pt>
                <c:pt idx="1815">
                  <c:v>63</c:v>
                </c:pt>
                <c:pt idx="1816">
                  <c:v>63</c:v>
                </c:pt>
                <c:pt idx="1817">
                  <c:v>58</c:v>
                </c:pt>
                <c:pt idx="1818">
                  <c:v>43</c:v>
                </c:pt>
                <c:pt idx="1819">
                  <c:v>23</c:v>
                </c:pt>
                <c:pt idx="1820">
                  <c:v>28</c:v>
                </c:pt>
                <c:pt idx="1821">
                  <c:v>38</c:v>
                </c:pt>
                <c:pt idx="1822">
                  <c:v>28</c:v>
                </c:pt>
                <c:pt idx="1823">
                  <c:v>45</c:v>
                </c:pt>
                <c:pt idx="1824">
                  <c:v>25</c:v>
                </c:pt>
                <c:pt idx="1825">
                  <c:v>0</c:v>
                </c:pt>
                <c:pt idx="1826">
                  <c:v>27</c:v>
                </c:pt>
                <c:pt idx="1827">
                  <c:v>83</c:v>
                </c:pt>
                <c:pt idx="1828">
                  <c:v>88</c:v>
                </c:pt>
                <c:pt idx="1829">
                  <c:v>85</c:v>
                </c:pt>
                <c:pt idx="1830">
                  <c:v>83</c:v>
                </c:pt>
                <c:pt idx="1831">
                  <c:v>84</c:v>
                </c:pt>
                <c:pt idx="1832">
                  <c:v>84</c:v>
                </c:pt>
                <c:pt idx="1833">
                  <c:v>84</c:v>
                </c:pt>
                <c:pt idx="1834">
                  <c:v>84</c:v>
                </c:pt>
                <c:pt idx="1835">
                  <c:v>82</c:v>
                </c:pt>
                <c:pt idx="1836">
                  <c:v>92</c:v>
                </c:pt>
                <c:pt idx="1837">
                  <c:v>94</c:v>
                </c:pt>
                <c:pt idx="1838">
                  <c:v>95</c:v>
                </c:pt>
                <c:pt idx="1839">
                  <c:v>95</c:v>
                </c:pt>
                <c:pt idx="1840">
                  <c:v>95</c:v>
                </c:pt>
                <c:pt idx="1841">
                  <c:v>95</c:v>
                </c:pt>
                <c:pt idx="1842">
                  <c:v>76</c:v>
                </c:pt>
                <c:pt idx="1843">
                  <c:v>89</c:v>
                </c:pt>
                <c:pt idx="1844">
                  <c:v>89</c:v>
                </c:pt>
                <c:pt idx="1845">
                  <c:v>28</c:v>
                </c:pt>
                <c:pt idx="1846">
                  <c:v>0</c:v>
                </c:pt>
                <c:pt idx="1847">
                  <c:v>0</c:v>
                </c:pt>
                <c:pt idx="1848">
                  <c:v>65</c:v>
                </c:pt>
                <c:pt idx="1849">
                  <c:v>95</c:v>
                </c:pt>
                <c:pt idx="1850">
                  <c:v>95</c:v>
                </c:pt>
                <c:pt idx="1851">
                  <c:v>95</c:v>
                </c:pt>
                <c:pt idx="1852">
                  <c:v>94</c:v>
                </c:pt>
                <c:pt idx="1853">
                  <c:v>95</c:v>
                </c:pt>
                <c:pt idx="1854">
                  <c:v>94</c:v>
                </c:pt>
                <c:pt idx="1855">
                  <c:v>94</c:v>
                </c:pt>
                <c:pt idx="1856">
                  <c:v>93</c:v>
                </c:pt>
                <c:pt idx="1857">
                  <c:v>93</c:v>
                </c:pt>
                <c:pt idx="1858">
                  <c:v>85</c:v>
                </c:pt>
                <c:pt idx="1859">
                  <c:v>86</c:v>
                </c:pt>
                <c:pt idx="1860">
                  <c:v>61</c:v>
                </c:pt>
                <c:pt idx="1861">
                  <c:v>60</c:v>
                </c:pt>
                <c:pt idx="1862">
                  <c:v>61</c:v>
                </c:pt>
                <c:pt idx="1863">
                  <c:v>63</c:v>
                </c:pt>
                <c:pt idx="1864">
                  <c:v>58</c:v>
                </c:pt>
                <c:pt idx="1865">
                  <c:v>50</c:v>
                </c:pt>
                <c:pt idx="1866">
                  <c:v>35</c:v>
                </c:pt>
                <c:pt idx="1867">
                  <c:v>33</c:v>
                </c:pt>
                <c:pt idx="1868">
                  <c:v>35</c:v>
                </c:pt>
                <c:pt idx="1869">
                  <c:v>30</c:v>
                </c:pt>
                <c:pt idx="1870">
                  <c:v>38</c:v>
                </c:pt>
                <c:pt idx="1871">
                  <c:v>29</c:v>
                </c:pt>
                <c:pt idx="1872">
                  <c:v>6</c:v>
                </c:pt>
                <c:pt idx="1873">
                  <c:v>0</c:v>
                </c:pt>
                <c:pt idx="1874">
                  <c:v>45</c:v>
                </c:pt>
                <c:pt idx="1875">
                  <c:v>62</c:v>
                </c:pt>
                <c:pt idx="1876">
                  <c:v>60</c:v>
                </c:pt>
                <c:pt idx="1877">
                  <c:v>59</c:v>
                </c:pt>
                <c:pt idx="1878">
                  <c:v>62</c:v>
                </c:pt>
                <c:pt idx="1879">
                  <c:v>62</c:v>
                </c:pt>
                <c:pt idx="1880">
                  <c:v>61</c:v>
                </c:pt>
                <c:pt idx="1881">
                  <c:v>61</c:v>
                </c:pt>
                <c:pt idx="1882">
                  <c:v>59</c:v>
                </c:pt>
                <c:pt idx="1883">
                  <c:v>62</c:v>
                </c:pt>
                <c:pt idx="1884">
                  <c:v>62</c:v>
                </c:pt>
                <c:pt idx="1885">
                  <c:v>58</c:v>
                </c:pt>
                <c:pt idx="1886">
                  <c:v>59</c:v>
                </c:pt>
                <c:pt idx="1887">
                  <c:v>59</c:v>
                </c:pt>
                <c:pt idx="1888">
                  <c:v>65</c:v>
                </c:pt>
                <c:pt idx="1889">
                  <c:v>79</c:v>
                </c:pt>
                <c:pt idx="1890">
                  <c:v>84</c:v>
                </c:pt>
                <c:pt idx="1891">
                  <c:v>85</c:v>
                </c:pt>
                <c:pt idx="1892">
                  <c:v>89</c:v>
                </c:pt>
                <c:pt idx="1893">
                  <c:v>91</c:v>
                </c:pt>
                <c:pt idx="1894">
                  <c:v>80</c:v>
                </c:pt>
                <c:pt idx="1895">
                  <c:v>83</c:v>
                </c:pt>
                <c:pt idx="1896">
                  <c:v>54</c:v>
                </c:pt>
                <c:pt idx="1897">
                  <c:v>44</c:v>
                </c:pt>
                <c:pt idx="1898">
                  <c:v>41</c:v>
                </c:pt>
                <c:pt idx="1899">
                  <c:v>2</c:v>
                </c:pt>
                <c:pt idx="1900">
                  <c:v>0</c:v>
                </c:pt>
                <c:pt idx="1901">
                  <c:v>77</c:v>
                </c:pt>
                <c:pt idx="1902">
                  <c:v>83</c:v>
                </c:pt>
                <c:pt idx="1903">
                  <c:v>78</c:v>
                </c:pt>
                <c:pt idx="1904">
                  <c:v>73</c:v>
                </c:pt>
                <c:pt idx="1905">
                  <c:v>61</c:v>
                </c:pt>
                <c:pt idx="1906">
                  <c:v>60</c:v>
                </c:pt>
                <c:pt idx="1907">
                  <c:v>61</c:v>
                </c:pt>
                <c:pt idx="1908">
                  <c:v>64</c:v>
                </c:pt>
                <c:pt idx="1909">
                  <c:v>63</c:v>
                </c:pt>
                <c:pt idx="1910">
                  <c:v>64</c:v>
                </c:pt>
                <c:pt idx="1911">
                  <c:v>64</c:v>
                </c:pt>
                <c:pt idx="1912">
                  <c:v>62</c:v>
                </c:pt>
                <c:pt idx="1913">
                  <c:v>62</c:v>
                </c:pt>
                <c:pt idx="1914">
                  <c:v>53</c:v>
                </c:pt>
                <c:pt idx="1915">
                  <c:v>52</c:v>
                </c:pt>
                <c:pt idx="1916">
                  <c:v>54</c:v>
                </c:pt>
                <c:pt idx="1917">
                  <c:v>53</c:v>
                </c:pt>
                <c:pt idx="1918">
                  <c:v>54</c:v>
                </c:pt>
                <c:pt idx="1919">
                  <c:v>67</c:v>
                </c:pt>
                <c:pt idx="1920">
                  <c:v>94</c:v>
                </c:pt>
                <c:pt idx="1921">
                  <c:v>93</c:v>
                </c:pt>
                <c:pt idx="1922">
                  <c:v>74</c:v>
                </c:pt>
                <c:pt idx="1923">
                  <c:v>88</c:v>
                </c:pt>
                <c:pt idx="1924">
                  <c:v>80</c:v>
                </c:pt>
                <c:pt idx="1925">
                  <c:v>0</c:v>
                </c:pt>
                <c:pt idx="1926">
                  <c:v>0</c:v>
                </c:pt>
                <c:pt idx="1927">
                  <c:v>20</c:v>
                </c:pt>
                <c:pt idx="1928">
                  <c:v>89</c:v>
                </c:pt>
                <c:pt idx="1929">
                  <c:v>53</c:v>
                </c:pt>
                <c:pt idx="1930">
                  <c:v>81</c:v>
                </c:pt>
                <c:pt idx="1931">
                  <c:v>89</c:v>
                </c:pt>
                <c:pt idx="1932">
                  <c:v>90</c:v>
                </c:pt>
                <c:pt idx="1933">
                  <c:v>90</c:v>
                </c:pt>
                <c:pt idx="1934">
                  <c:v>90</c:v>
                </c:pt>
                <c:pt idx="1935">
                  <c:v>90</c:v>
                </c:pt>
                <c:pt idx="1936">
                  <c:v>90</c:v>
                </c:pt>
                <c:pt idx="1937">
                  <c:v>92</c:v>
                </c:pt>
                <c:pt idx="1938">
                  <c:v>92</c:v>
                </c:pt>
                <c:pt idx="1939">
                  <c:v>92</c:v>
                </c:pt>
                <c:pt idx="1940">
                  <c:v>91</c:v>
                </c:pt>
                <c:pt idx="1941">
                  <c:v>91</c:v>
                </c:pt>
                <c:pt idx="1942">
                  <c:v>92</c:v>
                </c:pt>
                <c:pt idx="1943">
                  <c:v>76</c:v>
                </c:pt>
                <c:pt idx="1944">
                  <c:v>87</c:v>
                </c:pt>
                <c:pt idx="1945">
                  <c:v>87</c:v>
                </c:pt>
                <c:pt idx="1946">
                  <c:v>49</c:v>
                </c:pt>
                <c:pt idx="1947">
                  <c:v>0</c:v>
                </c:pt>
                <c:pt idx="1948">
                  <c:v>0</c:v>
                </c:pt>
                <c:pt idx="1949">
                  <c:v>36</c:v>
                </c:pt>
                <c:pt idx="1950">
                  <c:v>90</c:v>
                </c:pt>
                <c:pt idx="1951">
                  <c:v>81</c:v>
                </c:pt>
                <c:pt idx="1952">
                  <c:v>79</c:v>
                </c:pt>
                <c:pt idx="1953">
                  <c:v>63</c:v>
                </c:pt>
                <c:pt idx="1954">
                  <c:v>72</c:v>
                </c:pt>
                <c:pt idx="1955">
                  <c:v>81</c:v>
                </c:pt>
                <c:pt idx="1956">
                  <c:v>77</c:v>
                </c:pt>
                <c:pt idx="1957">
                  <c:v>86</c:v>
                </c:pt>
                <c:pt idx="1958">
                  <c:v>80</c:v>
                </c:pt>
                <c:pt idx="1959">
                  <c:v>80</c:v>
                </c:pt>
                <c:pt idx="1960">
                  <c:v>88</c:v>
                </c:pt>
                <c:pt idx="1961">
                  <c:v>88</c:v>
                </c:pt>
                <c:pt idx="1962">
                  <c:v>88</c:v>
                </c:pt>
                <c:pt idx="1963">
                  <c:v>87</c:v>
                </c:pt>
                <c:pt idx="1964">
                  <c:v>87</c:v>
                </c:pt>
                <c:pt idx="1965">
                  <c:v>68</c:v>
                </c:pt>
                <c:pt idx="1966">
                  <c:v>65</c:v>
                </c:pt>
                <c:pt idx="1967">
                  <c:v>49</c:v>
                </c:pt>
                <c:pt idx="1968">
                  <c:v>42</c:v>
                </c:pt>
                <c:pt idx="1969">
                  <c:v>78</c:v>
                </c:pt>
                <c:pt idx="1970">
                  <c:v>66</c:v>
                </c:pt>
                <c:pt idx="1971">
                  <c:v>0</c:v>
                </c:pt>
                <c:pt idx="1972">
                  <c:v>17</c:v>
                </c:pt>
                <c:pt idx="1973">
                  <c:v>88</c:v>
                </c:pt>
                <c:pt idx="1974">
                  <c:v>88</c:v>
                </c:pt>
                <c:pt idx="1975">
                  <c:v>84</c:v>
                </c:pt>
                <c:pt idx="1976">
                  <c:v>78</c:v>
                </c:pt>
                <c:pt idx="1977">
                  <c:v>87</c:v>
                </c:pt>
                <c:pt idx="1978">
                  <c:v>95</c:v>
                </c:pt>
                <c:pt idx="1979">
                  <c:v>96</c:v>
                </c:pt>
                <c:pt idx="1980">
                  <c:v>96</c:v>
                </c:pt>
                <c:pt idx="1981">
                  <c:v>96</c:v>
                </c:pt>
                <c:pt idx="1982">
                  <c:v>96</c:v>
                </c:pt>
                <c:pt idx="1983">
                  <c:v>95</c:v>
                </c:pt>
                <c:pt idx="1984">
                  <c:v>95</c:v>
                </c:pt>
                <c:pt idx="1985">
                  <c:v>94</c:v>
                </c:pt>
                <c:pt idx="1986">
                  <c:v>94</c:v>
                </c:pt>
                <c:pt idx="1987">
                  <c:v>95</c:v>
                </c:pt>
                <c:pt idx="1988">
                  <c:v>73</c:v>
                </c:pt>
                <c:pt idx="1989">
                  <c:v>89</c:v>
                </c:pt>
                <c:pt idx="1990">
                  <c:v>80</c:v>
                </c:pt>
                <c:pt idx="1991">
                  <c:v>0</c:v>
                </c:pt>
                <c:pt idx="1992">
                  <c:v>0</c:v>
                </c:pt>
                <c:pt idx="1993">
                  <c:v>7</c:v>
                </c:pt>
                <c:pt idx="1994">
                  <c:v>93</c:v>
                </c:pt>
                <c:pt idx="1995">
                  <c:v>94</c:v>
                </c:pt>
                <c:pt idx="1996">
                  <c:v>95</c:v>
                </c:pt>
                <c:pt idx="1997">
                  <c:v>94</c:v>
                </c:pt>
                <c:pt idx="1998">
                  <c:v>94</c:v>
                </c:pt>
                <c:pt idx="1999">
                  <c:v>94</c:v>
                </c:pt>
                <c:pt idx="2000">
                  <c:v>95</c:v>
                </c:pt>
                <c:pt idx="2001">
                  <c:v>94</c:v>
                </c:pt>
                <c:pt idx="2002">
                  <c:v>95</c:v>
                </c:pt>
                <c:pt idx="2003">
                  <c:v>93</c:v>
                </c:pt>
                <c:pt idx="2004">
                  <c:v>94</c:v>
                </c:pt>
                <c:pt idx="2005">
                  <c:v>94</c:v>
                </c:pt>
                <c:pt idx="2006">
                  <c:v>94</c:v>
                </c:pt>
                <c:pt idx="2007">
                  <c:v>95</c:v>
                </c:pt>
                <c:pt idx="2008">
                  <c:v>96</c:v>
                </c:pt>
                <c:pt idx="2009">
                  <c:v>79</c:v>
                </c:pt>
                <c:pt idx="2010">
                  <c:v>89</c:v>
                </c:pt>
                <c:pt idx="2011">
                  <c:v>89</c:v>
                </c:pt>
                <c:pt idx="2012">
                  <c:v>46</c:v>
                </c:pt>
                <c:pt idx="2013">
                  <c:v>0</c:v>
                </c:pt>
                <c:pt idx="2014">
                  <c:v>0</c:v>
                </c:pt>
                <c:pt idx="2015">
                  <c:v>51</c:v>
                </c:pt>
                <c:pt idx="2016">
                  <c:v>94</c:v>
                </c:pt>
                <c:pt idx="2017">
                  <c:v>95</c:v>
                </c:pt>
                <c:pt idx="2018">
                  <c:v>94</c:v>
                </c:pt>
                <c:pt idx="2019">
                  <c:v>94</c:v>
                </c:pt>
                <c:pt idx="2020">
                  <c:v>94</c:v>
                </c:pt>
                <c:pt idx="2021">
                  <c:v>94</c:v>
                </c:pt>
                <c:pt idx="2022">
                  <c:v>94</c:v>
                </c:pt>
                <c:pt idx="2023">
                  <c:v>94</c:v>
                </c:pt>
                <c:pt idx="2024">
                  <c:v>94</c:v>
                </c:pt>
                <c:pt idx="2025">
                  <c:v>94</c:v>
                </c:pt>
                <c:pt idx="2026">
                  <c:v>94</c:v>
                </c:pt>
                <c:pt idx="2027">
                  <c:v>94</c:v>
                </c:pt>
                <c:pt idx="2028">
                  <c:v>93</c:v>
                </c:pt>
                <c:pt idx="2029">
                  <c:v>94</c:v>
                </c:pt>
                <c:pt idx="2030">
                  <c:v>75</c:v>
                </c:pt>
                <c:pt idx="2031">
                  <c:v>89</c:v>
                </c:pt>
                <c:pt idx="2032">
                  <c:v>88</c:v>
                </c:pt>
                <c:pt idx="2033">
                  <c:v>16</c:v>
                </c:pt>
                <c:pt idx="2034">
                  <c:v>0</c:v>
                </c:pt>
                <c:pt idx="2035">
                  <c:v>0</c:v>
                </c:pt>
                <c:pt idx="2036">
                  <c:v>89</c:v>
                </c:pt>
                <c:pt idx="2037">
                  <c:v>93</c:v>
                </c:pt>
                <c:pt idx="2038">
                  <c:v>93</c:v>
                </c:pt>
                <c:pt idx="2039">
                  <c:v>93</c:v>
                </c:pt>
                <c:pt idx="2040">
                  <c:v>93</c:v>
                </c:pt>
                <c:pt idx="2041">
                  <c:v>94</c:v>
                </c:pt>
                <c:pt idx="2042">
                  <c:v>92</c:v>
                </c:pt>
                <c:pt idx="2043">
                  <c:v>92</c:v>
                </c:pt>
                <c:pt idx="2044">
                  <c:v>93</c:v>
                </c:pt>
                <c:pt idx="2045">
                  <c:v>93</c:v>
                </c:pt>
                <c:pt idx="2046">
                  <c:v>60</c:v>
                </c:pt>
                <c:pt idx="2047">
                  <c:v>87</c:v>
                </c:pt>
                <c:pt idx="2048">
                  <c:v>93</c:v>
                </c:pt>
                <c:pt idx="2049">
                  <c:v>94</c:v>
                </c:pt>
                <c:pt idx="2050">
                  <c:v>95</c:v>
                </c:pt>
                <c:pt idx="2051">
                  <c:v>76</c:v>
                </c:pt>
                <c:pt idx="2052">
                  <c:v>88</c:v>
                </c:pt>
                <c:pt idx="2053">
                  <c:v>88</c:v>
                </c:pt>
                <c:pt idx="2054">
                  <c:v>25</c:v>
                </c:pt>
                <c:pt idx="2055">
                  <c:v>0</c:v>
                </c:pt>
                <c:pt idx="2056">
                  <c:v>0</c:v>
                </c:pt>
                <c:pt idx="2057">
                  <c:v>76</c:v>
                </c:pt>
                <c:pt idx="2058">
                  <c:v>95</c:v>
                </c:pt>
                <c:pt idx="2059">
                  <c:v>95</c:v>
                </c:pt>
                <c:pt idx="2060">
                  <c:v>95</c:v>
                </c:pt>
                <c:pt idx="2061">
                  <c:v>90</c:v>
                </c:pt>
                <c:pt idx="2062">
                  <c:v>94</c:v>
                </c:pt>
                <c:pt idx="2063">
                  <c:v>93</c:v>
                </c:pt>
                <c:pt idx="2064">
                  <c:v>93</c:v>
                </c:pt>
                <c:pt idx="2065">
                  <c:v>94</c:v>
                </c:pt>
                <c:pt idx="2066">
                  <c:v>93</c:v>
                </c:pt>
                <c:pt idx="2067">
                  <c:v>94</c:v>
                </c:pt>
                <c:pt idx="2068">
                  <c:v>93</c:v>
                </c:pt>
                <c:pt idx="2069">
                  <c:v>91</c:v>
                </c:pt>
                <c:pt idx="2070">
                  <c:v>91</c:v>
                </c:pt>
                <c:pt idx="2071">
                  <c:v>91</c:v>
                </c:pt>
                <c:pt idx="2072">
                  <c:v>73</c:v>
                </c:pt>
                <c:pt idx="2073">
                  <c:v>88</c:v>
                </c:pt>
                <c:pt idx="2074">
                  <c:v>88</c:v>
                </c:pt>
                <c:pt idx="2075">
                  <c:v>5</c:v>
                </c:pt>
                <c:pt idx="2076">
                  <c:v>0</c:v>
                </c:pt>
                <c:pt idx="2077">
                  <c:v>0</c:v>
                </c:pt>
                <c:pt idx="2078">
                  <c:v>78</c:v>
                </c:pt>
                <c:pt idx="2079">
                  <c:v>93</c:v>
                </c:pt>
                <c:pt idx="2080">
                  <c:v>94</c:v>
                </c:pt>
                <c:pt idx="2081">
                  <c:v>94</c:v>
                </c:pt>
                <c:pt idx="2082">
                  <c:v>95</c:v>
                </c:pt>
                <c:pt idx="2083">
                  <c:v>94</c:v>
                </c:pt>
                <c:pt idx="2084">
                  <c:v>94</c:v>
                </c:pt>
                <c:pt idx="2085">
                  <c:v>93</c:v>
                </c:pt>
                <c:pt idx="2086">
                  <c:v>92</c:v>
                </c:pt>
                <c:pt idx="2087">
                  <c:v>91</c:v>
                </c:pt>
                <c:pt idx="2088">
                  <c:v>85</c:v>
                </c:pt>
                <c:pt idx="2089">
                  <c:v>86</c:v>
                </c:pt>
                <c:pt idx="2090">
                  <c:v>85</c:v>
                </c:pt>
                <c:pt idx="2091">
                  <c:v>85</c:v>
                </c:pt>
                <c:pt idx="2092">
                  <c:v>84</c:v>
                </c:pt>
                <c:pt idx="2093">
                  <c:v>67</c:v>
                </c:pt>
                <c:pt idx="2094">
                  <c:v>56</c:v>
                </c:pt>
                <c:pt idx="2095">
                  <c:v>78</c:v>
                </c:pt>
                <c:pt idx="2096">
                  <c:v>66</c:v>
                </c:pt>
                <c:pt idx="2097">
                  <c:v>24</c:v>
                </c:pt>
                <c:pt idx="2098">
                  <c:v>0</c:v>
                </c:pt>
                <c:pt idx="2099">
                  <c:v>46</c:v>
                </c:pt>
                <c:pt idx="2100">
                  <c:v>85</c:v>
                </c:pt>
                <c:pt idx="2101">
                  <c:v>78</c:v>
                </c:pt>
                <c:pt idx="2102">
                  <c:v>86</c:v>
                </c:pt>
                <c:pt idx="2103">
                  <c:v>96</c:v>
                </c:pt>
                <c:pt idx="2104">
                  <c:v>97</c:v>
                </c:pt>
                <c:pt idx="2105">
                  <c:v>97</c:v>
                </c:pt>
                <c:pt idx="2106">
                  <c:v>95</c:v>
                </c:pt>
                <c:pt idx="2107">
                  <c:v>93</c:v>
                </c:pt>
                <c:pt idx="2108">
                  <c:v>93</c:v>
                </c:pt>
                <c:pt idx="2109">
                  <c:v>94</c:v>
                </c:pt>
                <c:pt idx="2110">
                  <c:v>93</c:v>
                </c:pt>
                <c:pt idx="2111">
                  <c:v>93</c:v>
                </c:pt>
                <c:pt idx="2112">
                  <c:v>93</c:v>
                </c:pt>
                <c:pt idx="2113">
                  <c:v>93</c:v>
                </c:pt>
                <c:pt idx="2114">
                  <c:v>81</c:v>
                </c:pt>
                <c:pt idx="2115">
                  <c:v>84</c:v>
                </c:pt>
                <c:pt idx="2116">
                  <c:v>88</c:v>
                </c:pt>
                <c:pt idx="2117">
                  <c:v>52</c:v>
                </c:pt>
                <c:pt idx="2118">
                  <c:v>0</c:v>
                </c:pt>
                <c:pt idx="2119">
                  <c:v>0</c:v>
                </c:pt>
                <c:pt idx="2120">
                  <c:v>27</c:v>
                </c:pt>
                <c:pt idx="2121">
                  <c:v>53</c:v>
                </c:pt>
                <c:pt idx="2122">
                  <c:v>76</c:v>
                </c:pt>
                <c:pt idx="2123">
                  <c:v>93</c:v>
                </c:pt>
                <c:pt idx="2124">
                  <c:v>93</c:v>
                </c:pt>
                <c:pt idx="2125">
                  <c:v>93</c:v>
                </c:pt>
                <c:pt idx="2126">
                  <c:v>93</c:v>
                </c:pt>
                <c:pt idx="2127">
                  <c:v>94</c:v>
                </c:pt>
                <c:pt idx="2128">
                  <c:v>93</c:v>
                </c:pt>
                <c:pt idx="2129">
                  <c:v>93</c:v>
                </c:pt>
                <c:pt idx="2130">
                  <c:v>94</c:v>
                </c:pt>
                <c:pt idx="2131">
                  <c:v>95</c:v>
                </c:pt>
                <c:pt idx="2132">
                  <c:v>95</c:v>
                </c:pt>
                <c:pt idx="2133">
                  <c:v>95</c:v>
                </c:pt>
                <c:pt idx="2134">
                  <c:v>95</c:v>
                </c:pt>
                <c:pt idx="2135">
                  <c:v>95</c:v>
                </c:pt>
                <c:pt idx="2136">
                  <c:v>75</c:v>
                </c:pt>
                <c:pt idx="2137">
                  <c:v>88</c:v>
                </c:pt>
                <c:pt idx="2138">
                  <c:v>89</c:v>
                </c:pt>
                <c:pt idx="2139">
                  <c:v>7</c:v>
                </c:pt>
                <c:pt idx="2140">
                  <c:v>0</c:v>
                </c:pt>
                <c:pt idx="2141">
                  <c:v>0</c:v>
                </c:pt>
                <c:pt idx="2142">
                  <c:v>82</c:v>
                </c:pt>
                <c:pt idx="2143">
                  <c:v>96</c:v>
                </c:pt>
                <c:pt idx="2144">
                  <c:v>96</c:v>
                </c:pt>
                <c:pt idx="2145">
                  <c:v>96</c:v>
                </c:pt>
                <c:pt idx="2146">
                  <c:v>87</c:v>
                </c:pt>
                <c:pt idx="2147">
                  <c:v>88</c:v>
                </c:pt>
                <c:pt idx="2148">
                  <c:v>89</c:v>
                </c:pt>
                <c:pt idx="2149">
                  <c:v>84</c:v>
                </c:pt>
                <c:pt idx="2150">
                  <c:v>81</c:v>
                </c:pt>
                <c:pt idx="2151">
                  <c:v>80</c:v>
                </c:pt>
                <c:pt idx="2152">
                  <c:v>84</c:v>
                </c:pt>
                <c:pt idx="2153">
                  <c:v>71</c:v>
                </c:pt>
                <c:pt idx="2154">
                  <c:v>64</c:v>
                </c:pt>
                <c:pt idx="2155">
                  <c:v>62</c:v>
                </c:pt>
                <c:pt idx="2156">
                  <c:v>83</c:v>
                </c:pt>
                <c:pt idx="2157">
                  <c:v>66</c:v>
                </c:pt>
                <c:pt idx="2158">
                  <c:v>61</c:v>
                </c:pt>
                <c:pt idx="2159">
                  <c:v>57</c:v>
                </c:pt>
                <c:pt idx="2160">
                  <c:v>32</c:v>
                </c:pt>
                <c:pt idx="2161">
                  <c:v>27</c:v>
                </c:pt>
                <c:pt idx="2162">
                  <c:v>26</c:v>
                </c:pt>
                <c:pt idx="2163">
                  <c:v>40</c:v>
                </c:pt>
                <c:pt idx="2164">
                  <c:v>56</c:v>
                </c:pt>
                <c:pt idx="2165">
                  <c:v>29</c:v>
                </c:pt>
                <c:pt idx="2166">
                  <c:v>1</c:v>
                </c:pt>
                <c:pt idx="2167">
                  <c:v>18</c:v>
                </c:pt>
                <c:pt idx="2168">
                  <c:v>58</c:v>
                </c:pt>
                <c:pt idx="2169">
                  <c:v>84</c:v>
                </c:pt>
                <c:pt idx="2170">
                  <c:v>95</c:v>
                </c:pt>
                <c:pt idx="2171">
                  <c:v>96</c:v>
                </c:pt>
                <c:pt idx="2172">
                  <c:v>80</c:v>
                </c:pt>
                <c:pt idx="2173">
                  <c:v>54</c:v>
                </c:pt>
                <c:pt idx="2174">
                  <c:v>84</c:v>
                </c:pt>
                <c:pt idx="2175">
                  <c:v>95</c:v>
                </c:pt>
                <c:pt idx="2176">
                  <c:v>95</c:v>
                </c:pt>
                <c:pt idx="2177">
                  <c:v>95</c:v>
                </c:pt>
                <c:pt idx="2178">
                  <c:v>95</c:v>
                </c:pt>
                <c:pt idx="2179">
                  <c:v>96</c:v>
                </c:pt>
                <c:pt idx="2180">
                  <c:v>95</c:v>
                </c:pt>
                <c:pt idx="2181">
                  <c:v>81</c:v>
                </c:pt>
                <c:pt idx="2182">
                  <c:v>78</c:v>
                </c:pt>
                <c:pt idx="2183">
                  <c:v>94</c:v>
                </c:pt>
                <c:pt idx="2184">
                  <c:v>74</c:v>
                </c:pt>
                <c:pt idx="2185">
                  <c:v>89</c:v>
                </c:pt>
                <c:pt idx="2186">
                  <c:v>81</c:v>
                </c:pt>
                <c:pt idx="2187">
                  <c:v>0</c:v>
                </c:pt>
                <c:pt idx="2188">
                  <c:v>0</c:v>
                </c:pt>
                <c:pt idx="2189">
                  <c:v>21</c:v>
                </c:pt>
                <c:pt idx="2190">
                  <c:v>93</c:v>
                </c:pt>
                <c:pt idx="2191">
                  <c:v>95</c:v>
                </c:pt>
                <c:pt idx="2192">
                  <c:v>95</c:v>
                </c:pt>
                <c:pt idx="2193">
                  <c:v>94</c:v>
                </c:pt>
                <c:pt idx="2194">
                  <c:v>93</c:v>
                </c:pt>
                <c:pt idx="2195">
                  <c:v>93</c:v>
                </c:pt>
                <c:pt idx="2196">
                  <c:v>93</c:v>
                </c:pt>
                <c:pt idx="2197">
                  <c:v>94</c:v>
                </c:pt>
                <c:pt idx="2198">
                  <c:v>93</c:v>
                </c:pt>
                <c:pt idx="2199">
                  <c:v>93</c:v>
                </c:pt>
                <c:pt idx="2200">
                  <c:v>93</c:v>
                </c:pt>
                <c:pt idx="2201">
                  <c:v>93</c:v>
                </c:pt>
                <c:pt idx="2202">
                  <c:v>94</c:v>
                </c:pt>
                <c:pt idx="2203">
                  <c:v>94</c:v>
                </c:pt>
                <c:pt idx="2204">
                  <c:v>83</c:v>
                </c:pt>
                <c:pt idx="2205">
                  <c:v>83</c:v>
                </c:pt>
                <c:pt idx="2206">
                  <c:v>89</c:v>
                </c:pt>
                <c:pt idx="2207">
                  <c:v>52</c:v>
                </c:pt>
                <c:pt idx="2208">
                  <c:v>0</c:v>
                </c:pt>
                <c:pt idx="220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294-42DF-AFF5-4D6D14567E4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890036288"/>
        <c:axId val="890017568"/>
      </c:barChart>
      <c:catAx>
        <c:axId val="89003628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1" i="0" u="none" strike="noStrik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US" altLang="ko-KR"/>
                  <a:t>Elapsed</a:t>
                </a:r>
                <a:r>
                  <a:rPr lang="en-US" altLang="ko-KR" baseline="0"/>
                  <a:t> time(sec.)</a:t>
                </a:r>
                <a:endParaRPr lang="ko-KR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1" i="0" u="none" strike="noStrike" kern="1200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ko-KR"/>
            </a:p>
          </c:txPr>
        </c:title>
        <c:majorTickMark val="none"/>
        <c:minorTickMark val="none"/>
        <c:tickLblPos val="nextTo"/>
        <c:spPr>
          <a:noFill/>
          <a:ln w="1905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ko-KR"/>
          </a:p>
        </c:txPr>
        <c:crossAx val="890017568"/>
        <c:crosses val="autoZero"/>
        <c:auto val="1"/>
        <c:lblAlgn val="ctr"/>
        <c:lblOffset val="100"/>
        <c:noMultiLvlLbl val="0"/>
      </c:catAx>
      <c:valAx>
        <c:axId val="890017568"/>
        <c:scaling>
          <c:orientation val="minMax"/>
          <c:max val="1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1" i="0" u="none" strike="noStrik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US" altLang="ko-KR"/>
                  <a:t>GPU</a:t>
                </a:r>
                <a:r>
                  <a:rPr lang="en-US" altLang="ko-KR" baseline="0"/>
                  <a:t> utilization(%)</a:t>
                </a:r>
                <a:endParaRPr lang="ko-KR" altLang="en-US"/>
              </a:p>
            </c:rich>
          </c:tx>
          <c:layout>
            <c:manualLayout>
              <c:xMode val="edge"/>
              <c:yMode val="edge"/>
              <c:x val="2.3171958685829427E-3"/>
              <c:y val="0.12605416424928761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1" i="0" u="none" strike="noStrike" kern="1200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ko-KR"/>
          </a:p>
        </c:txPr>
        <c:crossAx val="890036288"/>
        <c:crosses val="autoZero"/>
        <c:crossBetween val="between"/>
        <c:majorUnit val="20"/>
      </c:valAx>
      <c:spPr>
        <a:noFill/>
        <a:ln w="19050">
          <a:solidFill>
            <a:schemeClr val="tx1"/>
          </a:solidFill>
        </a:ln>
        <a:effectLst/>
      </c:spPr>
    </c:plotArea>
    <c:plotVisOnly val="1"/>
    <c:dispBlanksAs val="gap"/>
    <c:showDLblsOverMax val="0"/>
    <c:extLst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1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ko-KR"/>
    </a:p>
  </c:txPr>
  <c:externalData r:id="rId4">
    <c:autoUpdate val="0"/>
  </c:externalData>
</c:chartSpace>
</file>

<file path=ppt/charts/chart6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4687029326347859"/>
          <c:y val="5.4631481481481482E-2"/>
          <c:w val="0.83096624948201581"/>
          <c:h val="0.67290929210237371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ysClr val="windowText" lastClr="000000"/>
            </a:solidFill>
            <a:ln>
              <a:noFill/>
            </a:ln>
            <a:effectLst/>
          </c:spPr>
          <c:invertIfNegative val="0"/>
          <c:val>
            <c:numRef>
              <c:f>'Elapsed time(tcmalloc)'!$BF$374:$BF$2185</c:f>
              <c:numCache>
                <c:formatCode>General</c:formatCode>
                <c:ptCount val="1812"/>
                <c:pt idx="0">
                  <c:v>1</c:v>
                </c:pt>
                <c:pt idx="1">
                  <c:v>4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4</c:v>
                </c:pt>
                <c:pt idx="21">
                  <c:v>85</c:v>
                </c:pt>
                <c:pt idx="22">
                  <c:v>93</c:v>
                </c:pt>
                <c:pt idx="23">
                  <c:v>92</c:v>
                </c:pt>
                <c:pt idx="24">
                  <c:v>82</c:v>
                </c:pt>
                <c:pt idx="25">
                  <c:v>86</c:v>
                </c:pt>
                <c:pt idx="26">
                  <c:v>80</c:v>
                </c:pt>
                <c:pt idx="27">
                  <c:v>88</c:v>
                </c:pt>
                <c:pt idx="28">
                  <c:v>85</c:v>
                </c:pt>
                <c:pt idx="29">
                  <c:v>88</c:v>
                </c:pt>
                <c:pt idx="30">
                  <c:v>85</c:v>
                </c:pt>
                <c:pt idx="31">
                  <c:v>88</c:v>
                </c:pt>
                <c:pt idx="32">
                  <c:v>87</c:v>
                </c:pt>
                <c:pt idx="33">
                  <c:v>87</c:v>
                </c:pt>
                <c:pt idx="34">
                  <c:v>87</c:v>
                </c:pt>
                <c:pt idx="35">
                  <c:v>82</c:v>
                </c:pt>
                <c:pt idx="36">
                  <c:v>88</c:v>
                </c:pt>
                <c:pt idx="37">
                  <c:v>86</c:v>
                </c:pt>
                <c:pt idx="38">
                  <c:v>72</c:v>
                </c:pt>
                <c:pt idx="39">
                  <c:v>99</c:v>
                </c:pt>
                <c:pt idx="40">
                  <c:v>85</c:v>
                </c:pt>
                <c:pt idx="41">
                  <c:v>84</c:v>
                </c:pt>
                <c:pt idx="42">
                  <c:v>84</c:v>
                </c:pt>
                <c:pt idx="43">
                  <c:v>84</c:v>
                </c:pt>
                <c:pt idx="44">
                  <c:v>87</c:v>
                </c:pt>
                <c:pt idx="45">
                  <c:v>86</c:v>
                </c:pt>
                <c:pt idx="46">
                  <c:v>86</c:v>
                </c:pt>
                <c:pt idx="47">
                  <c:v>85</c:v>
                </c:pt>
                <c:pt idx="48">
                  <c:v>86</c:v>
                </c:pt>
                <c:pt idx="49">
                  <c:v>85</c:v>
                </c:pt>
                <c:pt idx="50">
                  <c:v>85</c:v>
                </c:pt>
                <c:pt idx="51">
                  <c:v>87</c:v>
                </c:pt>
                <c:pt idx="52">
                  <c:v>88</c:v>
                </c:pt>
                <c:pt idx="53">
                  <c:v>95</c:v>
                </c:pt>
                <c:pt idx="54">
                  <c:v>95</c:v>
                </c:pt>
                <c:pt idx="55">
                  <c:v>95</c:v>
                </c:pt>
                <c:pt idx="56">
                  <c:v>88</c:v>
                </c:pt>
                <c:pt idx="57">
                  <c:v>90</c:v>
                </c:pt>
                <c:pt idx="58">
                  <c:v>84</c:v>
                </c:pt>
                <c:pt idx="59">
                  <c:v>83</c:v>
                </c:pt>
                <c:pt idx="60">
                  <c:v>97</c:v>
                </c:pt>
                <c:pt idx="61">
                  <c:v>97</c:v>
                </c:pt>
                <c:pt idx="62">
                  <c:v>97</c:v>
                </c:pt>
                <c:pt idx="63">
                  <c:v>97</c:v>
                </c:pt>
                <c:pt idx="64">
                  <c:v>97</c:v>
                </c:pt>
                <c:pt idx="65">
                  <c:v>97</c:v>
                </c:pt>
                <c:pt idx="66">
                  <c:v>95</c:v>
                </c:pt>
                <c:pt idx="67">
                  <c:v>92</c:v>
                </c:pt>
                <c:pt idx="68">
                  <c:v>95</c:v>
                </c:pt>
                <c:pt idx="69">
                  <c:v>96</c:v>
                </c:pt>
                <c:pt idx="70">
                  <c:v>96</c:v>
                </c:pt>
                <c:pt idx="71">
                  <c:v>96</c:v>
                </c:pt>
                <c:pt idx="72">
                  <c:v>94</c:v>
                </c:pt>
                <c:pt idx="73">
                  <c:v>91</c:v>
                </c:pt>
                <c:pt idx="74">
                  <c:v>82</c:v>
                </c:pt>
                <c:pt idx="75">
                  <c:v>85</c:v>
                </c:pt>
                <c:pt idx="76">
                  <c:v>85</c:v>
                </c:pt>
                <c:pt idx="77">
                  <c:v>96</c:v>
                </c:pt>
                <c:pt idx="78">
                  <c:v>97</c:v>
                </c:pt>
                <c:pt idx="79">
                  <c:v>97</c:v>
                </c:pt>
                <c:pt idx="80">
                  <c:v>97</c:v>
                </c:pt>
                <c:pt idx="81">
                  <c:v>97</c:v>
                </c:pt>
                <c:pt idx="82">
                  <c:v>97</c:v>
                </c:pt>
                <c:pt idx="83">
                  <c:v>97</c:v>
                </c:pt>
                <c:pt idx="84">
                  <c:v>98</c:v>
                </c:pt>
                <c:pt idx="85">
                  <c:v>98</c:v>
                </c:pt>
                <c:pt idx="86">
                  <c:v>97</c:v>
                </c:pt>
                <c:pt idx="87">
                  <c:v>96</c:v>
                </c:pt>
                <c:pt idx="88">
                  <c:v>97</c:v>
                </c:pt>
                <c:pt idx="89">
                  <c:v>97</c:v>
                </c:pt>
                <c:pt idx="90">
                  <c:v>97</c:v>
                </c:pt>
                <c:pt idx="91">
                  <c:v>82</c:v>
                </c:pt>
                <c:pt idx="92">
                  <c:v>93</c:v>
                </c:pt>
                <c:pt idx="93">
                  <c:v>81</c:v>
                </c:pt>
                <c:pt idx="94">
                  <c:v>82</c:v>
                </c:pt>
                <c:pt idx="95">
                  <c:v>82</c:v>
                </c:pt>
                <c:pt idx="96">
                  <c:v>93</c:v>
                </c:pt>
                <c:pt idx="97">
                  <c:v>82</c:v>
                </c:pt>
                <c:pt idx="98">
                  <c:v>84</c:v>
                </c:pt>
                <c:pt idx="99">
                  <c:v>90</c:v>
                </c:pt>
                <c:pt idx="100">
                  <c:v>90</c:v>
                </c:pt>
                <c:pt idx="101">
                  <c:v>89</c:v>
                </c:pt>
                <c:pt idx="102">
                  <c:v>87</c:v>
                </c:pt>
                <c:pt idx="103">
                  <c:v>88</c:v>
                </c:pt>
                <c:pt idx="104">
                  <c:v>94</c:v>
                </c:pt>
                <c:pt idx="105">
                  <c:v>95</c:v>
                </c:pt>
                <c:pt idx="106">
                  <c:v>94</c:v>
                </c:pt>
                <c:pt idx="107">
                  <c:v>96</c:v>
                </c:pt>
                <c:pt idx="108">
                  <c:v>96</c:v>
                </c:pt>
                <c:pt idx="109">
                  <c:v>83</c:v>
                </c:pt>
                <c:pt idx="110">
                  <c:v>88</c:v>
                </c:pt>
                <c:pt idx="111">
                  <c:v>84</c:v>
                </c:pt>
                <c:pt idx="112">
                  <c:v>84</c:v>
                </c:pt>
                <c:pt idx="113">
                  <c:v>84</c:v>
                </c:pt>
                <c:pt idx="114">
                  <c:v>86</c:v>
                </c:pt>
                <c:pt idx="115">
                  <c:v>84</c:v>
                </c:pt>
                <c:pt idx="116">
                  <c:v>82</c:v>
                </c:pt>
                <c:pt idx="117">
                  <c:v>88</c:v>
                </c:pt>
                <c:pt idx="118">
                  <c:v>91</c:v>
                </c:pt>
                <c:pt idx="119">
                  <c:v>91</c:v>
                </c:pt>
                <c:pt idx="120">
                  <c:v>90</c:v>
                </c:pt>
                <c:pt idx="121">
                  <c:v>84</c:v>
                </c:pt>
                <c:pt idx="122">
                  <c:v>83</c:v>
                </c:pt>
                <c:pt idx="123">
                  <c:v>85</c:v>
                </c:pt>
                <c:pt idx="124">
                  <c:v>80</c:v>
                </c:pt>
                <c:pt idx="125">
                  <c:v>79</c:v>
                </c:pt>
                <c:pt idx="126">
                  <c:v>81</c:v>
                </c:pt>
                <c:pt idx="127">
                  <c:v>82</c:v>
                </c:pt>
                <c:pt idx="128">
                  <c:v>74</c:v>
                </c:pt>
                <c:pt idx="129">
                  <c:v>89</c:v>
                </c:pt>
                <c:pt idx="130">
                  <c:v>88</c:v>
                </c:pt>
                <c:pt idx="131">
                  <c:v>84</c:v>
                </c:pt>
                <c:pt idx="132">
                  <c:v>96</c:v>
                </c:pt>
                <c:pt idx="133">
                  <c:v>96</c:v>
                </c:pt>
                <c:pt idx="134">
                  <c:v>96</c:v>
                </c:pt>
                <c:pt idx="135">
                  <c:v>95</c:v>
                </c:pt>
                <c:pt idx="136">
                  <c:v>95</c:v>
                </c:pt>
                <c:pt idx="137">
                  <c:v>95</c:v>
                </c:pt>
                <c:pt idx="138">
                  <c:v>96</c:v>
                </c:pt>
                <c:pt idx="139">
                  <c:v>97</c:v>
                </c:pt>
                <c:pt idx="140">
                  <c:v>96</c:v>
                </c:pt>
                <c:pt idx="141">
                  <c:v>97</c:v>
                </c:pt>
                <c:pt idx="142">
                  <c:v>97</c:v>
                </c:pt>
                <c:pt idx="143">
                  <c:v>97</c:v>
                </c:pt>
                <c:pt idx="144">
                  <c:v>95</c:v>
                </c:pt>
                <c:pt idx="145">
                  <c:v>87</c:v>
                </c:pt>
                <c:pt idx="146">
                  <c:v>92</c:v>
                </c:pt>
                <c:pt idx="147">
                  <c:v>85</c:v>
                </c:pt>
                <c:pt idx="148">
                  <c:v>84</c:v>
                </c:pt>
                <c:pt idx="149">
                  <c:v>97</c:v>
                </c:pt>
                <c:pt idx="150">
                  <c:v>97</c:v>
                </c:pt>
                <c:pt idx="151">
                  <c:v>98</c:v>
                </c:pt>
                <c:pt idx="152">
                  <c:v>97</c:v>
                </c:pt>
                <c:pt idx="153">
                  <c:v>97</c:v>
                </c:pt>
                <c:pt idx="154">
                  <c:v>96</c:v>
                </c:pt>
                <c:pt idx="155">
                  <c:v>96</c:v>
                </c:pt>
                <c:pt idx="156">
                  <c:v>93</c:v>
                </c:pt>
                <c:pt idx="157">
                  <c:v>94</c:v>
                </c:pt>
                <c:pt idx="158">
                  <c:v>96</c:v>
                </c:pt>
                <c:pt idx="159">
                  <c:v>97</c:v>
                </c:pt>
                <c:pt idx="160">
                  <c:v>97</c:v>
                </c:pt>
                <c:pt idx="161">
                  <c:v>97</c:v>
                </c:pt>
                <c:pt idx="162">
                  <c:v>96</c:v>
                </c:pt>
                <c:pt idx="163">
                  <c:v>82</c:v>
                </c:pt>
                <c:pt idx="164">
                  <c:v>86</c:v>
                </c:pt>
                <c:pt idx="165">
                  <c:v>79</c:v>
                </c:pt>
                <c:pt idx="166">
                  <c:v>92</c:v>
                </c:pt>
                <c:pt idx="167">
                  <c:v>97</c:v>
                </c:pt>
                <c:pt idx="168">
                  <c:v>97</c:v>
                </c:pt>
                <c:pt idx="169">
                  <c:v>97</c:v>
                </c:pt>
                <c:pt idx="170">
                  <c:v>97</c:v>
                </c:pt>
                <c:pt idx="171">
                  <c:v>98</c:v>
                </c:pt>
                <c:pt idx="172">
                  <c:v>98</c:v>
                </c:pt>
                <c:pt idx="173">
                  <c:v>98</c:v>
                </c:pt>
                <c:pt idx="174">
                  <c:v>97</c:v>
                </c:pt>
                <c:pt idx="175">
                  <c:v>97</c:v>
                </c:pt>
                <c:pt idx="176">
                  <c:v>97</c:v>
                </c:pt>
                <c:pt idx="177">
                  <c:v>97</c:v>
                </c:pt>
                <c:pt idx="178">
                  <c:v>98</c:v>
                </c:pt>
                <c:pt idx="179">
                  <c:v>97</c:v>
                </c:pt>
                <c:pt idx="180">
                  <c:v>83</c:v>
                </c:pt>
                <c:pt idx="181">
                  <c:v>96</c:v>
                </c:pt>
                <c:pt idx="182">
                  <c:v>86</c:v>
                </c:pt>
                <c:pt idx="183">
                  <c:v>94</c:v>
                </c:pt>
                <c:pt idx="184">
                  <c:v>95</c:v>
                </c:pt>
                <c:pt idx="185">
                  <c:v>95</c:v>
                </c:pt>
                <c:pt idx="186">
                  <c:v>95</c:v>
                </c:pt>
                <c:pt idx="187">
                  <c:v>93</c:v>
                </c:pt>
                <c:pt idx="188">
                  <c:v>84</c:v>
                </c:pt>
                <c:pt idx="189">
                  <c:v>86</c:v>
                </c:pt>
                <c:pt idx="190">
                  <c:v>91</c:v>
                </c:pt>
                <c:pt idx="191">
                  <c:v>88</c:v>
                </c:pt>
                <c:pt idx="192">
                  <c:v>84</c:v>
                </c:pt>
                <c:pt idx="193">
                  <c:v>82</c:v>
                </c:pt>
                <c:pt idx="194">
                  <c:v>81</c:v>
                </c:pt>
                <c:pt idx="195">
                  <c:v>84</c:v>
                </c:pt>
                <c:pt idx="196">
                  <c:v>90</c:v>
                </c:pt>
                <c:pt idx="197">
                  <c:v>93</c:v>
                </c:pt>
                <c:pt idx="198">
                  <c:v>81</c:v>
                </c:pt>
                <c:pt idx="199">
                  <c:v>99</c:v>
                </c:pt>
                <c:pt idx="200">
                  <c:v>85</c:v>
                </c:pt>
                <c:pt idx="201">
                  <c:v>92</c:v>
                </c:pt>
                <c:pt idx="202">
                  <c:v>96</c:v>
                </c:pt>
                <c:pt idx="203">
                  <c:v>96</c:v>
                </c:pt>
                <c:pt idx="204">
                  <c:v>96</c:v>
                </c:pt>
                <c:pt idx="205">
                  <c:v>96</c:v>
                </c:pt>
                <c:pt idx="206">
                  <c:v>92</c:v>
                </c:pt>
                <c:pt idx="207">
                  <c:v>86</c:v>
                </c:pt>
                <c:pt idx="208">
                  <c:v>87</c:v>
                </c:pt>
                <c:pt idx="209">
                  <c:v>96</c:v>
                </c:pt>
                <c:pt idx="210">
                  <c:v>96</c:v>
                </c:pt>
                <c:pt idx="211">
                  <c:v>96</c:v>
                </c:pt>
                <c:pt idx="212">
                  <c:v>96</c:v>
                </c:pt>
                <c:pt idx="213">
                  <c:v>96</c:v>
                </c:pt>
                <c:pt idx="214">
                  <c:v>95</c:v>
                </c:pt>
                <c:pt idx="215">
                  <c:v>91</c:v>
                </c:pt>
                <c:pt idx="216">
                  <c:v>80</c:v>
                </c:pt>
                <c:pt idx="217">
                  <c:v>93</c:v>
                </c:pt>
                <c:pt idx="218">
                  <c:v>84</c:v>
                </c:pt>
                <c:pt idx="219">
                  <c:v>95</c:v>
                </c:pt>
                <c:pt idx="220">
                  <c:v>96</c:v>
                </c:pt>
                <c:pt idx="221">
                  <c:v>96</c:v>
                </c:pt>
                <c:pt idx="222">
                  <c:v>96</c:v>
                </c:pt>
                <c:pt idx="223">
                  <c:v>96</c:v>
                </c:pt>
                <c:pt idx="224">
                  <c:v>96</c:v>
                </c:pt>
                <c:pt idx="225">
                  <c:v>96</c:v>
                </c:pt>
                <c:pt idx="226">
                  <c:v>97</c:v>
                </c:pt>
                <c:pt idx="227">
                  <c:v>97</c:v>
                </c:pt>
                <c:pt idx="228">
                  <c:v>97</c:v>
                </c:pt>
                <c:pt idx="229">
                  <c:v>97</c:v>
                </c:pt>
                <c:pt idx="230">
                  <c:v>96</c:v>
                </c:pt>
                <c:pt idx="231">
                  <c:v>96</c:v>
                </c:pt>
                <c:pt idx="232">
                  <c:v>96</c:v>
                </c:pt>
                <c:pt idx="233">
                  <c:v>78</c:v>
                </c:pt>
                <c:pt idx="234">
                  <c:v>96</c:v>
                </c:pt>
                <c:pt idx="235">
                  <c:v>83</c:v>
                </c:pt>
                <c:pt idx="236">
                  <c:v>88</c:v>
                </c:pt>
                <c:pt idx="237">
                  <c:v>89</c:v>
                </c:pt>
                <c:pt idx="238">
                  <c:v>86</c:v>
                </c:pt>
                <c:pt idx="239">
                  <c:v>84</c:v>
                </c:pt>
                <c:pt idx="240">
                  <c:v>87</c:v>
                </c:pt>
                <c:pt idx="241">
                  <c:v>81</c:v>
                </c:pt>
                <c:pt idx="242">
                  <c:v>84</c:v>
                </c:pt>
                <c:pt idx="243">
                  <c:v>89</c:v>
                </c:pt>
                <c:pt idx="244">
                  <c:v>89</c:v>
                </c:pt>
                <c:pt idx="245">
                  <c:v>97</c:v>
                </c:pt>
                <c:pt idx="246">
                  <c:v>95</c:v>
                </c:pt>
                <c:pt idx="247">
                  <c:v>89</c:v>
                </c:pt>
                <c:pt idx="248">
                  <c:v>86</c:v>
                </c:pt>
                <c:pt idx="249">
                  <c:v>88</c:v>
                </c:pt>
                <c:pt idx="250">
                  <c:v>90</c:v>
                </c:pt>
                <c:pt idx="251">
                  <c:v>88</c:v>
                </c:pt>
                <c:pt idx="252">
                  <c:v>81</c:v>
                </c:pt>
                <c:pt idx="253">
                  <c:v>87</c:v>
                </c:pt>
                <c:pt idx="254">
                  <c:v>81</c:v>
                </c:pt>
                <c:pt idx="255">
                  <c:v>97</c:v>
                </c:pt>
                <c:pt idx="256">
                  <c:v>97</c:v>
                </c:pt>
                <c:pt idx="257">
                  <c:v>97</c:v>
                </c:pt>
                <c:pt idx="258">
                  <c:v>97</c:v>
                </c:pt>
                <c:pt idx="259">
                  <c:v>97</c:v>
                </c:pt>
                <c:pt idx="260">
                  <c:v>97</c:v>
                </c:pt>
                <c:pt idx="261">
                  <c:v>98</c:v>
                </c:pt>
                <c:pt idx="262">
                  <c:v>98</c:v>
                </c:pt>
                <c:pt idx="263">
                  <c:v>97</c:v>
                </c:pt>
                <c:pt idx="264">
                  <c:v>83</c:v>
                </c:pt>
                <c:pt idx="265">
                  <c:v>83</c:v>
                </c:pt>
                <c:pt idx="266">
                  <c:v>76</c:v>
                </c:pt>
                <c:pt idx="267">
                  <c:v>85</c:v>
                </c:pt>
                <c:pt idx="268">
                  <c:v>76</c:v>
                </c:pt>
                <c:pt idx="269">
                  <c:v>91</c:v>
                </c:pt>
                <c:pt idx="270">
                  <c:v>90</c:v>
                </c:pt>
                <c:pt idx="271">
                  <c:v>86</c:v>
                </c:pt>
                <c:pt idx="272">
                  <c:v>90</c:v>
                </c:pt>
                <c:pt idx="273">
                  <c:v>86</c:v>
                </c:pt>
                <c:pt idx="274">
                  <c:v>95</c:v>
                </c:pt>
                <c:pt idx="275">
                  <c:v>96</c:v>
                </c:pt>
                <c:pt idx="276">
                  <c:v>95</c:v>
                </c:pt>
                <c:pt idx="277">
                  <c:v>96</c:v>
                </c:pt>
                <c:pt idx="278">
                  <c:v>89</c:v>
                </c:pt>
                <c:pt idx="279">
                  <c:v>89</c:v>
                </c:pt>
                <c:pt idx="280">
                  <c:v>86</c:v>
                </c:pt>
                <c:pt idx="281">
                  <c:v>84</c:v>
                </c:pt>
                <c:pt idx="282">
                  <c:v>89</c:v>
                </c:pt>
                <c:pt idx="283">
                  <c:v>90</c:v>
                </c:pt>
                <c:pt idx="284">
                  <c:v>90</c:v>
                </c:pt>
                <c:pt idx="285">
                  <c:v>88</c:v>
                </c:pt>
                <c:pt idx="286">
                  <c:v>85</c:v>
                </c:pt>
                <c:pt idx="287">
                  <c:v>88</c:v>
                </c:pt>
                <c:pt idx="288">
                  <c:v>95</c:v>
                </c:pt>
                <c:pt idx="289">
                  <c:v>78</c:v>
                </c:pt>
                <c:pt idx="290">
                  <c:v>90</c:v>
                </c:pt>
                <c:pt idx="291">
                  <c:v>87</c:v>
                </c:pt>
                <c:pt idx="292">
                  <c:v>84</c:v>
                </c:pt>
                <c:pt idx="293">
                  <c:v>85</c:v>
                </c:pt>
                <c:pt idx="294">
                  <c:v>81</c:v>
                </c:pt>
                <c:pt idx="295">
                  <c:v>81</c:v>
                </c:pt>
                <c:pt idx="296">
                  <c:v>81</c:v>
                </c:pt>
                <c:pt idx="297">
                  <c:v>87</c:v>
                </c:pt>
                <c:pt idx="298">
                  <c:v>88</c:v>
                </c:pt>
                <c:pt idx="299">
                  <c:v>91</c:v>
                </c:pt>
                <c:pt idx="300">
                  <c:v>89</c:v>
                </c:pt>
                <c:pt idx="301">
                  <c:v>92</c:v>
                </c:pt>
                <c:pt idx="302">
                  <c:v>93</c:v>
                </c:pt>
                <c:pt idx="303">
                  <c:v>93</c:v>
                </c:pt>
                <c:pt idx="304">
                  <c:v>88</c:v>
                </c:pt>
                <c:pt idx="305">
                  <c:v>94</c:v>
                </c:pt>
                <c:pt idx="306">
                  <c:v>93</c:v>
                </c:pt>
                <c:pt idx="307">
                  <c:v>79</c:v>
                </c:pt>
                <c:pt idx="308">
                  <c:v>89</c:v>
                </c:pt>
                <c:pt idx="309">
                  <c:v>86</c:v>
                </c:pt>
                <c:pt idx="310">
                  <c:v>90</c:v>
                </c:pt>
                <c:pt idx="311">
                  <c:v>91</c:v>
                </c:pt>
                <c:pt idx="312">
                  <c:v>90</c:v>
                </c:pt>
                <c:pt idx="313">
                  <c:v>88</c:v>
                </c:pt>
                <c:pt idx="314">
                  <c:v>89</c:v>
                </c:pt>
                <c:pt idx="315">
                  <c:v>94</c:v>
                </c:pt>
                <c:pt idx="316">
                  <c:v>94</c:v>
                </c:pt>
                <c:pt idx="317">
                  <c:v>92</c:v>
                </c:pt>
                <c:pt idx="318">
                  <c:v>90</c:v>
                </c:pt>
                <c:pt idx="319">
                  <c:v>93</c:v>
                </c:pt>
                <c:pt idx="320">
                  <c:v>93</c:v>
                </c:pt>
                <c:pt idx="321">
                  <c:v>94</c:v>
                </c:pt>
                <c:pt idx="322">
                  <c:v>95</c:v>
                </c:pt>
                <c:pt idx="323">
                  <c:v>96</c:v>
                </c:pt>
                <c:pt idx="324">
                  <c:v>97</c:v>
                </c:pt>
                <c:pt idx="325">
                  <c:v>83</c:v>
                </c:pt>
                <c:pt idx="326">
                  <c:v>89</c:v>
                </c:pt>
                <c:pt idx="327">
                  <c:v>84</c:v>
                </c:pt>
                <c:pt idx="328">
                  <c:v>86</c:v>
                </c:pt>
                <c:pt idx="329">
                  <c:v>87</c:v>
                </c:pt>
                <c:pt idx="330">
                  <c:v>89</c:v>
                </c:pt>
                <c:pt idx="331">
                  <c:v>92</c:v>
                </c:pt>
                <c:pt idx="332">
                  <c:v>95</c:v>
                </c:pt>
                <c:pt idx="333">
                  <c:v>81</c:v>
                </c:pt>
                <c:pt idx="334">
                  <c:v>80</c:v>
                </c:pt>
                <c:pt idx="335">
                  <c:v>88</c:v>
                </c:pt>
                <c:pt idx="336">
                  <c:v>86</c:v>
                </c:pt>
                <c:pt idx="337">
                  <c:v>86</c:v>
                </c:pt>
                <c:pt idx="338">
                  <c:v>86</c:v>
                </c:pt>
                <c:pt idx="339">
                  <c:v>87</c:v>
                </c:pt>
                <c:pt idx="340">
                  <c:v>83</c:v>
                </c:pt>
                <c:pt idx="341">
                  <c:v>86</c:v>
                </c:pt>
                <c:pt idx="342">
                  <c:v>71</c:v>
                </c:pt>
                <c:pt idx="343">
                  <c:v>78</c:v>
                </c:pt>
                <c:pt idx="344">
                  <c:v>76</c:v>
                </c:pt>
                <c:pt idx="345">
                  <c:v>87</c:v>
                </c:pt>
                <c:pt idx="346">
                  <c:v>83</c:v>
                </c:pt>
                <c:pt idx="347">
                  <c:v>93</c:v>
                </c:pt>
                <c:pt idx="348">
                  <c:v>95</c:v>
                </c:pt>
                <c:pt idx="349">
                  <c:v>96</c:v>
                </c:pt>
                <c:pt idx="350">
                  <c:v>95</c:v>
                </c:pt>
                <c:pt idx="351">
                  <c:v>93</c:v>
                </c:pt>
                <c:pt idx="352">
                  <c:v>94</c:v>
                </c:pt>
                <c:pt idx="353">
                  <c:v>94</c:v>
                </c:pt>
                <c:pt idx="354">
                  <c:v>94</c:v>
                </c:pt>
                <c:pt idx="355">
                  <c:v>94</c:v>
                </c:pt>
                <c:pt idx="356">
                  <c:v>84</c:v>
                </c:pt>
                <c:pt idx="357">
                  <c:v>94</c:v>
                </c:pt>
                <c:pt idx="358">
                  <c:v>93</c:v>
                </c:pt>
                <c:pt idx="359">
                  <c:v>90</c:v>
                </c:pt>
                <c:pt idx="360">
                  <c:v>83</c:v>
                </c:pt>
                <c:pt idx="361">
                  <c:v>84</c:v>
                </c:pt>
                <c:pt idx="362">
                  <c:v>81</c:v>
                </c:pt>
                <c:pt idx="363">
                  <c:v>90</c:v>
                </c:pt>
                <c:pt idx="364">
                  <c:v>78</c:v>
                </c:pt>
                <c:pt idx="365">
                  <c:v>96</c:v>
                </c:pt>
                <c:pt idx="366">
                  <c:v>71</c:v>
                </c:pt>
                <c:pt idx="367">
                  <c:v>96</c:v>
                </c:pt>
                <c:pt idx="368">
                  <c:v>96</c:v>
                </c:pt>
                <c:pt idx="369">
                  <c:v>97</c:v>
                </c:pt>
                <c:pt idx="370">
                  <c:v>91</c:v>
                </c:pt>
                <c:pt idx="371">
                  <c:v>76</c:v>
                </c:pt>
                <c:pt idx="372">
                  <c:v>80</c:v>
                </c:pt>
                <c:pt idx="373">
                  <c:v>92</c:v>
                </c:pt>
                <c:pt idx="374">
                  <c:v>93</c:v>
                </c:pt>
                <c:pt idx="375">
                  <c:v>89</c:v>
                </c:pt>
                <c:pt idx="376">
                  <c:v>88</c:v>
                </c:pt>
                <c:pt idx="377">
                  <c:v>88</c:v>
                </c:pt>
                <c:pt idx="378">
                  <c:v>87</c:v>
                </c:pt>
                <c:pt idx="379">
                  <c:v>89</c:v>
                </c:pt>
                <c:pt idx="380">
                  <c:v>78</c:v>
                </c:pt>
                <c:pt idx="381">
                  <c:v>96</c:v>
                </c:pt>
                <c:pt idx="382">
                  <c:v>83</c:v>
                </c:pt>
                <c:pt idx="383">
                  <c:v>89</c:v>
                </c:pt>
                <c:pt idx="384">
                  <c:v>97</c:v>
                </c:pt>
                <c:pt idx="385">
                  <c:v>97</c:v>
                </c:pt>
                <c:pt idx="386">
                  <c:v>97</c:v>
                </c:pt>
                <c:pt idx="387">
                  <c:v>98</c:v>
                </c:pt>
                <c:pt idx="388">
                  <c:v>98</c:v>
                </c:pt>
                <c:pt idx="389">
                  <c:v>98</c:v>
                </c:pt>
                <c:pt idx="390">
                  <c:v>98</c:v>
                </c:pt>
                <c:pt idx="391">
                  <c:v>98</c:v>
                </c:pt>
                <c:pt idx="392">
                  <c:v>98</c:v>
                </c:pt>
                <c:pt idx="393">
                  <c:v>98</c:v>
                </c:pt>
                <c:pt idx="394">
                  <c:v>97</c:v>
                </c:pt>
                <c:pt idx="395">
                  <c:v>97</c:v>
                </c:pt>
                <c:pt idx="396">
                  <c:v>98</c:v>
                </c:pt>
                <c:pt idx="397">
                  <c:v>82</c:v>
                </c:pt>
                <c:pt idx="398">
                  <c:v>91</c:v>
                </c:pt>
                <c:pt idx="399">
                  <c:v>84</c:v>
                </c:pt>
                <c:pt idx="400">
                  <c:v>82</c:v>
                </c:pt>
                <c:pt idx="401">
                  <c:v>81</c:v>
                </c:pt>
                <c:pt idx="402">
                  <c:v>81</c:v>
                </c:pt>
                <c:pt idx="403">
                  <c:v>79</c:v>
                </c:pt>
                <c:pt idx="404">
                  <c:v>90</c:v>
                </c:pt>
                <c:pt idx="405">
                  <c:v>89</c:v>
                </c:pt>
                <c:pt idx="406">
                  <c:v>86</c:v>
                </c:pt>
                <c:pt idx="407">
                  <c:v>87</c:v>
                </c:pt>
                <c:pt idx="408">
                  <c:v>87</c:v>
                </c:pt>
                <c:pt idx="409">
                  <c:v>86</c:v>
                </c:pt>
                <c:pt idx="410">
                  <c:v>89</c:v>
                </c:pt>
                <c:pt idx="411">
                  <c:v>89</c:v>
                </c:pt>
                <c:pt idx="412">
                  <c:v>90</c:v>
                </c:pt>
                <c:pt idx="413">
                  <c:v>92</c:v>
                </c:pt>
                <c:pt idx="414">
                  <c:v>97</c:v>
                </c:pt>
                <c:pt idx="415">
                  <c:v>97</c:v>
                </c:pt>
                <c:pt idx="416">
                  <c:v>81</c:v>
                </c:pt>
                <c:pt idx="417">
                  <c:v>84</c:v>
                </c:pt>
                <c:pt idx="418">
                  <c:v>83</c:v>
                </c:pt>
                <c:pt idx="419">
                  <c:v>97</c:v>
                </c:pt>
                <c:pt idx="420">
                  <c:v>97</c:v>
                </c:pt>
                <c:pt idx="421">
                  <c:v>97</c:v>
                </c:pt>
                <c:pt idx="422">
                  <c:v>98</c:v>
                </c:pt>
                <c:pt idx="423">
                  <c:v>97</c:v>
                </c:pt>
                <c:pt idx="424">
                  <c:v>97</c:v>
                </c:pt>
                <c:pt idx="425">
                  <c:v>97</c:v>
                </c:pt>
                <c:pt idx="426">
                  <c:v>97</c:v>
                </c:pt>
                <c:pt idx="427">
                  <c:v>97</c:v>
                </c:pt>
                <c:pt idx="428">
                  <c:v>97</c:v>
                </c:pt>
                <c:pt idx="429">
                  <c:v>97</c:v>
                </c:pt>
                <c:pt idx="430">
                  <c:v>97</c:v>
                </c:pt>
                <c:pt idx="431">
                  <c:v>95</c:v>
                </c:pt>
                <c:pt idx="432">
                  <c:v>94</c:v>
                </c:pt>
                <c:pt idx="433">
                  <c:v>83</c:v>
                </c:pt>
                <c:pt idx="434">
                  <c:v>94</c:v>
                </c:pt>
                <c:pt idx="435">
                  <c:v>81</c:v>
                </c:pt>
                <c:pt idx="436">
                  <c:v>94</c:v>
                </c:pt>
                <c:pt idx="437">
                  <c:v>96</c:v>
                </c:pt>
                <c:pt idx="438">
                  <c:v>96</c:v>
                </c:pt>
                <c:pt idx="439">
                  <c:v>83</c:v>
                </c:pt>
                <c:pt idx="440">
                  <c:v>91</c:v>
                </c:pt>
                <c:pt idx="441">
                  <c:v>87</c:v>
                </c:pt>
                <c:pt idx="442">
                  <c:v>88</c:v>
                </c:pt>
                <c:pt idx="443">
                  <c:v>92</c:v>
                </c:pt>
                <c:pt idx="444">
                  <c:v>96</c:v>
                </c:pt>
                <c:pt idx="445">
                  <c:v>97</c:v>
                </c:pt>
                <c:pt idx="446">
                  <c:v>97</c:v>
                </c:pt>
                <c:pt idx="447">
                  <c:v>97</c:v>
                </c:pt>
                <c:pt idx="448">
                  <c:v>97</c:v>
                </c:pt>
                <c:pt idx="449">
                  <c:v>97</c:v>
                </c:pt>
                <c:pt idx="450">
                  <c:v>85</c:v>
                </c:pt>
                <c:pt idx="451">
                  <c:v>92</c:v>
                </c:pt>
                <c:pt idx="452">
                  <c:v>79</c:v>
                </c:pt>
                <c:pt idx="453">
                  <c:v>80</c:v>
                </c:pt>
                <c:pt idx="454">
                  <c:v>97</c:v>
                </c:pt>
                <c:pt idx="455">
                  <c:v>97</c:v>
                </c:pt>
                <c:pt idx="456">
                  <c:v>97</c:v>
                </c:pt>
                <c:pt idx="457">
                  <c:v>97</c:v>
                </c:pt>
                <c:pt idx="458">
                  <c:v>97</c:v>
                </c:pt>
                <c:pt idx="459">
                  <c:v>97</c:v>
                </c:pt>
                <c:pt idx="460">
                  <c:v>97</c:v>
                </c:pt>
                <c:pt idx="461">
                  <c:v>95</c:v>
                </c:pt>
                <c:pt idx="462">
                  <c:v>88</c:v>
                </c:pt>
                <c:pt idx="463">
                  <c:v>87</c:v>
                </c:pt>
                <c:pt idx="464">
                  <c:v>89</c:v>
                </c:pt>
                <c:pt idx="465">
                  <c:v>92</c:v>
                </c:pt>
                <c:pt idx="466">
                  <c:v>96</c:v>
                </c:pt>
                <c:pt idx="467">
                  <c:v>91</c:v>
                </c:pt>
                <c:pt idx="468">
                  <c:v>80</c:v>
                </c:pt>
                <c:pt idx="469">
                  <c:v>95</c:v>
                </c:pt>
                <c:pt idx="470">
                  <c:v>80</c:v>
                </c:pt>
                <c:pt idx="471">
                  <c:v>85</c:v>
                </c:pt>
                <c:pt idx="472">
                  <c:v>95</c:v>
                </c:pt>
                <c:pt idx="473">
                  <c:v>96</c:v>
                </c:pt>
                <c:pt idx="474">
                  <c:v>97</c:v>
                </c:pt>
                <c:pt idx="475">
                  <c:v>97</c:v>
                </c:pt>
                <c:pt idx="476">
                  <c:v>97</c:v>
                </c:pt>
                <c:pt idx="477">
                  <c:v>96</c:v>
                </c:pt>
                <c:pt idx="478">
                  <c:v>97</c:v>
                </c:pt>
                <c:pt idx="479">
                  <c:v>96</c:v>
                </c:pt>
                <c:pt idx="480">
                  <c:v>97</c:v>
                </c:pt>
                <c:pt idx="481">
                  <c:v>96</c:v>
                </c:pt>
                <c:pt idx="482">
                  <c:v>95</c:v>
                </c:pt>
                <c:pt idx="483">
                  <c:v>95</c:v>
                </c:pt>
                <c:pt idx="484">
                  <c:v>95</c:v>
                </c:pt>
                <c:pt idx="485">
                  <c:v>79</c:v>
                </c:pt>
                <c:pt idx="486">
                  <c:v>99</c:v>
                </c:pt>
                <c:pt idx="487">
                  <c:v>87</c:v>
                </c:pt>
                <c:pt idx="488">
                  <c:v>89</c:v>
                </c:pt>
                <c:pt idx="489">
                  <c:v>96</c:v>
                </c:pt>
                <c:pt idx="490">
                  <c:v>96</c:v>
                </c:pt>
                <c:pt idx="491">
                  <c:v>96</c:v>
                </c:pt>
                <c:pt idx="492">
                  <c:v>96</c:v>
                </c:pt>
                <c:pt idx="493">
                  <c:v>96</c:v>
                </c:pt>
                <c:pt idx="494">
                  <c:v>96</c:v>
                </c:pt>
                <c:pt idx="495">
                  <c:v>97</c:v>
                </c:pt>
                <c:pt idx="496">
                  <c:v>97</c:v>
                </c:pt>
                <c:pt idx="497">
                  <c:v>96</c:v>
                </c:pt>
                <c:pt idx="498">
                  <c:v>83</c:v>
                </c:pt>
                <c:pt idx="499">
                  <c:v>85</c:v>
                </c:pt>
                <c:pt idx="500">
                  <c:v>84</c:v>
                </c:pt>
                <c:pt idx="501">
                  <c:v>80</c:v>
                </c:pt>
                <c:pt idx="502">
                  <c:v>87</c:v>
                </c:pt>
                <c:pt idx="503">
                  <c:v>74</c:v>
                </c:pt>
                <c:pt idx="504">
                  <c:v>92</c:v>
                </c:pt>
                <c:pt idx="505">
                  <c:v>87</c:v>
                </c:pt>
                <c:pt idx="506">
                  <c:v>86</c:v>
                </c:pt>
                <c:pt idx="507">
                  <c:v>86</c:v>
                </c:pt>
                <c:pt idx="508">
                  <c:v>94</c:v>
                </c:pt>
                <c:pt idx="509">
                  <c:v>94</c:v>
                </c:pt>
                <c:pt idx="510">
                  <c:v>92</c:v>
                </c:pt>
                <c:pt idx="511">
                  <c:v>86</c:v>
                </c:pt>
                <c:pt idx="512">
                  <c:v>85</c:v>
                </c:pt>
                <c:pt idx="513">
                  <c:v>87</c:v>
                </c:pt>
                <c:pt idx="514">
                  <c:v>87</c:v>
                </c:pt>
                <c:pt idx="515">
                  <c:v>93</c:v>
                </c:pt>
                <c:pt idx="516">
                  <c:v>81</c:v>
                </c:pt>
                <c:pt idx="517">
                  <c:v>79</c:v>
                </c:pt>
                <c:pt idx="518">
                  <c:v>63</c:v>
                </c:pt>
                <c:pt idx="519">
                  <c:v>58</c:v>
                </c:pt>
                <c:pt idx="520">
                  <c:v>73</c:v>
                </c:pt>
                <c:pt idx="521">
                  <c:v>86</c:v>
                </c:pt>
                <c:pt idx="522">
                  <c:v>85</c:v>
                </c:pt>
                <c:pt idx="523">
                  <c:v>85</c:v>
                </c:pt>
                <c:pt idx="524">
                  <c:v>82</c:v>
                </c:pt>
                <c:pt idx="525">
                  <c:v>86</c:v>
                </c:pt>
                <c:pt idx="526">
                  <c:v>85</c:v>
                </c:pt>
                <c:pt idx="527">
                  <c:v>97</c:v>
                </c:pt>
                <c:pt idx="528">
                  <c:v>97</c:v>
                </c:pt>
                <c:pt idx="529">
                  <c:v>97</c:v>
                </c:pt>
                <c:pt idx="530">
                  <c:v>97</c:v>
                </c:pt>
                <c:pt idx="531">
                  <c:v>97</c:v>
                </c:pt>
                <c:pt idx="532">
                  <c:v>97</c:v>
                </c:pt>
                <c:pt idx="533">
                  <c:v>97</c:v>
                </c:pt>
                <c:pt idx="534">
                  <c:v>98</c:v>
                </c:pt>
                <c:pt idx="535">
                  <c:v>98</c:v>
                </c:pt>
                <c:pt idx="536">
                  <c:v>97</c:v>
                </c:pt>
                <c:pt idx="537">
                  <c:v>96</c:v>
                </c:pt>
                <c:pt idx="538">
                  <c:v>96</c:v>
                </c:pt>
                <c:pt idx="539">
                  <c:v>95</c:v>
                </c:pt>
                <c:pt idx="540">
                  <c:v>96</c:v>
                </c:pt>
                <c:pt idx="541">
                  <c:v>79</c:v>
                </c:pt>
                <c:pt idx="542">
                  <c:v>91</c:v>
                </c:pt>
                <c:pt idx="543">
                  <c:v>83</c:v>
                </c:pt>
                <c:pt idx="544">
                  <c:v>84</c:v>
                </c:pt>
                <c:pt idx="545">
                  <c:v>79</c:v>
                </c:pt>
                <c:pt idx="546">
                  <c:v>89</c:v>
                </c:pt>
                <c:pt idx="547">
                  <c:v>90</c:v>
                </c:pt>
                <c:pt idx="548">
                  <c:v>91</c:v>
                </c:pt>
                <c:pt idx="549">
                  <c:v>91</c:v>
                </c:pt>
                <c:pt idx="550">
                  <c:v>89</c:v>
                </c:pt>
                <c:pt idx="551">
                  <c:v>84</c:v>
                </c:pt>
                <c:pt idx="552">
                  <c:v>89</c:v>
                </c:pt>
                <c:pt idx="553">
                  <c:v>91</c:v>
                </c:pt>
                <c:pt idx="554">
                  <c:v>90</c:v>
                </c:pt>
                <c:pt idx="555">
                  <c:v>90</c:v>
                </c:pt>
                <c:pt idx="556">
                  <c:v>91</c:v>
                </c:pt>
                <c:pt idx="557">
                  <c:v>90</c:v>
                </c:pt>
                <c:pt idx="558">
                  <c:v>90</c:v>
                </c:pt>
                <c:pt idx="559">
                  <c:v>65</c:v>
                </c:pt>
                <c:pt idx="560">
                  <c:v>100</c:v>
                </c:pt>
                <c:pt idx="561">
                  <c:v>83</c:v>
                </c:pt>
                <c:pt idx="562">
                  <c:v>83</c:v>
                </c:pt>
                <c:pt idx="563">
                  <c:v>84</c:v>
                </c:pt>
                <c:pt idx="564">
                  <c:v>84</c:v>
                </c:pt>
                <c:pt idx="565">
                  <c:v>76</c:v>
                </c:pt>
                <c:pt idx="566">
                  <c:v>89</c:v>
                </c:pt>
                <c:pt idx="567">
                  <c:v>85</c:v>
                </c:pt>
                <c:pt idx="568">
                  <c:v>88</c:v>
                </c:pt>
                <c:pt idx="569">
                  <c:v>65</c:v>
                </c:pt>
                <c:pt idx="570">
                  <c:v>74</c:v>
                </c:pt>
                <c:pt idx="571">
                  <c:v>94</c:v>
                </c:pt>
                <c:pt idx="572">
                  <c:v>94</c:v>
                </c:pt>
                <c:pt idx="573">
                  <c:v>95</c:v>
                </c:pt>
                <c:pt idx="574">
                  <c:v>96</c:v>
                </c:pt>
                <c:pt idx="575">
                  <c:v>96</c:v>
                </c:pt>
                <c:pt idx="576">
                  <c:v>96</c:v>
                </c:pt>
                <c:pt idx="577">
                  <c:v>96</c:v>
                </c:pt>
                <c:pt idx="578">
                  <c:v>83</c:v>
                </c:pt>
                <c:pt idx="579">
                  <c:v>93</c:v>
                </c:pt>
                <c:pt idx="580">
                  <c:v>80</c:v>
                </c:pt>
                <c:pt idx="581">
                  <c:v>79</c:v>
                </c:pt>
                <c:pt idx="582">
                  <c:v>81</c:v>
                </c:pt>
                <c:pt idx="583">
                  <c:v>81</c:v>
                </c:pt>
                <c:pt idx="584">
                  <c:v>76</c:v>
                </c:pt>
                <c:pt idx="585">
                  <c:v>76</c:v>
                </c:pt>
                <c:pt idx="586">
                  <c:v>84</c:v>
                </c:pt>
                <c:pt idx="587">
                  <c:v>92</c:v>
                </c:pt>
                <c:pt idx="588">
                  <c:v>92</c:v>
                </c:pt>
                <c:pt idx="589">
                  <c:v>90</c:v>
                </c:pt>
                <c:pt idx="590">
                  <c:v>91</c:v>
                </c:pt>
                <c:pt idx="591">
                  <c:v>92</c:v>
                </c:pt>
                <c:pt idx="592">
                  <c:v>91</c:v>
                </c:pt>
                <c:pt idx="593">
                  <c:v>90</c:v>
                </c:pt>
                <c:pt idx="594">
                  <c:v>83</c:v>
                </c:pt>
                <c:pt idx="595">
                  <c:v>86</c:v>
                </c:pt>
                <c:pt idx="596">
                  <c:v>85</c:v>
                </c:pt>
                <c:pt idx="597">
                  <c:v>80</c:v>
                </c:pt>
                <c:pt idx="598">
                  <c:v>90</c:v>
                </c:pt>
                <c:pt idx="599">
                  <c:v>81</c:v>
                </c:pt>
                <c:pt idx="600">
                  <c:v>91</c:v>
                </c:pt>
                <c:pt idx="601">
                  <c:v>74</c:v>
                </c:pt>
                <c:pt idx="602">
                  <c:v>86</c:v>
                </c:pt>
                <c:pt idx="603">
                  <c:v>88</c:v>
                </c:pt>
                <c:pt idx="604">
                  <c:v>87</c:v>
                </c:pt>
                <c:pt idx="605">
                  <c:v>86</c:v>
                </c:pt>
                <c:pt idx="606">
                  <c:v>87</c:v>
                </c:pt>
                <c:pt idx="607">
                  <c:v>84</c:v>
                </c:pt>
                <c:pt idx="608">
                  <c:v>92</c:v>
                </c:pt>
                <c:pt idx="609">
                  <c:v>95</c:v>
                </c:pt>
                <c:pt idx="610">
                  <c:v>95</c:v>
                </c:pt>
                <c:pt idx="611">
                  <c:v>95</c:v>
                </c:pt>
                <c:pt idx="612">
                  <c:v>95</c:v>
                </c:pt>
                <c:pt idx="613">
                  <c:v>95</c:v>
                </c:pt>
                <c:pt idx="614">
                  <c:v>96</c:v>
                </c:pt>
                <c:pt idx="615">
                  <c:v>83</c:v>
                </c:pt>
                <c:pt idx="616">
                  <c:v>87</c:v>
                </c:pt>
                <c:pt idx="617">
                  <c:v>84</c:v>
                </c:pt>
                <c:pt idx="618">
                  <c:v>87</c:v>
                </c:pt>
                <c:pt idx="619">
                  <c:v>92</c:v>
                </c:pt>
                <c:pt idx="620">
                  <c:v>91</c:v>
                </c:pt>
                <c:pt idx="621">
                  <c:v>93</c:v>
                </c:pt>
                <c:pt idx="622">
                  <c:v>92</c:v>
                </c:pt>
                <c:pt idx="623">
                  <c:v>84</c:v>
                </c:pt>
                <c:pt idx="624">
                  <c:v>81</c:v>
                </c:pt>
                <c:pt idx="625">
                  <c:v>79</c:v>
                </c:pt>
                <c:pt idx="626">
                  <c:v>90</c:v>
                </c:pt>
                <c:pt idx="627">
                  <c:v>90</c:v>
                </c:pt>
                <c:pt idx="628">
                  <c:v>95</c:v>
                </c:pt>
                <c:pt idx="629">
                  <c:v>91</c:v>
                </c:pt>
                <c:pt idx="630">
                  <c:v>91</c:v>
                </c:pt>
                <c:pt idx="631">
                  <c:v>90</c:v>
                </c:pt>
                <c:pt idx="632">
                  <c:v>87</c:v>
                </c:pt>
                <c:pt idx="633">
                  <c:v>72</c:v>
                </c:pt>
                <c:pt idx="634">
                  <c:v>94</c:v>
                </c:pt>
                <c:pt idx="635">
                  <c:v>82</c:v>
                </c:pt>
                <c:pt idx="636">
                  <c:v>79</c:v>
                </c:pt>
                <c:pt idx="637">
                  <c:v>83</c:v>
                </c:pt>
                <c:pt idx="638">
                  <c:v>79</c:v>
                </c:pt>
                <c:pt idx="639">
                  <c:v>83</c:v>
                </c:pt>
                <c:pt idx="640">
                  <c:v>86</c:v>
                </c:pt>
                <c:pt idx="641">
                  <c:v>86</c:v>
                </c:pt>
                <c:pt idx="642">
                  <c:v>94</c:v>
                </c:pt>
                <c:pt idx="643">
                  <c:v>95</c:v>
                </c:pt>
                <c:pt idx="644">
                  <c:v>86</c:v>
                </c:pt>
                <c:pt idx="645">
                  <c:v>96</c:v>
                </c:pt>
                <c:pt idx="646">
                  <c:v>96</c:v>
                </c:pt>
                <c:pt idx="647">
                  <c:v>96</c:v>
                </c:pt>
                <c:pt idx="648">
                  <c:v>97</c:v>
                </c:pt>
                <c:pt idx="649">
                  <c:v>97</c:v>
                </c:pt>
                <c:pt idx="650">
                  <c:v>97</c:v>
                </c:pt>
                <c:pt idx="651">
                  <c:v>91</c:v>
                </c:pt>
                <c:pt idx="652">
                  <c:v>88</c:v>
                </c:pt>
                <c:pt idx="653">
                  <c:v>88</c:v>
                </c:pt>
                <c:pt idx="654">
                  <c:v>88</c:v>
                </c:pt>
                <c:pt idx="655">
                  <c:v>96</c:v>
                </c:pt>
                <c:pt idx="656">
                  <c:v>95</c:v>
                </c:pt>
                <c:pt idx="657">
                  <c:v>95</c:v>
                </c:pt>
                <c:pt idx="658">
                  <c:v>96</c:v>
                </c:pt>
                <c:pt idx="659">
                  <c:v>96</c:v>
                </c:pt>
                <c:pt idx="660">
                  <c:v>96</c:v>
                </c:pt>
                <c:pt idx="661">
                  <c:v>96</c:v>
                </c:pt>
                <c:pt idx="662">
                  <c:v>95</c:v>
                </c:pt>
                <c:pt idx="663">
                  <c:v>92</c:v>
                </c:pt>
                <c:pt idx="664">
                  <c:v>94</c:v>
                </c:pt>
                <c:pt idx="665">
                  <c:v>94</c:v>
                </c:pt>
                <c:pt idx="666">
                  <c:v>88</c:v>
                </c:pt>
                <c:pt idx="667">
                  <c:v>84</c:v>
                </c:pt>
                <c:pt idx="668">
                  <c:v>90</c:v>
                </c:pt>
                <c:pt idx="669">
                  <c:v>70</c:v>
                </c:pt>
                <c:pt idx="670">
                  <c:v>90</c:v>
                </c:pt>
                <c:pt idx="671">
                  <c:v>87</c:v>
                </c:pt>
                <c:pt idx="672">
                  <c:v>79</c:v>
                </c:pt>
                <c:pt idx="673">
                  <c:v>84</c:v>
                </c:pt>
                <c:pt idx="674">
                  <c:v>86</c:v>
                </c:pt>
                <c:pt idx="675">
                  <c:v>84</c:v>
                </c:pt>
                <c:pt idx="676">
                  <c:v>87</c:v>
                </c:pt>
                <c:pt idx="677">
                  <c:v>82</c:v>
                </c:pt>
                <c:pt idx="678">
                  <c:v>85</c:v>
                </c:pt>
                <c:pt idx="679">
                  <c:v>85</c:v>
                </c:pt>
                <c:pt idx="680">
                  <c:v>88</c:v>
                </c:pt>
                <c:pt idx="681">
                  <c:v>96</c:v>
                </c:pt>
                <c:pt idx="682">
                  <c:v>96</c:v>
                </c:pt>
                <c:pt idx="683">
                  <c:v>96</c:v>
                </c:pt>
                <c:pt idx="684">
                  <c:v>96</c:v>
                </c:pt>
                <c:pt idx="685">
                  <c:v>96</c:v>
                </c:pt>
                <c:pt idx="686">
                  <c:v>93</c:v>
                </c:pt>
                <c:pt idx="687">
                  <c:v>86</c:v>
                </c:pt>
                <c:pt idx="688">
                  <c:v>89</c:v>
                </c:pt>
                <c:pt idx="689">
                  <c:v>90</c:v>
                </c:pt>
                <c:pt idx="690">
                  <c:v>85</c:v>
                </c:pt>
                <c:pt idx="691">
                  <c:v>97</c:v>
                </c:pt>
                <c:pt idx="692">
                  <c:v>98</c:v>
                </c:pt>
                <c:pt idx="693">
                  <c:v>97</c:v>
                </c:pt>
                <c:pt idx="694">
                  <c:v>98</c:v>
                </c:pt>
                <c:pt idx="695">
                  <c:v>95</c:v>
                </c:pt>
                <c:pt idx="696">
                  <c:v>95</c:v>
                </c:pt>
                <c:pt idx="697">
                  <c:v>96</c:v>
                </c:pt>
                <c:pt idx="698">
                  <c:v>95</c:v>
                </c:pt>
                <c:pt idx="699">
                  <c:v>95</c:v>
                </c:pt>
                <c:pt idx="700">
                  <c:v>95</c:v>
                </c:pt>
                <c:pt idx="701">
                  <c:v>92</c:v>
                </c:pt>
                <c:pt idx="702">
                  <c:v>83</c:v>
                </c:pt>
                <c:pt idx="703">
                  <c:v>85</c:v>
                </c:pt>
                <c:pt idx="704">
                  <c:v>82</c:v>
                </c:pt>
                <c:pt idx="705">
                  <c:v>65</c:v>
                </c:pt>
                <c:pt idx="706">
                  <c:v>99</c:v>
                </c:pt>
                <c:pt idx="707">
                  <c:v>86</c:v>
                </c:pt>
                <c:pt idx="708">
                  <c:v>87</c:v>
                </c:pt>
                <c:pt idx="709">
                  <c:v>97</c:v>
                </c:pt>
                <c:pt idx="710">
                  <c:v>97</c:v>
                </c:pt>
                <c:pt idx="711">
                  <c:v>97</c:v>
                </c:pt>
                <c:pt idx="712">
                  <c:v>97</c:v>
                </c:pt>
                <c:pt idx="713">
                  <c:v>97</c:v>
                </c:pt>
                <c:pt idx="714">
                  <c:v>97</c:v>
                </c:pt>
                <c:pt idx="715">
                  <c:v>97</c:v>
                </c:pt>
                <c:pt idx="716">
                  <c:v>96</c:v>
                </c:pt>
                <c:pt idx="717">
                  <c:v>98</c:v>
                </c:pt>
                <c:pt idx="718">
                  <c:v>87</c:v>
                </c:pt>
                <c:pt idx="719">
                  <c:v>86</c:v>
                </c:pt>
                <c:pt idx="720">
                  <c:v>87</c:v>
                </c:pt>
                <c:pt idx="721">
                  <c:v>86</c:v>
                </c:pt>
                <c:pt idx="722">
                  <c:v>87</c:v>
                </c:pt>
                <c:pt idx="723">
                  <c:v>79</c:v>
                </c:pt>
                <c:pt idx="724">
                  <c:v>94</c:v>
                </c:pt>
                <c:pt idx="725">
                  <c:v>85</c:v>
                </c:pt>
                <c:pt idx="726">
                  <c:v>94</c:v>
                </c:pt>
                <c:pt idx="727">
                  <c:v>98</c:v>
                </c:pt>
                <c:pt idx="728">
                  <c:v>98</c:v>
                </c:pt>
                <c:pt idx="729">
                  <c:v>97</c:v>
                </c:pt>
                <c:pt idx="730">
                  <c:v>97</c:v>
                </c:pt>
                <c:pt idx="731">
                  <c:v>97</c:v>
                </c:pt>
                <c:pt idx="732">
                  <c:v>98</c:v>
                </c:pt>
                <c:pt idx="733">
                  <c:v>97</c:v>
                </c:pt>
                <c:pt idx="734">
                  <c:v>95</c:v>
                </c:pt>
                <c:pt idx="735">
                  <c:v>95</c:v>
                </c:pt>
                <c:pt idx="736">
                  <c:v>96</c:v>
                </c:pt>
                <c:pt idx="737">
                  <c:v>97</c:v>
                </c:pt>
                <c:pt idx="738">
                  <c:v>97</c:v>
                </c:pt>
                <c:pt idx="739">
                  <c:v>97</c:v>
                </c:pt>
                <c:pt idx="740">
                  <c:v>83</c:v>
                </c:pt>
                <c:pt idx="741">
                  <c:v>88</c:v>
                </c:pt>
                <c:pt idx="742">
                  <c:v>86</c:v>
                </c:pt>
                <c:pt idx="743">
                  <c:v>88</c:v>
                </c:pt>
                <c:pt idx="744">
                  <c:v>92</c:v>
                </c:pt>
                <c:pt idx="745">
                  <c:v>87</c:v>
                </c:pt>
                <c:pt idx="746">
                  <c:v>83</c:v>
                </c:pt>
                <c:pt idx="747">
                  <c:v>78</c:v>
                </c:pt>
                <c:pt idx="748">
                  <c:v>81</c:v>
                </c:pt>
                <c:pt idx="749">
                  <c:v>80</c:v>
                </c:pt>
                <c:pt idx="750">
                  <c:v>81</c:v>
                </c:pt>
                <c:pt idx="751">
                  <c:v>81</c:v>
                </c:pt>
                <c:pt idx="752">
                  <c:v>81</c:v>
                </c:pt>
                <c:pt idx="753">
                  <c:v>80</c:v>
                </c:pt>
                <c:pt idx="754">
                  <c:v>80</c:v>
                </c:pt>
                <c:pt idx="755">
                  <c:v>81</c:v>
                </c:pt>
                <c:pt idx="756">
                  <c:v>84</c:v>
                </c:pt>
                <c:pt idx="757">
                  <c:v>85</c:v>
                </c:pt>
                <c:pt idx="758">
                  <c:v>87</c:v>
                </c:pt>
                <c:pt idx="759">
                  <c:v>85</c:v>
                </c:pt>
                <c:pt idx="760">
                  <c:v>77</c:v>
                </c:pt>
                <c:pt idx="761">
                  <c:v>99</c:v>
                </c:pt>
                <c:pt idx="762">
                  <c:v>83</c:v>
                </c:pt>
                <c:pt idx="763">
                  <c:v>86</c:v>
                </c:pt>
                <c:pt idx="764">
                  <c:v>84</c:v>
                </c:pt>
                <c:pt idx="765">
                  <c:v>80</c:v>
                </c:pt>
                <c:pt idx="766">
                  <c:v>80</c:v>
                </c:pt>
                <c:pt idx="767">
                  <c:v>86</c:v>
                </c:pt>
                <c:pt idx="768">
                  <c:v>84</c:v>
                </c:pt>
                <c:pt idx="769">
                  <c:v>96</c:v>
                </c:pt>
                <c:pt idx="770">
                  <c:v>97</c:v>
                </c:pt>
                <c:pt idx="771">
                  <c:v>97</c:v>
                </c:pt>
                <c:pt idx="772">
                  <c:v>97</c:v>
                </c:pt>
                <c:pt idx="773">
                  <c:v>97</c:v>
                </c:pt>
                <c:pt idx="774">
                  <c:v>97</c:v>
                </c:pt>
                <c:pt idx="775">
                  <c:v>96</c:v>
                </c:pt>
                <c:pt idx="776">
                  <c:v>96</c:v>
                </c:pt>
                <c:pt idx="777">
                  <c:v>96</c:v>
                </c:pt>
                <c:pt idx="778">
                  <c:v>81</c:v>
                </c:pt>
                <c:pt idx="779">
                  <c:v>93</c:v>
                </c:pt>
                <c:pt idx="780">
                  <c:v>83</c:v>
                </c:pt>
                <c:pt idx="781">
                  <c:v>88</c:v>
                </c:pt>
                <c:pt idx="782">
                  <c:v>81</c:v>
                </c:pt>
                <c:pt idx="783">
                  <c:v>64</c:v>
                </c:pt>
                <c:pt idx="784">
                  <c:v>64</c:v>
                </c:pt>
                <c:pt idx="785">
                  <c:v>73</c:v>
                </c:pt>
                <c:pt idx="786">
                  <c:v>74</c:v>
                </c:pt>
                <c:pt idx="787">
                  <c:v>82</c:v>
                </c:pt>
                <c:pt idx="788">
                  <c:v>81</c:v>
                </c:pt>
                <c:pt idx="789">
                  <c:v>79</c:v>
                </c:pt>
                <c:pt idx="790">
                  <c:v>81</c:v>
                </c:pt>
                <c:pt idx="791">
                  <c:v>80</c:v>
                </c:pt>
                <c:pt idx="792">
                  <c:v>80</c:v>
                </c:pt>
                <c:pt idx="793">
                  <c:v>83</c:v>
                </c:pt>
                <c:pt idx="794">
                  <c:v>84</c:v>
                </c:pt>
                <c:pt idx="795">
                  <c:v>83</c:v>
                </c:pt>
                <c:pt idx="796">
                  <c:v>88</c:v>
                </c:pt>
                <c:pt idx="797">
                  <c:v>86</c:v>
                </c:pt>
                <c:pt idx="798">
                  <c:v>69</c:v>
                </c:pt>
                <c:pt idx="799">
                  <c:v>99</c:v>
                </c:pt>
                <c:pt idx="800">
                  <c:v>84</c:v>
                </c:pt>
                <c:pt idx="801">
                  <c:v>87</c:v>
                </c:pt>
                <c:pt idx="802">
                  <c:v>95</c:v>
                </c:pt>
                <c:pt idx="803">
                  <c:v>86</c:v>
                </c:pt>
                <c:pt idx="804">
                  <c:v>97</c:v>
                </c:pt>
                <c:pt idx="805">
                  <c:v>97</c:v>
                </c:pt>
                <c:pt idx="806">
                  <c:v>97</c:v>
                </c:pt>
                <c:pt idx="807">
                  <c:v>97</c:v>
                </c:pt>
                <c:pt idx="808">
                  <c:v>97</c:v>
                </c:pt>
                <c:pt idx="809">
                  <c:v>97</c:v>
                </c:pt>
                <c:pt idx="810">
                  <c:v>97</c:v>
                </c:pt>
                <c:pt idx="811">
                  <c:v>96</c:v>
                </c:pt>
                <c:pt idx="812">
                  <c:v>96</c:v>
                </c:pt>
                <c:pt idx="813">
                  <c:v>96</c:v>
                </c:pt>
                <c:pt idx="814">
                  <c:v>96</c:v>
                </c:pt>
                <c:pt idx="815">
                  <c:v>96</c:v>
                </c:pt>
                <c:pt idx="816">
                  <c:v>83</c:v>
                </c:pt>
                <c:pt idx="817">
                  <c:v>89</c:v>
                </c:pt>
                <c:pt idx="818">
                  <c:v>79</c:v>
                </c:pt>
                <c:pt idx="819">
                  <c:v>89</c:v>
                </c:pt>
                <c:pt idx="820">
                  <c:v>87</c:v>
                </c:pt>
                <c:pt idx="821">
                  <c:v>92</c:v>
                </c:pt>
                <c:pt idx="822">
                  <c:v>94</c:v>
                </c:pt>
                <c:pt idx="823">
                  <c:v>94</c:v>
                </c:pt>
                <c:pt idx="824">
                  <c:v>97</c:v>
                </c:pt>
                <c:pt idx="825">
                  <c:v>98</c:v>
                </c:pt>
                <c:pt idx="826">
                  <c:v>97</c:v>
                </c:pt>
                <c:pt idx="827">
                  <c:v>97</c:v>
                </c:pt>
                <c:pt idx="828">
                  <c:v>97</c:v>
                </c:pt>
                <c:pt idx="829">
                  <c:v>97</c:v>
                </c:pt>
                <c:pt idx="830">
                  <c:v>97</c:v>
                </c:pt>
                <c:pt idx="831">
                  <c:v>97</c:v>
                </c:pt>
                <c:pt idx="832">
                  <c:v>97</c:v>
                </c:pt>
                <c:pt idx="833">
                  <c:v>82</c:v>
                </c:pt>
                <c:pt idx="834">
                  <c:v>95</c:v>
                </c:pt>
                <c:pt idx="835">
                  <c:v>89</c:v>
                </c:pt>
                <c:pt idx="836">
                  <c:v>92</c:v>
                </c:pt>
                <c:pt idx="837">
                  <c:v>97</c:v>
                </c:pt>
                <c:pt idx="838">
                  <c:v>97</c:v>
                </c:pt>
                <c:pt idx="839">
                  <c:v>97</c:v>
                </c:pt>
                <c:pt idx="840">
                  <c:v>93</c:v>
                </c:pt>
                <c:pt idx="841">
                  <c:v>97</c:v>
                </c:pt>
                <c:pt idx="842">
                  <c:v>96</c:v>
                </c:pt>
                <c:pt idx="843">
                  <c:v>96</c:v>
                </c:pt>
                <c:pt idx="844">
                  <c:v>96</c:v>
                </c:pt>
                <c:pt idx="845">
                  <c:v>97</c:v>
                </c:pt>
                <c:pt idx="846">
                  <c:v>97</c:v>
                </c:pt>
                <c:pt idx="847">
                  <c:v>97</c:v>
                </c:pt>
                <c:pt idx="848">
                  <c:v>97</c:v>
                </c:pt>
                <c:pt idx="849">
                  <c:v>97</c:v>
                </c:pt>
                <c:pt idx="850">
                  <c:v>81</c:v>
                </c:pt>
                <c:pt idx="851">
                  <c:v>96</c:v>
                </c:pt>
                <c:pt idx="852">
                  <c:v>86</c:v>
                </c:pt>
                <c:pt idx="853">
                  <c:v>89</c:v>
                </c:pt>
                <c:pt idx="854">
                  <c:v>93</c:v>
                </c:pt>
                <c:pt idx="855">
                  <c:v>95</c:v>
                </c:pt>
                <c:pt idx="856">
                  <c:v>93</c:v>
                </c:pt>
                <c:pt idx="857">
                  <c:v>90</c:v>
                </c:pt>
                <c:pt idx="858">
                  <c:v>90</c:v>
                </c:pt>
                <c:pt idx="859">
                  <c:v>90</c:v>
                </c:pt>
                <c:pt idx="860">
                  <c:v>95</c:v>
                </c:pt>
                <c:pt idx="861">
                  <c:v>97</c:v>
                </c:pt>
                <c:pt idx="862">
                  <c:v>97</c:v>
                </c:pt>
                <c:pt idx="863">
                  <c:v>97</c:v>
                </c:pt>
                <c:pt idx="864">
                  <c:v>96</c:v>
                </c:pt>
                <c:pt idx="865">
                  <c:v>96</c:v>
                </c:pt>
                <c:pt idx="866">
                  <c:v>97</c:v>
                </c:pt>
                <c:pt idx="867">
                  <c:v>93</c:v>
                </c:pt>
                <c:pt idx="868">
                  <c:v>83</c:v>
                </c:pt>
                <c:pt idx="869">
                  <c:v>84</c:v>
                </c:pt>
                <c:pt idx="870">
                  <c:v>83</c:v>
                </c:pt>
                <c:pt idx="871">
                  <c:v>89</c:v>
                </c:pt>
                <c:pt idx="872">
                  <c:v>83</c:v>
                </c:pt>
                <c:pt idx="873">
                  <c:v>81</c:v>
                </c:pt>
                <c:pt idx="874">
                  <c:v>84</c:v>
                </c:pt>
                <c:pt idx="875">
                  <c:v>86</c:v>
                </c:pt>
                <c:pt idx="876">
                  <c:v>85</c:v>
                </c:pt>
                <c:pt idx="877">
                  <c:v>86</c:v>
                </c:pt>
                <c:pt idx="878">
                  <c:v>86</c:v>
                </c:pt>
                <c:pt idx="879">
                  <c:v>86</c:v>
                </c:pt>
                <c:pt idx="880">
                  <c:v>82</c:v>
                </c:pt>
                <c:pt idx="881">
                  <c:v>84</c:v>
                </c:pt>
                <c:pt idx="882">
                  <c:v>95</c:v>
                </c:pt>
                <c:pt idx="883">
                  <c:v>97</c:v>
                </c:pt>
                <c:pt idx="884">
                  <c:v>97</c:v>
                </c:pt>
                <c:pt idx="885">
                  <c:v>96</c:v>
                </c:pt>
                <c:pt idx="886">
                  <c:v>81</c:v>
                </c:pt>
                <c:pt idx="887">
                  <c:v>97</c:v>
                </c:pt>
                <c:pt idx="888">
                  <c:v>82</c:v>
                </c:pt>
                <c:pt idx="889">
                  <c:v>72</c:v>
                </c:pt>
                <c:pt idx="890">
                  <c:v>83</c:v>
                </c:pt>
                <c:pt idx="891">
                  <c:v>81</c:v>
                </c:pt>
                <c:pt idx="892">
                  <c:v>84</c:v>
                </c:pt>
                <c:pt idx="893">
                  <c:v>84</c:v>
                </c:pt>
                <c:pt idx="894">
                  <c:v>87</c:v>
                </c:pt>
                <c:pt idx="895">
                  <c:v>86</c:v>
                </c:pt>
                <c:pt idx="896">
                  <c:v>89</c:v>
                </c:pt>
                <c:pt idx="897">
                  <c:v>95</c:v>
                </c:pt>
                <c:pt idx="898">
                  <c:v>93</c:v>
                </c:pt>
                <c:pt idx="899">
                  <c:v>90</c:v>
                </c:pt>
                <c:pt idx="900">
                  <c:v>92</c:v>
                </c:pt>
                <c:pt idx="901">
                  <c:v>96</c:v>
                </c:pt>
                <c:pt idx="902">
                  <c:v>97</c:v>
                </c:pt>
                <c:pt idx="903">
                  <c:v>96</c:v>
                </c:pt>
                <c:pt idx="904">
                  <c:v>84</c:v>
                </c:pt>
                <c:pt idx="905">
                  <c:v>97</c:v>
                </c:pt>
                <c:pt idx="906">
                  <c:v>86</c:v>
                </c:pt>
                <c:pt idx="907">
                  <c:v>85</c:v>
                </c:pt>
                <c:pt idx="908">
                  <c:v>97</c:v>
                </c:pt>
                <c:pt idx="909">
                  <c:v>97</c:v>
                </c:pt>
                <c:pt idx="910">
                  <c:v>97</c:v>
                </c:pt>
                <c:pt idx="911">
                  <c:v>97</c:v>
                </c:pt>
                <c:pt idx="912">
                  <c:v>97</c:v>
                </c:pt>
                <c:pt idx="913">
                  <c:v>97</c:v>
                </c:pt>
                <c:pt idx="914">
                  <c:v>97</c:v>
                </c:pt>
                <c:pt idx="915">
                  <c:v>98</c:v>
                </c:pt>
                <c:pt idx="916">
                  <c:v>97</c:v>
                </c:pt>
                <c:pt idx="917">
                  <c:v>96</c:v>
                </c:pt>
                <c:pt idx="918">
                  <c:v>96</c:v>
                </c:pt>
                <c:pt idx="919">
                  <c:v>96</c:v>
                </c:pt>
                <c:pt idx="920">
                  <c:v>96</c:v>
                </c:pt>
                <c:pt idx="921">
                  <c:v>93</c:v>
                </c:pt>
                <c:pt idx="922">
                  <c:v>87</c:v>
                </c:pt>
                <c:pt idx="923">
                  <c:v>86</c:v>
                </c:pt>
                <c:pt idx="924">
                  <c:v>82</c:v>
                </c:pt>
                <c:pt idx="925">
                  <c:v>95</c:v>
                </c:pt>
                <c:pt idx="926">
                  <c:v>95</c:v>
                </c:pt>
                <c:pt idx="927">
                  <c:v>93</c:v>
                </c:pt>
                <c:pt idx="928">
                  <c:v>85</c:v>
                </c:pt>
                <c:pt idx="929">
                  <c:v>92</c:v>
                </c:pt>
                <c:pt idx="930">
                  <c:v>94</c:v>
                </c:pt>
                <c:pt idx="931">
                  <c:v>96</c:v>
                </c:pt>
                <c:pt idx="932">
                  <c:v>96</c:v>
                </c:pt>
                <c:pt idx="933">
                  <c:v>97</c:v>
                </c:pt>
                <c:pt idx="934">
                  <c:v>97</c:v>
                </c:pt>
                <c:pt idx="935">
                  <c:v>98</c:v>
                </c:pt>
                <c:pt idx="936">
                  <c:v>98</c:v>
                </c:pt>
                <c:pt idx="937">
                  <c:v>98</c:v>
                </c:pt>
                <c:pt idx="938">
                  <c:v>97</c:v>
                </c:pt>
                <c:pt idx="939">
                  <c:v>84</c:v>
                </c:pt>
                <c:pt idx="940">
                  <c:v>91</c:v>
                </c:pt>
                <c:pt idx="941">
                  <c:v>82</c:v>
                </c:pt>
                <c:pt idx="942">
                  <c:v>92</c:v>
                </c:pt>
                <c:pt idx="943">
                  <c:v>90</c:v>
                </c:pt>
                <c:pt idx="944">
                  <c:v>90</c:v>
                </c:pt>
                <c:pt idx="945">
                  <c:v>93</c:v>
                </c:pt>
                <c:pt idx="946">
                  <c:v>93</c:v>
                </c:pt>
                <c:pt idx="947">
                  <c:v>94</c:v>
                </c:pt>
                <c:pt idx="948">
                  <c:v>94</c:v>
                </c:pt>
                <c:pt idx="949">
                  <c:v>94</c:v>
                </c:pt>
                <c:pt idx="950">
                  <c:v>92</c:v>
                </c:pt>
                <c:pt idx="951">
                  <c:v>90</c:v>
                </c:pt>
                <c:pt idx="952">
                  <c:v>85</c:v>
                </c:pt>
                <c:pt idx="953">
                  <c:v>85</c:v>
                </c:pt>
                <c:pt idx="954">
                  <c:v>86</c:v>
                </c:pt>
                <c:pt idx="955">
                  <c:v>90</c:v>
                </c:pt>
                <c:pt idx="956">
                  <c:v>95</c:v>
                </c:pt>
                <c:pt idx="957">
                  <c:v>83</c:v>
                </c:pt>
                <c:pt idx="958">
                  <c:v>93</c:v>
                </c:pt>
                <c:pt idx="959">
                  <c:v>88</c:v>
                </c:pt>
                <c:pt idx="960">
                  <c:v>79</c:v>
                </c:pt>
                <c:pt idx="961">
                  <c:v>86</c:v>
                </c:pt>
                <c:pt idx="962">
                  <c:v>87</c:v>
                </c:pt>
                <c:pt idx="963">
                  <c:v>85</c:v>
                </c:pt>
                <c:pt idx="964">
                  <c:v>84</c:v>
                </c:pt>
                <c:pt idx="965">
                  <c:v>90</c:v>
                </c:pt>
                <c:pt idx="966">
                  <c:v>85</c:v>
                </c:pt>
                <c:pt idx="967">
                  <c:v>94</c:v>
                </c:pt>
                <c:pt idx="968">
                  <c:v>93</c:v>
                </c:pt>
                <c:pt idx="969">
                  <c:v>93</c:v>
                </c:pt>
                <c:pt idx="970">
                  <c:v>94</c:v>
                </c:pt>
                <c:pt idx="971">
                  <c:v>97</c:v>
                </c:pt>
                <c:pt idx="972">
                  <c:v>97</c:v>
                </c:pt>
                <c:pt idx="973">
                  <c:v>97</c:v>
                </c:pt>
                <c:pt idx="974">
                  <c:v>97</c:v>
                </c:pt>
                <c:pt idx="975">
                  <c:v>84</c:v>
                </c:pt>
                <c:pt idx="976">
                  <c:v>84</c:v>
                </c:pt>
                <c:pt idx="977">
                  <c:v>86</c:v>
                </c:pt>
                <c:pt idx="978">
                  <c:v>95</c:v>
                </c:pt>
                <c:pt idx="979">
                  <c:v>95</c:v>
                </c:pt>
                <c:pt idx="980">
                  <c:v>95</c:v>
                </c:pt>
                <c:pt idx="981">
                  <c:v>96</c:v>
                </c:pt>
                <c:pt idx="982">
                  <c:v>91</c:v>
                </c:pt>
                <c:pt idx="983">
                  <c:v>89</c:v>
                </c:pt>
                <c:pt idx="984">
                  <c:v>94</c:v>
                </c:pt>
                <c:pt idx="985">
                  <c:v>94</c:v>
                </c:pt>
                <c:pt idx="986">
                  <c:v>97</c:v>
                </c:pt>
                <c:pt idx="987">
                  <c:v>97</c:v>
                </c:pt>
                <c:pt idx="988">
                  <c:v>97</c:v>
                </c:pt>
                <c:pt idx="989">
                  <c:v>98</c:v>
                </c:pt>
                <c:pt idx="990">
                  <c:v>97</c:v>
                </c:pt>
                <c:pt idx="991">
                  <c:v>96</c:v>
                </c:pt>
                <c:pt idx="992">
                  <c:v>83</c:v>
                </c:pt>
                <c:pt idx="993">
                  <c:v>96</c:v>
                </c:pt>
                <c:pt idx="994">
                  <c:v>85</c:v>
                </c:pt>
                <c:pt idx="995">
                  <c:v>83</c:v>
                </c:pt>
                <c:pt idx="996">
                  <c:v>87</c:v>
                </c:pt>
                <c:pt idx="997">
                  <c:v>85</c:v>
                </c:pt>
                <c:pt idx="998">
                  <c:v>85</c:v>
                </c:pt>
                <c:pt idx="999">
                  <c:v>84</c:v>
                </c:pt>
                <c:pt idx="1000">
                  <c:v>84</c:v>
                </c:pt>
                <c:pt idx="1001">
                  <c:v>86</c:v>
                </c:pt>
                <c:pt idx="1002">
                  <c:v>91</c:v>
                </c:pt>
                <c:pt idx="1003">
                  <c:v>88</c:v>
                </c:pt>
                <c:pt idx="1004">
                  <c:v>80</c:v>
                </c:pt>
                <c:pt idx="1005">
                  <c:v>82</c:v>
                </c:pt>
                <c:pt idx="1006">
                  <c:v>92</c:v>
                </c:pt>
                <c:pt idx="1007">
                  <c:v>94</c:v>
                </c:pt>
                <c:pt idx="1008">
                  <c:v>94</c:v>
                </c:pt>
                <c:pt idx="1009">
                  <c:v>94</c:v>
                </c:pt>
                <c:pt idx="1010">
                  <c:v>92</c:v>
                </c:pt>
                <c:pt idx="1011">
                  <c:v>91</c:v>
                </c:pt>
                <c:pt idx="1012">
                  <c:v>82</c:v>
                </c:pt>
                <c:pt idx="1013">
                  <c:v>83</c:v>
                </c:pt>
                <c:pt idx="1014">
                  <c:v>83</c:v>
                </c:pt>
                <c:pt idx="1015">
                  <c:v>83</c:v>
                </c:pt>
                <c:pt idx="1016">
                  <c:v>85</c:v>
                </c:pt>
                <c:pt idx="1017">
                  <c:v>86</c:v>
                </c:pt>
                <c:pt idx="1018">
                  <c:v>86</c:v>
                </c:pt>
                <c:pt idx="1019">
                  <c:v>86</c:v>
                </c:pt>
                <c:pt idx="1020">
                  <c:v>86</c:v>
                </c:pt>
                <c:pt idx="1021">
                  <c:v>86</c:v>
                </c:pt>
                <c:pt idx="1022">
                  <c:v>82</c:v>
                </c:pt>
                <c:pt idx="1023">
                  <c:v>65</c:v>
                </c:pt>
                <c:pt idx="1024">
                  <c:v>82</c:v>
                </c:pt>
                <c:pt idx="1025">
                  <c:v>90</c:v>
                </c:pt>
                <c:pt idx="1026">
                  <c:v>94</c:v>
                </c:pt>
                <c:pt idx="1027">
                  <c:v>97</c:v>
                </c:pt>
                <c:pt idx="1028">
                  <c:v>95</c:v>
                </c:pt>
                <c:pt idx="1029">
                  <c:v>96</c:v>
                </c:pt>
                <c:pt idx="1030">
                  <c:v>80</c:v>
                </c:pt>
                <c:pt idx="1031">
                  <c:v>91</c:v>
                </c:pt>
                <c:pt idx="1032">
                  <c:v>84</c:v>
                </c:pt>
                <c:pt idx="1033">
                  <c:v>80</c:v>
                </c:pt>
                <c:pt idx="1034">
                  <c:v>86</c:v>
                </c:pt>
                <c:pt idx="1035">
                  <c:v>93</c:v>
                </c:pt>
                <c:pt idx="1036">
                  <c:v>86</c:v>
                </c:pt>
                <c:pt idx="1037">
                  <c:v>76</c:v>
                </c:pt>
                <c:pt idx="1038">
                  <c:v>70</c:v>
                </c:pt>
                <c:pt idx="1039">
                  <c:v>94</c:v>
                </c:pt>
                <c:pt idx="1040">
                  <c:v>97</c:v>
                </c:pt>
                <c:pt idx="1041">
                  <c:v>97</c:v>
                </c:pt>
                <c:pt idx="1042">
                  <c:v>97</c:v>
                </c:pt>
                <c:pt idx="1043">
                  <c:v>98</c:v>
                </c:pt>
                <c:pt idx="1044">
                  <c:v>98</c:v>
                </c:pt>
                <c:pt idx="1045">
                  <c:v>96</c:v>
                </c:pt>
                <c:pt idx="1046">
                  <c:v>96</c:v>
                </c:pt>
                <c:pt idx="1047">
                  <c:v>95</c:v>
                </c:pt>
                <c:pt idx="1048">
                  <c:v>80</c:v>
                </c:pt>
                <c:pt idx="1049">
                  <c:v>94</c:v>
                </c:pt>
                <c:pt idx="1050">
                  <c:v>86</c:v>
                </c:pt>
                <c:pt idx="1051">
                  <c:v>82</c:v>
                </c:pt>
                <c:pt idx="1052">
                  <c:v>97</c:v>
                </c:pt>
                <c:pt idx="1053">
                  <c:v>97</c:v>
                </c:pt>
                <c:pt idx="1054">
                  <c:v>97</c:v>
                </c:pt>
                <c:pt idx="1055">
                  <c:v>98</c:v>
                </c:pt>
                <c:pt idx="1056">
                  <c:v>98</c:v>
                </c:pt>
                <c:pt idx="1057">
                  <c:v>98</c:v>
                </c:pt>
                <c:pt idx="1058">
                  <c:v>98</c:v>
                </c:pt>
                <c:pt idx="1059">
                  <c:v>94</c:v>
                </c:pt>
                <c:pt idx="1060">
                  <c:v>81</c:v>
                </c:pt>
                <c:pt idx="1061">
                  <c:v>84</c:v>
                </c:pt>
                <c:pt idx="1062">
                  <c:v>92</c:v>
                </c:pt>
                <c:pt idx="1063">
                  <c:v>90</c:v>
                </c:pt>
                <c:pt idx="1064">
                  <c:v>81</c:v>
                </c:pt>
                <c:pt idx="1065">
                  <c:v>81</c:v>
                </c:pt>
                <c:pt idx="1066">
                  <c:v>79</c:v>
                </c:pt>
                <c:pt idx="1067">
                  <c:v>100</c:v>
                </c:pt>
                <c:pt idx="1068">
                  <c:v>80</c:v>
                </c:pt>
                <c:pt idx="1069">
                  <c:v>67</c:v>
                </c:pt>
                <c:pt idx="1070">
                  <c:v>71</c:v>
                </c:pt>
                <c:pt idx="1071">
                  <c:v>84</c:v>
                </c:pt>
                <c:pt idx="1072">
                  <c:v>79</c:v>
                </c:pt>
                <c:pt idx="1073">
                  <c:v>80</c:v>
                </c:pt>
                <c:pt idx="1074">
                  <c:v>80</c:v>
                </c:pt>
                <c:pt idx="1075">
                  <c:v>74</c:v>
                </c:pt>
                <c:pt idx="1076">
                  <c:v>91</c:v>
                </c:pt>
                <c:pt idx="1077">
                  <c:v>91</c:v>
                </c:pt>
                <c:pt idx="1078">
                  <c:v>86</c:v>
                </c:pt>
                <c:pt idx="1079">
                  <c:v>90</c:v>
                </c:pt>
                <c:pt idx="1080">
                  <c:v>83</c:v>
                </c:pt>
                <c:pt idx="1081">
                  <c:v>84</c:v>
                </c:pt>
                <c:pt idx="1082">
                  <c:v>85</c:v>
                </c:pt>
                <c:pt idx="1083">
                  <c:v>86</c:v>
                </c:pt>
                <c:pt idx="1084">
                  <c:v>90</c:v>
                </c:pt>
                <c:pt idx="1085">
                  <c:v>77</c:v>
                </c:pt>
                <c:pt idx="1086">
                  <c:v>66</c:v>
                </c:pt>
                <c:pt idx="1087">
                  <c:v>91</c:v>
                </c:pt>
                <c:pt idx="1088">
                  <c:v>82</c:v>
                </c:pt>
                <c:pt idx="1089">
                  <c:v>91</c:v>
                </c:pt>
                <c:pt idx="1090">
                  <c:v>97</c:v>
                </c:pt>
                <c:pt idx="1091">
                  <c:v>97</c:v>
                </c:pt>
                <c:pt idx="1092">
                  <c:v>97</c:v>
                </c:pt>
                <c:pt idx="1093">
                  <c:v>97</c:v>
                </c:pt>
                <c:pt idx="1094">
                  <c:v>97</c:v>
                </c:pt>
                <c:pt idx="1095">
                  <c:v>97</c:v>
                </c:pt>
                <c:pt idx="1096">
                  <c:v>96</c:v>
                </c:pt>
                <c:pt idx="1097">
                  <c:v>96</c:v>
                </c:pt>
                <c:pt idx="1098">
                  <c:v>96</c:v>
                </c:pt>
                <c:pt idx="1099">
                  <c:v>97</c:v>
                </c:pt>
                <c:pt idx="1100">
                  <c:v>97</c:v>
                </c:pt>
                <c:pt idx="1101">
                  <c:v>97</c:v>
                </c:pt>
                <c:pt idx="1102">
                  <c:v>97</c:v>
                </c:pt>
                <c:pt idx="1103">
                  <c:v>83</c:v>
                </c:pt>
                <c:pt idx="1104">
                  <c:v>97</c:v>
                </c:pt>
                <c:pt idx="1105">
                  <c:v>87</c:v>
                </c:pt>
                <c:pt idx="1106">
                  <c:v>86</c:v>
                </c:pt>
                <c:pt idx="1107">
                  <c:v>97</c:v>
                </c:pt>
                <c:pt idx="1108">
                  <c:v>97</c:v>
                </c:pt>
                <c:pt idx="1109">
                  <c:v>97</c:v>
                </c:pt>
                <c:pt idx="1110">
                  <c:v>97</c:v>
                </c:pt>
                <c:pt idx="1111">
                  <c:v>97</c:v>
                </c:pt>
                <c:pt idx="1112">
                  <c:v>97</c:v>
                </c:pt>
                <c:pt idx="1113">
                  <c:v>97</c:v>
                </c:pt>
                <c:pt idx="1114">
                  <c:v>97</c:v>
                </c:pt>
                <c:pt idx="1115">
                  <c:v>97</c:v>
                </c:pt>
                <c:pt idx="1116">
                  <c:v>97</c:v>
                </c:pt>
                <c:pt idx="1117">
                  <c:v>97</c:v>
                </c:pt>
                <c:pt idx="1118">
                  <c:v>97</c:v>
                </c:pt>
                <c:pt idx="1119">
                  <c:v>97</c:v>
                </c:pt>
                <c:pt idx="1120">
                  <c:v>82</c:v>
                </c:pt>
                <c:pt idx="1121">
                  <c:v>99</c:v>
                </c:pt>
                <c:pt idx="1122">
                  <c:v>85</c:v>
                </c:pt>
                <c:pt idx="1123">
                  <c:v>82</c:v>
                </c:pt>
                <c:pt idx="1124">
                  <c:v>85</c:v>
                </c:pt>
                <c:pt idx="1125">
                  <c:v>89</c:v>
                </c:pt>
                <c:pt idx="1126">
                  <c:v>90</c:v>
                </c:pt>
                <c:pt idx="1127">
                  <c:v>90</c:v>
                </c:pt>
                <c:pt idx="1128">
                  <c:v>90</c:v>
                </c:pt>
                <c:pt idx="1129">
                  <c:v>91</c:v>
                </c:pt>
                <c:pt idx="1130">
                  <c:v>90</c:v>
                </c:pt>
                <c:pt idx="1131">
                  <c:v>88</c:v>
                </c:pt>
                <c:pt idx="1132">
                  <c:v>78</c:v>
                </c:pt>
                <c:pt idx="1133">
                  <c:v>86</c:v>
                </c:pt>
                <c:pt idx="1134">
                  <c:v>88</c:v>
                </c:pt>
                <c:pt idx="1135">
                  <c:v>87</c:v>
                </c:pt>
                <c:pt idx="1136">
                  <c:v>87</c:v>
                </c:pt>
                <c:pt idx="1137">
                  <c:v>93</c:v>
                </c:pt>
                <c:pt idx="1138">
                  <c:v>95</c:v>
                </c:pt>
                <c:pt idx="1139">
                  <c:v>83</c:v>
                </c:pt>
                <c:pt idx="1140">
                  <c:v>90</c:v>
                </c:pt>
                <c:pt idx="1141">
                  <c:v>78</c:v>
                </c:pt>
                <c:pt idx="1142">
                  <c:v>74</c:v>
                </c:pt>
                <c:pt idx="1143">
                  <c:v>75</c:v>
                </c:pt>
                <c:pt idx="1144">
                  <c:v>79</c:v>
                </c:pt>
                <c:pt idx="1145">
                  <c:v>83</c:v>
                </c:pt>
                <c:pt idx="1146">
                  <c:v>93</c:v>
                </c:pt>
                <c:pt idx="1147">
                  <c:v>94</c:v>
                </c:pt>
                <c:pt idx="1148">
                  <c:v>90</c:v>
                </c:pt>
                <c:pt idx="1149">
                  <c:v>93</c:v>
                </c:pt>
                <c:pt idx="1150">
                  <c:v>87</c:v>
                </c:pt>
                <c:pt idx="1151">
                  <c:v>74</c:v>
                </c:pt>
                <c:pt idx="1152">
                  <c:v>75</c:v>
                </c:pt>
                <c:pt idx="1153">
                  <c:v>81</c:v>
                </c:pt>
                <c:pt idx="1154">
                  <c:v>83</c:v>
                </c:pt>
                <c:pt idx="1155">
                  <c:v>81</c:v>
                </c:pt>
                <c:pt idx="1156">
                  <c:v>74</c:v>
                </c:pt>
                <c:pt idx="1157">
                  <c:v>94</c:v>
                </c:pt>
                <c:pt idx="1158">
                  <c:v>83</c:v>
                </c:pt>
                <c:pt idx="1159">
                  <c:v>94</c:v>
                </c:pt>
                <c:pt idx="1160">
                  <c:v>81</c:v>
                </c:pt>
                <c:pt idx="1161">
                  <c:v>83</c:v>
                </c:pt>
                <c:pt idx="1162">
                  <c:v>82</c:v>
                </c:pt>
                <c:pt idx="1163">
                  <c:v>87</c:v>
                </c:pt>
                <c:pt idx="1164">
                  <c:v>86</c:v>
                </c:pt>
                <c:pt idx="1165">
                  <c:v>89</c:v>
                </c:pt>
                <c:pt idx="1166">
                  <c:v>95</c:v>
                </c:pt>
                <c:pt idx="1167">
                  <c:v>95</c:v>
                </c:pt>
                <c:pt idx="1168">
                  <c:v>96</c:v>
                </c:pt>
                <c:pt idx="1169">
                  <c:v>96</c:v>
                </c:pt>
                <c:pt idx="1170">
                  <c:v>96</c:v>
                </c:pt>
                <c:pt idx="1171">
                  <c:v>96</c:v>
                </c:pt>
                <c:pt idx="1172">
                  <c:v>96</c:v>
                </c:pt>
                <c:pt idx="1173">
                  <c:v>96</c:v>
                </c:pt>
                <c:pt idx="1174">
                  <c:v>96</c:v>
                </c:pt>
                <c:pt idx="1175">
                  <c:v>95</c:v>
                </c:pt>
                <c:pt idx="1176">
                  <c:v>83</c:v>
                </c:pt>
                <c:pt idx="1177">
                  <c:v>81</c:v>
                </c:pt>
                <c:pt idx="1178">
                  <c:v>82</c:v>
                </c:pt>
                <c:pt idx="1179">
                  <c:v>90</c:v>
                </c:pt>
                <c:pt idx="1180">
                  <c:v>97</c:v>
                </c:pt>
                <c:pt idx="1181">
                  <c:v>97</c:v>
                </c:pt>
                <c:pt idx="1182">
                  <c:v>97</c:v>
                </c:pt>
                <c:pt idx="1183">
                  <c:v>97</c:v>
                </c:pt>
                <c:pt idx="1184">
                  <c:v>97</c:v>
                </c:pt>
                <c:pt idx="1185">
                  <c:v>97</c:v>
                </c:pt>
                <c:pt idx="1186">
                  <c:v>97</c:v>
                </c:pt>
                <c:pt idx="1187">
                  <c:v>97</c:v>
                </c:pt>
                <c:pt idx="1188">
                  <c:v>97</c:v>
                </c:pt>
                <c:pt idx="1189">
                  <c:v>97</c:v>
                </c:pt>
                <c:pt idx="1190">
                  <c:v>93</c:v>
                </c:pt>
                <c:pt idx="1191">
                  <c:v>95</c:v>
                </c:pt>
                <c:pt idx="1192">
                  <c:v>94</c:v>
                </c:pt>
                <c:pt idx="1193">
                  <c:v>82</c:v>
                </c:pt>
                <c:pt idx="1194">
                  <c:v>90</c:v>
                </c:pt>
                <c:pt idx="1195">
                  <c:v>81</c:v>
                </c:pt>
                <c:pt idx="1196">
                  <c:v>81</c:v>
                </c:pt>
                <c:pt idx="1197">
                  <c:v>82</c:v>
                </c:pt>
                <c:pt idx="1198">
                  <c:v>84</c:v>
                </c:pt>
                <c:pt idx="1199">
                  <c:v>86</c:v>
                </c:pt>
                <c:pt idx="1200">
                  <c:v>94</c:v>
                </c:pt>
                <c:pt idx="1201">
                  <c:v>87</c:v>
                </c:pt>
                <c:pt idx="1202">
                  <c:v>77</c:v>
                </c:pt>
                <c:pt idx="1203">
                  <c:v>94</c:v>
                </c:pt>
                <c:pt idx="1204">
                  <c:v>97</c:v>
                </c:pt>
                <c:pt idx="1205">
                  <c:v>96</c:v>
                </c:pt>
                <c:pt idx="1206">
                  <c:v>97</c:v>
                </c:pt>
                <c:pt idx="1207">
                  <c:v>97</c:v>
                </c:pt>
                <c:pt idx="1208">
                  <c:v>96</c:v>
                </c:pt>
                <c:pt idx="1209">
                  <c:v>94</c:v>
                </c:pt>
                <c:pt idx="1210">
                  <c:v>85</c:v>
                </c:pt>
                <c:pt idx="1211">
                  <c:v>72</c:v>
                </c:pt>
                <c:pt idx="1212">
                  <c:v>100</c:v>
                </c:pt>
                <c:pt idx="1213">
                  <c:v>78</c:v>
                </c:pt>
                <c:pt idx="1214">
                  <c:v>87</c:v>
                </c:pt>
                <c:pt idx="1215">
                  <c:v>95</c:v>
                </c:pt>
                <c:pt idx="1216">
                  <c:v>97</c:v>
                </c:pt>
                <c:pt idx="1217">
                  <c:v>97</c:v>
                </c:pt>
                <c:pt idx="1218">
                  <c:v>96</c:v>
                </c:pt>
                <c:pt idx="1219">
                  <c:v>97</c:v>
                </c:pt>
                <c:pt idx="1220">
                  <c:v>97</c:v>
                </c:pt>
                <c:pt idx="1221">
                  <c:v>97</c:v>
                </c:pt>
                <c:pt idx="1222">
                  <c:v>95</c:v>
                </c:pt>
                <c:pt idx="1223">
                  <c:v>93</c:v>
                </c:pt>
                <c:pt idx="1224">
                  <c:v>82</c:v>
                </c:pt>
                <c:pt idx="1225">
                  <c:v>81</c:v>
                </c:pt>
                <c:pt idx="1226">
                  <c:v>81</c:v>
                </c:pt>
                <c:pt idx="1227">
                  <c:v>83</c:v>
                </c:pt>
                <c:pt idx="1228">
                  <c:v>87</c:v>
                </c:pt>
                <c:pt idx="1229">
                  <c:v>74</c:v>
                </c:pt>
                <c:pt idx="1230">
                  <c:v>95</c:v>
                </c:pt>
                <c:pt idx="1231">
                  <c:v>83</c:v>
                </c:pt>
                <c:pt idx="1232">
                  <c:v>81</c:v>
                </c:pt>
                <c:pt idx="1233">
                  <c:v>97</c:v>
                </c:pt>
                <c:pt idx="1234">
                  <c:v>97</c:v>
                </c:pt>
                <c:pt idx="1235">
                  <c:v>97</c:v>
                </c:pt>
                <c:pt idx="1236">
                  <c:v>97</c:v>
                </c:pt>
                <c:pt idx="1237">
                  <c:v>95</c:v>
                </c:pt>
                <c:pt idx="1238">
                  <c:v>96</c:v>
                </c:pt>
                <c:pt idx="1239">
                  <c:v>92</c:v>
                </c:pt>
                <c:pt idx="1240">
                  <c:v>93</c:v>
                </c:pt>
                <c:pt idx="1241">
                  <c:v>88</c:v>
                </c:pt>
                <c:pt idx="1242">
                  <c:v>85</c:v>
                </c:pt>
                <c:pt idx="1243">
                  <c:v>89</c:v>
                </c:pt>
                <c:pt idx="1244">
                  <c:v>87</c:v>
                </c:pt>
                <c:pt idx="1245">
                  <c:v>86</c:v>
                </c:pt>
                <c:pt idx="1246">
                  <c:v>90</c:v>
                </c:pt>
                <c:pt idx="1247">
                  <c:v>78</c:v>
                </c:pt>
                <c:pt idx="1248">
                  <c:v>94</c:v>
                </c:pt>
                <c:pt idx="1249">
                  <c:v>87</c:v>
                </c:pt>
                <c:pt idx="1250">
                  <c:v>87</c:v>
                </c:pt>
                <c:pt idx="1251">
                  <c:v>97</c:v>
                </c:pt>
                <c:pt idx="1252">
                  <c:v>97</c:v>
                </c:pt>
                <c:pt idx="1253">
                  <c:v>97</c:v>
                </c:pt>
                <c:pt idx="1254">
                  <c:v>97</c:v>
                </c:pt>
                <c:pt idx="1255">
                  <c:v>97</c:v>
                </c:pt>
                <c:pt idx="1256">
                  <c:v>97</c:v>
                </c:pt>
                <c:pt idx="1257">
                  <c:v>97</c:v>
                </c:pt>
                <c:pt idx="1258">
                  <c:v>97</c:v>
                </c:pt>
                <c:pt idx="1259">
                  <c:v>97</c:v>
                </c:pt>
                <c:pt idx="1260">
                  <c:v>97</c:v>
                </c:pt>
                <c:pt idx="1261">
                  <c:v>97</c:v>
                </c:pt>
                <c:pt idx="1262">
                  <c:v>97</c:v>
                </c:pt>
                <c:pt idx="1263">
                  <c:v>97</c:v>
                </c:pt>
                <c:pt idx="1264">
                  <c:v>81</c:v>
                </c:pt>
                <c:pt idx="1265">
                  <c:v>94</c:v>
                </c:pt>
                <c:pt idx="1266">
                  <c:v>81</c:v>
                </c:pt>
                <c:pt idx="1267">
                  <c:v>84</c:v>
                </c:pt>
                <c:pt idx="1268">
                  <c:v>95</c:v>
                </c:pt>
                <c:pt idx="1269">
                  <c:v>97</c:v>
                </c:pt>
                <c:pt idx="1270">
                  <c:v>97</c:v>
                </c:pt>
                <c:pt idx="1271">
                  <c:v>97</c:v>
                </c:pt>
                <c:pt idx="1272">
                  <c:v>97</c:v>
                </c:pt>
                <c:pt idx="1273">
                  <c:v>97</c:v>
                </c:pt>
                <c:pt idx="1274">
                  <c:v>97</c:v>
                </c:pt>
                <c:pt idx="1275">
                  <c:v>97</c:v>
                </c:pt>
                <c:pt idx="1276">
                  <c:v>98</c:v>
                </c:pt>
                <c:pt idx="1277">
                  <c:v>98</c:v>
                </c:pt>
                <c:pt idx="1278">
                  <c:v>98</c:v>
                </c:pt>
                <c:pt idx="1279">
                  <c:v>98</c:v>
                </c:pt>
                <c:pt idx="1280">
                  <c:v>98</c:v>
                </c:pt>
                <c:pt idx="1281">
                  <c:v>97</c:v>
                </c:pt>
                <c:pt idx="1282">
                  <c:v>97</c:v>
                </c:pt>
                <c:pt idx="1283">
                  <c:v>79</c:v>
                </c:pt>
                <c:pt idx="1284">
                  <c:v>82</c:v>
                </c:pt>
                <c:pt idx="1285">
                  <c:v>78</c:v>
                </c:pt>
                <c:pt idx="1286">
                  <c:v>97</c:v>
                </c:pt>
                <c:pt idx="1287">
                  <c:v>97</c:v>
                </c:pt>
                <c:pt idx="1288">
                  <c:v>97</c:v>
                </c:pt>
                <c:pt idx="1289">
                  <c:v>97</c:v>
                </c:pt>
                <c:pt idx="1290">
                  <c:v>96</c:v>
                </c:pt>
                <c:pt idx="1291">
                  <c:v>97</c:v>
                </c:pt>
                <c:pt idx="1292">
                  <c:v>97</c:v>
                </c:pt>
                <c:pt idx="1293">
                  <c:v>97</c:v>
                </c:pt>
                <c:pt idx="1294">
                  <c:v>97</c:v>
                </c:pt>
                <c:pt idx="1295">
                  <c:v>97</c:v>
                </c:pt>
                <c:pt idx="1296">
                  <c:v>97</c:v>
                </c:pt>
                <c:pt idx="1297">
                  <c:v>97</c:v>
                </c:pt>
                <c:pt idx="1298">
                  <c:v>97</c:v>
                </c:pt>
                <c:pt idx="1299">
                  <c:v>97</c:v>
                </c:pt>
                <c:pt idx="1300">
                  <c:v>83</c:v>
                </c:pt>
                <c:pt idx="1301">
                  <c:v>90</c:v>
                </c:pt>
                <c:pt idx="1302">
                  <c:v>84</c:v>
                </c:pt>
                <c:pt idx="1303">
                  <c:v>77</c:v>
                </c:pt>
                <c:pt idx="1304">
                  <c:v>85</c:v>
                </c:pt>
                <c:pt idx="1305">
                  <c:v>80</c:v>
                </c:pt>
                <c:pt idx="1306">
                  <c:v>79</c:v>
                </c:pt>
                <c:pt idx="1307">
                  <c:v>80</c:v>
                </c:pt>
                <c:pt idx="1308">
                  <c:v>82</c:v>
                </c:pt>
                <c:pt idx="1309">
                  <c:v>80</c:v>
                </c:pt>
                <c:pt idx="1310">
                  <c:v>81</c:v>
                </c:pt>
                <c:pt idx="1311">
                  <c:v>79</c:v>
                </c:pt>
                <c:pt idx="1312">
                  <c:v>79</c:v>
                </c:pt>
                <c:pt idx="1313">
                  <c:v>79</c:v>
                </c:pt>
                <c:pt idx="1314">
                  <c:v>80</c:v>
                </c:pt>
                <c:pt idx="1315">
                  <c:v>80</c:v>
                </c:pt>
                <c:pt idx="1316">
                  <c:v>73</c:v>
                </c:pt>
                <c:pt idx="1317">
                  <c:v>63</c:v>
                </c:pt>
                <c:pt idx="1318">
                  <c:v>82</c:v>
                </c:pt>
                <c:pt idx="1319">
                  <c:v>77</c:v>
                </c:pt>
                <c:pt idx="1320">
                  <c:v>76</c:v>
                </c:pt>
                <c:pt idx="1321">
                  <c:v>97</c:v>
                </c:pt>
                <c:pt idx="1322">
                  <c:v>86</c:v>
                </c:pt>
                <c:pt idx="1323">
                  <c:v>91</c:v>
                </c:pt>
                <c:pt idx="1324">
                  <c:v>97</c:v>
                </c:pt>
                <c:pt idx="1325">
                  <c:v>95</c:v>
                </c:pt>
                <c:pt idx="1326">
                  <c:v>83</c:v>
                </c:pt>
                <c:pt idx="1327">
                  <c:v>82</c:v>
                </c:pt>
                <c:pt idx="1328">
                  <c:v>80</c:v>
                </c:pt>
                <c:pt idx="1329">
                  <c:v>82</c:v>
                </c:pt>
                <c:pt idx="1330">
                  <c:v>81</c:v>
                </c:pt>
                <c:pt idx="1331">
                  <c:v>80</c:v>
                </c:pt>
                <c:pt idx="1332">
                  <c:v>79</c:v>
                </c:pt>
                <c:pt idx="1333">
                  <c:v>84</c:v>
                </c:pt>
                <c:pt idx="1334">
                  <c:v>87</c:v>
                </c:pt>
                <c:pt idx="1335">
                  <c:v>85</c:v>
                </c:pt>
                <c:pt idx="1336">
                  <c:v>86</c:v>
                </c:pt>
                <c:pt idx="1337">
                  <c:v>90</c:v>
                </c:pt>
                <c:pt idx="1338">
                  <c:v>88</c:v>
                </c:pt>
                <c:pt idx="1339">
                  <c:v>79</c:v>
                </c:pt>
                <c:pt idx="1340">
                  <c:v>96</c:v>
                </c:pt>
                <c:pt idx="1341">
                  <c:v>86</c:v>
                </c:pt>
                <c:pt idx="1342">
                  <c:v>91</c:v>
                </c:pt>
                <c:pt idx="1343">
                  <c:v>93</c:v>
                </c:pt>
                <c:pt idx="1344">
                  <c:v>93</c:v>
                </c:pt>
                <c:pt idx="1345">
                  <c:v>93</c:v>
                </c:pt>
                <c:pt idx="1346">
                  <c:v>94</c:v>
                </c:pt>
                <c:pt idx="1347">
                  <c:v>85</c:v>
                </c:pt>
                <c:pt idx="1348">
                  <c:v>84</c:v>
                </c:pt>
                <c:pt idx="1349">
                  <c:v>85</c:v>
                </c:pt>
                <c:pt idx="1350">
                  <c:v>83</c:v>
                </c:pt>
                <c:pt idx="1351">
                  <c:v>85</c:v>
                </c:pt>
                <c:pt idx="1352">
                  <c:v>83</c:v>
                </c:pt>
                <c:pt idx="1353">
                  <c:v>84</c:v>
                </c:pt>
                <c:pt idx="1354">
                  <c:v>88</c:v>
                </c:pt>
                <c:pt idx="1355">
                  <c:v>89</c:v>
                </c:pt>
                <c:pt idx="1356">
                  <c:v>92</c:v>
                </c:pt>
                <c:pt idx="1357">
                  <c:v>79</c:v>
                </c:pt>
                <c:pt idx="1358">
                  <c:v>95</c:v>
                </c:pt>
                <c:pt idx="1359">
                  <c:v>81</c:v>
                </c:pt>
                <c:pt idx="1360">
                  <c:v>81</c:v>
                </c:pt>
                <c:pt idx="1361">
                  <c:v>93</c:v>
                </c:pt>
                <c:pt idx="1362">
                  <c:v>95</c:v>
                </c:pt>
                <c:pt idx="1363">
                  <c:v>97</c:v>
                </c:pt>
                <c:pt idx="1364">
                  <c:v>97</c:v>
                </c:pt>
                <c:pt idx="1365">
                  <c:v>96</c:v>
                </c:pt>
                <c:pt idx="1366">
                  <c:v>95</c:v>
                </c:pt>
                <c:pt idx="1367">
                  <c:v>96</c:v>
                </c:pt>
                <c:pt idx="1368">
                  <c:v>96</c:v>
                </c:pt>
                <c:pt idx="1369">
                  <c:v>96</c:v>
                </c:pt>
                <c:pt idx="1370">
                  <c:v>66</c:v>
                </c:pt>
                <c:pt idx="1371">
                  <c:v>58</c:v>
                </c:pt>
                <c:pt idx="1372">
                  <c:v>87</c:v>
                </c:pt>
                <c:pt idx="1373">
                  <c:v>96</c:v>
                </c:pt>
                <c:pt idx="1374">
                  <c:v>96</c:v>
                </c:pt>
                <c:pt idx="1375">
                  <c:v>89</c:v>
                </c:pt>
                <c:pt idx="1376">
                  <c:v>82</c:v>
                </c:pt>
                <c:pt idx="1377">
                  <c:v>80</c:v>
                </c:pt>
                <c:pt idx="1378">
                  <c:v>80</c:v>
                </c:pt>
                <c:pt idx="1379">
                  <c:v>96</c:v>
                </c:pt>
                <c:pt idx="1380">
                  <c:v>97</c:v>
                </c:pt>
                <c:pt idx="1381">
                  <c:v>97</c:v>
                </c:pt>
                <c:pt idx="1382">
                  <c:v>97</c:v>
                </c:pt>
                <c:pt idx="1383">
                  <c:v>93</c:v>
                </c:pt>
                <c:pt idx="1384">
                  <c:v>96</c:v>
                </c:pt>
                <c:pt idx="1385">
                  <c:v>96</c:v>
                </c:pt>
                <c:pt idx="1386">
                  <c:v>95</c:v>
                </c:pt>
                <c:pt idx="1387">
                  <c:v>96</c:v>
                </c:pt>
                <c:pt idx="1388">
                  <c:v>97</c:v>
                </c:pt>
                <c:pt idx="1389">
                  <c:v>96</c:v>
                </c:pt>
                <c:pt idx="1390">
                  <c:v>95</c:v>
                </c:pt>
                <c:pt idx="1391">
                  <c:v>96</c:v>
                </c:pt>
                <c:pt idx="1392">
                  <c:v>96</c:v>
                </c:pt>
                <c:pt idx="1393">
                  <c:v>81</c:v>
                </c:pt>
                <c:pt idx="1394">
                  <c:v>89</c:v>
                </c:pt>
                <c:pt idx="1395">
                  <c:v>83</c:v>
                </c:pt>
                <c:pt idx="1396">
                  <c:v>91</c:v>
                </c:pt>
                <c:pt idx="1397">
                  <c:v>96</c:v>
                </c:pt>
                <c:pt idx="1398">
                  <c:v>85</c:v>
                </c:pt>
                <c:pt idx="1399">
                  <c:v>68</c:v>
                </c:pt>
                <c:pt idx="1400">
                  <c:v>72</c:v>
                </c:pt>
                <c:pt idx="1401">
                  <c:v>69</c:v>
                </c:pt>
                <c:pt idx="1402">
                  <c:v>70</c:v>
                </c:pt>
                <c:pt idx="1403">
                  <c:v>87</c:v>
                </c:pt>
                <c:pt idx="1404">
                  <c:v>98</c:v>
                </c:pt>
                <c:pt idx="1405">
                  <c:v>97</c:v>
                </c:pt>
                <c:pt idx="1406">
                  <c:v>95</c:v>
                </c:pt>
                <c:pt idx="1407">
                  <c:v>95</c:v>
                </c:pt>
                <c:pt idx="1408">
                  <c:v>96</c:v>
                </c:pt>
                <c:pt idx="1409">
                  <c:v>97</c:v>
                </c:pt>
                <c:pt idx="1410">
                  <c:v>97</c:v>
                </c:pt>
                <c:pt idx="1411">
                  <c:v>86</c:v>
                </c:pt>
                <c:pt idx="1412">
                  <c:v>94</c:v>
                </c:pt>
                <c:pt idx="1413">
                  <c:v>88</c:v>
                </c:pt>
                <c:pt idx="1414">
                  <c:v>90</c:v>
                </c:pt>
                <c:pt idx="1415">
                  <c:v>94</c:v>
                </c:pt>
                <c:pt idx="1416">
                  <c:v>94</c:v>
                </c:pt>
                <c:pt idx="1417">
                  <c:v>94</c:v>
                </c:pt>
                <c:pt idx="1418">
                  <c:v>90</c:v>
                </c:pt>
                <c:pt idx="1419">
                  <c:v>90</c:v>
                </c:pt>
                <c:pt idx="1420">
                  <c:v>81</c:v>
                </c:pt>
                <c:pt idx="1421">
                  <c:v>90</c:v>
                </c:pt>
                <c:pt idx="1422">
                  <c:v>95</c:v>
                </c:pt>
                <c:pt idx="1423">
                  <c:v>96</c:v>
                </c:pt>
                <c:pt idx="1424">
                  <c:v>96</c:v>
                </c:pt>
                <c:pt idx="1425">
                  <c:v>97</c:v>
                </c:pt>
                <c:pt idx="1426">
                  <c:v>97</c:v>
                </c:pt>
                <c:pt idx="1427">
                  <c:v>96</c:v>
                </c:pt>
                <c:pt idx="1428">
                  <c:v>97</c:v>
                </c:pt>
                <c:pt idx="1429">
                  <c:v>83</c:v>
                </c:pt>
                <c:pt idx="1430">
                  <c:v>92</c:v>
                </c:pt>
                <c:pt idx="1431">
                  <c:v>81</c:v>
                </c:pt>
                <c:pt idx="1432">
                  <c:v>93</c:v>
                </c:pt>
                <c:pt idx="1433">
                  <c:v>97</c:v>
                </c:pt>
                <c:pt idx="1434">
                  <c:v>97</c:v>
                </c:pt>
                <c:pt idx="1435">
                  <c:v>96</c:v>
                </c:pt>
                <c:pt idx="1436">
                  <c:v>96</c:v>
                </c:pt>
                <c:pt idx="1437">
                  <c:v>96</c:v>
                </c:pt>
                <c:pt idx="1438">
                  <c:v>97</c:v>
                </c:pt>
                <c:pt idx="1439">
                  <c:v>96</c:v>
                </c:pt>
                <c:pt idx="1440">
                  <c:v>94</c:v>
                </c:pt>
                <c:pt idx="1441">
                  <c:v>95</c:v>
                </c:pt>
                <c:pt idx="1442">
                  <c:v>93</c:v>
                </c:pt>
                <c:pt idx="1443">
                  <c:v>91</c:v>
                </c:pt>
                <c:pt idx="1444">
                  <c:v>83</c:v>
                </c:pt>
                <c:pt idx="1445">
                  <c:v>82</c:v>
                </c:pt>
                <c:pt idx="1446">
                  <c:v>83</c:v>
                </c:pt>
                <c:pt idx="1447">
                  <c:v>82</c:v>
                </c:pt>
                <c:pt idx="1448">
                  <c:v>83</c:v>
                </c:pt>
                <c:pt idx="1449">
                  <c:v>73</c:v>
                </c:pt>
                <c:pt idx="1450">
                  <c:v>87</c:v>
                </c:pt>
                <c:pt idx="1451">
                  <c:v>96</c:v>
                </c:pt>
                <c:pt idx="1452">
                  <c:v>95</c:v>
                </c:pt>
                <c:pt idx="1453">
                  <c:v>94</c:v>
                </c:pt>
                <c:pt idx="1454">
                  <c:v>95</c:v>
                </c:pt>
                <c:pt idx="1455">
                  <c:v>94</c:v>
                </c:pt>
                <c:pt idx="1456">
                  <c:v>95</c:v>
                </c:pt>
                <c:pt idx="1457">
                  <c:v>95</c:v>
                </c:pt>
                <c:pt idx="1458">
                  <c:v>95</c:v>
                </c:pt>
                <c:pt idx="1459">
                  <c:v>86</c:v>
                </c:pt>
                <c:pt idx="1460">
                  <c:v>67</c:v>
                </c:pt>
                <c:pt idx="1461">
                  <c:v>61</c:v>
                </c:pt>
                <c:pt idx="1462">
                  <c:v>62</c:v>
                </c:pt>
                <c:pt idx="1463">
                  <c:v>60</c:v>
                </c:pt>
                <c:pt idx="1464">
                  <c:v>67</c:v>
                </c:pt>
                <c:pt idx="1465">
                  <c:v>82</c:v>
                </c:pt>
                <c:pt idx="1466">
                  <c:v>70</c:v>
                </c:pt>
                <c:pt idx="1467">
                  <c:v>95</c:v>
                </c:pt>
                <c:pt idx="1468">
                  <c:v>85</c:v>
                </c:pt>
                <c:pt idx="1469">
                  <c:v>81</c:v>
                </c:pt>
                <c:pt idx="1470">
                  <c:v>97</c:v>
                </c:pt>
                <c:pt idx="1471">
                  <c:v>97</c:v>
                </c:pt>
                <c:pt idx="1472">
                  <c:v>97</c:v>
                </c:pt>
                <c:pt idx="1473">
                  <c:v>97</c:v>
                </c:pt>
                <c:pt idx="1474">
                  <c:v>98</c:v>
                </c:pt>
                <c:pt idx="1475">
                  <c:v>97</c:v>
                </c:pt>
                <c:pt idx="1476">
                  <c:v>96</c:v>
                </c:pt>
                <c:pt idx="1477">
                  <c:v>96</c:v>
                </c:pt>
                <c:pt idx="1478">
                  <c:v>97</c:v>
                </c:pt>
                <c:pt idx="1479">
                  <c:v>97</c:v>
                </c:pt>
                <c:pt idx="1480">
                  <c:v>97</c:v>
                </c:pt>
                <c:pt idx="1481">
                  <c:v>97</c:v>
                </c:pt>
                <c:pt idx="1482">
                  <c:v>96</c:v>
                </c:pt>
                <c:pt idx="1483">
                  <c:v>93</c:v>
                </c:pt>
                <c:pt idx="1484">
                  <c:v>87</c:v>
                </c:pt>
                <c:pt idx="1485">
                  <c:v>84</c:v>
                </c:pt>
                <c:pt idx="1486">
                  <c:v>84</c:v>
                </c:pt>
                <c:pt idx="1487">
                  <c:v>96</c:v>
                </c:pt>
                <c:pt idx="1488">
                  <c:v>93</c:v>
                </c:pt>
                <c:pt idx="1489">
                  <c:v>90</c:v>
                </c:pt>
                <c:pt idx="1490">
                  <c:v>94</c:v>
                </c:pt>
                <c:pt idx="1491">
                  <c:v>94</c:v>
                </c:pt>
                <c:pt idx="1492">
                  <c:v>94</c:v>
                </c:pt>
                <c:pt idx="1493">
                  <c:v>94</c:v>
                </c:pt>
                <c:pt idx="1494">
                  <c:v>94</c:v>
                </c:pt>
                <c:pt idx="1495">
                  <c:v>97</c:v>
                </c:pt>
                <c:pt idx="1496">
                  <c:v>97</c:v>
                </c:pt>
                <c:pt idx="1497">
                  <c:v>97</c:v>
                </c:pt>
                <c:pt idx="1498">
                  <c:v>97</c:v>
                </c:pt>
                <c:pt idx="1499">
                  <c:v>94</c:v>
                </c:pt>
                <c:pt idx="1500">
                  <c:v>97</c:v>
                </c:pt>
                <c:pt idx="1501">
                  <c:v>82</c:v>
                </c:pt>
                <c:pt idx="1502">
                  <c:v>92</c:v>
                </c:pt>
                <c:pt idx="1503">
                  <c:v>81</c:v>
                </c:pt>
                <c:pt idx="1504">
                  <c:v>92</c:v>
                </c:pt>
                <c:pt idx="1505">
                  <c:v>95</c:v>
                </c:pt>
                <c:pt idx="1506">
                  <c:v>73</c:v>
                </c:pt>
                <c:pt idx="1507">
                  <c:v>80</c:v>
                </c:pt>
                <c:pt idx="1508">
                  <c:v>79</c:v>
                </c:pt>
                <c:pt idx="1509">
                  <c:v>78</c:v>
                </c:pt>
                <c:pt idx="1510">
                  <c:v>64</c:v>
                </c:pt>
                <c:pt idx="1511">
                  <c:v>66</c:v>
                </c:pt>
                <c:pt idx="1512">
                  <c:v>81</c:v>
                </c:pt>
                <c:pt idx="1513">
                  <c:v>85</c:v>
                </c:pt>
                <c:pt idx="1514">
                  <c:v>82</c:v>
                </c:pt>
                <c:pt idx="1515">
                  <c:v>81</c:v>
                </c:pt>
                <c:pt idx="1516">
                  <c:v>80</c:v>
                </c:pt>
                <c:pt idx="1517">
                  <c:v>81</c:v>
                </c:pt>
                <c:pt idx="1518">
                  <c:v>79</c:v>
                </c:pt>
                <c:pt idx="1519">
                  <c:v>76</c:v>
                </c:pt>
                <c:pt idx="1520">
                  <c:v>77</c:v>
                </c:pt>
                <c:pt idx="1521">
                  <c:v>68</c:v>
                </c:pt>
                <c:pt idx="1522">
                  <c:v>94</c:v>
                </c:pt>
                <c:pt idx="1523">
                  <c:v>81</c:v>
                </c:pt>
                <c:pt idx="1524">
                  <c:v>82</c:v>
                </c:pt>
                <c:pt idx="1525">
                  <c:v>97</c:v>
                </c:pt>
                <c:pt idx="1526">
                  <c:v>97</c:v>
                </c:pt>
                <c:pt idx="1527">
                  <c:v>96</c:v>
                </c:pt>
                <c:pt idx="1528">
                  <c:v>96</c:v>
                </c:pt>
                <c:pt idx="1529">
                  <c:v>96</c:v>
                </c:pt>
                <c:pt idx="1530">
                  <c:v>94</c:v>
                </c:pt>
                <c:pt idx="1531">
                  <c:v>96</c:v>
                </c:pt>
                <c:pt idx="1532">
                  <c:v>96</c:v>
                </c:pt>
                <c:pt idx="1533">
                  <c:v>95</c:v>
                </c:pt>
                <c:pt idx="1534">
                  <c:v>96</c:v>
                </c:pt>
                <c:pt idx="1535">
                  <c:v>74</c:v>
                </c:pt>
                <c:pt idx="1536">
                  <c:v>85</c:v>
                </c:pt>
                <c:pt idx="1537">
                  <c:v>85</c:v>
                </c:pt>
                <c:pt idx="1538">
                  <c:v>96</c:v>
                </c:pt>
                <c:pt idx="1539">
                  <c:v>96</c:v>
                </c:pt>
                <c:pt idx="1540">
                  <c:v>83</c:v>
                </c:pt>
                <c:pt idx="1541">
                  <c:v>90</c:v>
                </c:pt>
                <c:pt idx="1542">
                  <c:v>83</c:v>
                </c:pt>
                <c:pt idx="1543">
                  <c:v>84</c:v>
                </c:pt>
                <c:pt idx="1544">
                  <c:v>96</c:v>
                </c:pt>
                <c:pt idx="1545">
                  <c:v>94</c:v>
                </c:pt>
                <c:pt idx="1546">
                  <c:v>95</c:v>
                </c:pt>
                <c:pt idx="1547">
                  <c:v>96</c:v>
                </c:pt>
                <c:pt idx="1548">
                  <c:v>90</c:v>
                </c:pt>
                <c:pt idx="1549">
                  <c:v>84</c:v>
                </c:pt>
                <c:pt idx="1550">
                  <c:v>81</c:v>
                </c:pt>
                <c:pt idx="1551">
                  <c:v>85</c:v>
                </c:pt>
                <c:pt idx="1552">
                  <c:v>84</c:v>
                </c:pt>
                <c:pt idx="1553">
                  <c:v>82</c:v>
                </c:pt>
                <c:pt idx="1554">
                  <c:v>82</c:v>
                </c:pt>
                <c:pt idx="1555">
                  <c:v>81</c:v>
                </c:pt>
                <c:pt idx="1556">
                  <c:v>90</c:v>
                </c:pt>
                <c:pt idx="1557">
                  <c:v>92</c:v>
                </c:pt>
                <c:pt idx="1558">
                  <c:v>85</c:v>
                </c:pt>
                <c:pt idx="1559">
                  <c:v>86</c:v>
                </c:pt>
                <c:pt idx="1560">
                  <c:v>88</c:v>
                </c:pt>
                <c:pt idx="1561">
                  <c:v>75</c:v>
                </c:pt>
                <c:pt idx="1562">
                  <c:v>95</c:v>
                </c:pt>
                <c:pt idx="1563">
                  <c:v>94</c:v>
                </c:pt>
                <c:pt idx="1564">
                  <c:v>94</c:v>
                </c:pt>
                <c:pt idx="1565">
                  <c:v>96</c:v>
                </c:pt>
                <c:pt idx="1566">
                  <c:v>97</c:v>
                </c:pt>
                <c:pt idx="1567">
                  <c:v>98</c:v>
                </c:pt>
                <c:pt idx="1568">
                  <c:v>98</c:v>
                </c:pt>
                <c:pt idx="1569">
                  <c:v>97</c:v>
                </c:pt>
                <c:pt idx="1570">
                  <c:v>96</c:v>
                </c:pt>
                <c:pt idx="1571">
                  <c:v>83</c:v>
                </c:pt>
                <c:pt idx="1572">
                  <c:v>95</c:v>
                </c:pt>
                <c:pt idx="1573">
                  <c:v>90</c:v>
                </c:pt>
                <c:pt idx="1574">
                  <c:v>96</c:v>
                </c:pt>
                <c:pt idx="1575">
                  <c:v>98</c:v>
                </c:pt>
                <c:pt idx="1576">
                  <c:v>82</c:v>
                </c:pt>
                <c:pt idx="1577">
                  <c:v>95</c:v>
                </c:pt>
                <c:pt idx="1578">
                  <c:v>83</c:v>
                </c:pt>
                <c:pt idx="1579">
                  <c:v>91</c:v>
                </c:pt>
                <c:pt idx="1580">
                  <c:v>96</c:v>
                </c:pt>
                <c:pt idx="1581">
                  <c:v>96</c:v>
                </c:pt>
                <c:pt idx="1582">
                  <c:v>95</c:v>
                </c:pt>
                <c:pt idx="1583">
                  <c:v>92</c:v>
                </c:pt>
                <c:pt idx="1584">
                  <c:v>90</c:v>
                </c:pt>
                <c:pt idx="1585">
                  <c:v>94</c:v>
                </c:pt>
                <c:pt idx="1586">
                  <c:v>88</c:v>
                </c:pt>
                <c:pt idx="1587">
                  <c:v>90</c:v>
                </c:pt>
                <c:pt idx="1588">
                  <c:v>94</c:v>
                </c:pt>
                <c:pt idx="1589">
                  <c:v>95</c:v>
                </c:pt>
                <c:pt idx="1590">
                  <c:v>95</c:v>
                </c:pt>
                <c:pt idx="1591">
                  <c:v>95</c:v>
                </c:pt>
                <c:pt idx="1592">
                  <c:v>94</c:v>
                </c:pt>
                <c:pt idx="1593">
                  <c:v>94</c:v>
                </c:pt>
                <c:pt idx="1594">
                  <c:v>84</c:v>
                </c:pt>
                <c:pt idx="1595">
                  <c:v>83</c:v>
                </c:pt>
                <c:pt idx="1596">
                  <c:v>83</c:v>
                </c:pt>
                <c:pt idx="1597">
                  <c:v>96</c:v>
                </c:pt>
                <c:pt idx="1598">
                  <c:v>96</c:v>
                </c:pt>
                <c:pt idx="1599">
                  <c:v>97</c:v>
                </c:pt>
                <c:pt idx="1600">
                  <c:v>86</c:v>
                </c:pt>
                <c:pt idx="1601">
                  <c:v>83</c:v>
                </c:pt>
                <c:pt idx="1602">
                  <c:v>88</c:v>
                </c:pt>
                <c:pt idx="1603">
                  <c:v>87</c:v>
                </c:pt>
                <c:pt idx="1604">
                  <c:v>89</c:v>
                </c:pt>
                <c:pt idx="1605">
                  <c:v>83</c:v>
                </c:pt>
                <c:pt idx="1606">
                  <c:v>81</c:v>
                </c:pt>
                <c:pt idx="1607">
                  <c:v>87</c:v>
                </c:pt>
                <c:pt idx="1608">
                  <c:v>97</c:v>
                </c:pt>
                <c:pt idx="1609">
                  <c:v>98</c:v>
                </c:pt>
                <c:pt idx="1610">
                  <c:v>98</c:v>
                </c:pt>
                <c:pt idx="1611">
                  <c:v>98</c:v>
                </c:pt>
                <c:pt idx="1612">
                  <c:v>82</c:v>
                </c:pt>
                <c:pt idx="1613">
                  <c:v>90</c:v>
                </c:pt>
                <c:pt idx="1614">
                  <c:v>85</c:v>
                </c:pt>
                <c:pt idx="1615">
                  <c:v>96</c:v>
                </c:pt>
                <c:pt idx="1616">
                  <c:v>97</c:v>
                </c:pt>
                <c:pt idx="1617">
                  <c:v>97</c:v>
                </c:pt>
                <c:pt idx="1618">
                  <c:v>96</c:v>
                </c:pt>
                <c:pt idx="1619">
                  <c:v>92</c:v>
                </c:pt>
                <c:pt idx="1620">
                  <c:v>89</c:v>
                </c:pt>
                <c:pt idx="1621">
                  <c:v>88</c:v>
                </c:pt>
                <c:pt idx="1622">
                  <c:v>85</c:v>
                </c:pt>
                <c:pt idx="1623">
                  <c:v>92</c:v>
                </c:pt>
                <c:pt idx="1624">
                  <c:v>90</c:v>
                </c:pt>
                <c:pt idx="1625">
                  <c:v>91</c:v>
                </c:pt>
                <c:pt idx="1626">
                  <c:v>93</c:v>
                </c:pt>
                <c:pt idx="1627">
                  <c:v>93</c:v>
                </c:pt>
                <c:pt idx="1628">
                  <c:v>93</c:v>
                </c:pt>
                <c:pt idx="1629">
                  <c:v>80</c:v>
                </c:pt>
                <c:pt idx="1630">
                  <c:v>100</c:v>
                </c:pt>
                <c:pt idx="1631">
                  <c:v>85</c:v>
                </c:pt>
                <c:pt idx="1632">
                  <c:v>84</c:v>
                </c:pt>
                <c:pt idx="1633">
                  <c:v>90</c:v>
                </c:pt>
                <c:pt idx="1634">
                  <c:v>89</c:v>
                </c:pt>
                <c:pt idx="1635">
                  <c:v>83</c:v>
                </c:pt>
                <c:pt idx="1636">
                  <c:v>89</c:v>
                </c:pt>
                <c:pt idx="1637">
                  <c:v>88</c:v>
                </c:pt>
                <c:pt idx="1638">
                  <c:v>90</c:v>
                </c:pt>
                <c:pt idx="1639">
                  <c:v>96</c:v>
                </c:pt>
                <c:pt idx="1640">
                  <c:v>96</c:v>
                </c:pt>
                <c:pt idx="1641">
                  <c:v>96</c:v>
                </c:pt>
                <c:pt idx="1642">
                  <c:v>94</c:v>
                </c:pt>
                <c:pt idx="1643">
                  <c:v>96</c:v>
                </c:pt>
                <c:pt idx="1644">
                  <c:v>95</c:v>
                </c:pt>
                <c:pt idx="1645">
                  <c:v>88</c:v>
                </c:pt>
                <c:pt idx="1646">
                  <c:v>94</c:v>
                </c:pt>
                <c:pt idx="1647">
                  <c:v>80</c:v>
                </c:pt>
                <c:pt idx="1648">
                  <c:v>92</c:v>
                </c:pt>
                <c:pt idx="1649">
                  <c:v>88</c:v>
                </c:pt>
                <c:pt idx="1650">
                  <c:v>85</c:v>
                </c:pt>
                <c:pt idx="1651">
                  <c:v>96</c:v>
                </c:pt>
                <c:pt idx="1652">
                  <c:v>96</c:v>
                </c:pt>
                <c:pt idx="1653">
                  <c:v>96</c:v>
                </c:pt>
                <c:pt idx="1654">
                  <c:v>96</c:v>
                </c:pt>
                <c:pt idx="1655">
                  <c:v>97</c:v>
                </c:pt>
                <c:pt idx="1656">
                  <c:v>97</c:v>
                </c:pt>
                <c:pt idx="1657">
                  <c:v>97</c:v>
                </c:pt>
                <c:pt idx="1658">
                  <c:v>97</c:v>
                </c:pt>
                <c:pt idx="1659">
                  <c:v>97</c:v>
                </c:pt>
                <c:pt idx="1660">
                  <c:v>97</c:v>
                </c:pt>
                <c:pt idx="1661">
                  <c:v>97</c:v>
                </c:pt>
                <c:pt idx="1662">
                  <c:v>96</c:v>
                </c:pt>
                <c:pt idx="1663">
                  <c:v>96</c:v>
                </c:pt>
                <c:pt idx="1664">
                  <c:v>83</c:v>
                </c:pt>
                <c:pt idx="1665">
                  <c:v>100</c:v>
                </c:pt>
                <c:pt idx="1666">
                  <c:v>85</c:v>
                </c:pt>
                <c:pt idx="1667">
                  <c:v>79</c:v>
                </c:pt>
                <c:pt idx="1668">
                  <c:v>97</c:v>
                </c:pt>
                <c:pt idx="1669">
                  <c:v>96</c:v>
                </c:pt>
                <c:pt idx="1670">
                  <c:v>95</c:v>
                </c:pt>
                <c:pt idx="1671">
                  <c:v>96</c:v>
                </c:pt>
                <c:pt idx="1672">
                  <c:v>96</c:v>
                </c:pt>
                <c:pt idx="1673">
                  <c:v>96</c:v>
                </c:pt>
                <c:pt idx="1674">
                  <c:v>96</c:v>
                </c:pt>
                <c:pt idx="1675">
                  <c:v>96</c:v>
                </c:pt>
                <c:pt idx="1676">
                  <c:v>89</c:v>
                </c:pt>
                <c:pt idx="1677">
                  <c:v>85</c:v>
                </c:pt>
                <c:pt idx="1678">
                  <c:v>89</c:v>
                </c:pt>
                <c:pt idx="1679">
                  <c:v>90</c:v>
                </c:pt>
                <c:pt idx="1680">
                  <c:v>91</c:v>
                </c:pt>
                <c:pt idx="1681">
                  <c:v>98</c:v>
                </c:pt>
                <c:pt idx="1682">
                  <c:v>83</c:v>
                </c:pt>
                <c:pt idx="1683">
                  <c:v>91</c:v>
                </c:pt>
                <c:pt idx="1684">
                  <c:v>85</c:v>
                </c:pt>
                <c:pt idx="1685">
                  <c:v>68</c:v>
                </c:pt>
                <c:pt idx="1686">
                  <c:v>94</c:v>
                </c:pt>
                <c:pt idx="1687">
                  <c:v>96</c:v>
                </c:pt>
                <c:pt idx="1688">
                  <c:v>95</c:v>
                </c:pt>
                <c:pt idx="1689">
                  <c:v>96</c:v>
                </c:pt>
                <c:pt idx="1690">
                  <c:v>96</c:v>
                </c:pt>
                <c:pt idx="1691">
                  <c:v>95</c:v>
                </c:pt>
                <c:pt idx="1692">
                  <c:v>96</c:v>
                </c:pt>
                <c:pt idx="1693">
                  <c:v>97</c:v>
                </c:pt>
                <c:pt idx="1694">
                  <c:v>85</c:v>
                </c:pt>
                <c:pt idx="1695">
                  <c:v>96</c:v>
                </c:pt>
                <c:pt idx="1696">
                  <c:v>96</c:v>
                </c:pt>
                <c:pt idx="1697">
                  <c:v>96</c:v>
                </c:pt>
                <c:pt idx="1698">
                  <c:v>97</c:v>
                </c:pt>
                <c:pt idx="1699">
                  <c:v>97</c:v>
                </c:pt>
                <c:pt idx="1700">
                  <c:v>83</c:v>
                </c:pt>
                <c:pt idx="1701">
                  <c:v>87</c:v>
                </c:pt>
                <c:pt idx="1702">
                  <c:v>78</c:v>
                </c:pt>
                <c:pt idx="1703">
                  <c:v>94</c:v>
                </c:pt>
                <c:pt idx="1704">
                  <c:v>97</c:v>
                </c:pt>
                <c:pt idx="1705">
                  <c:v>97</c:v>
                </c:pt>
                <c:pt idx="1706">
                  <c:v>97</c:v>
                </c:pt>
                <c:pt idx="1707">
                  <c:v>97</c:v>
                </c:pt>
                <c:pt idx="1708">
                  <c:v>97</c:v>
                </c:pt>
                <c:pt idx="1709">
                  <c:v>97</c:v>
                </c:pt>
                <c:pt idx="1710">
                  <c:v>97</c:v>
                </c:pt>
                <c:pt idx="1711">
                  <c:v>97</c:v>
                </c:pt>
                <c:pt idx="1712">
                  <c:v>97</c:v>
                </c:pt>
                <c:pt idx="1713">
                  <c:v>97</c:v>
                </c:pt>
                <c:pt idx="1714">
                  <c:v>98</c:v>
                </c:pt>
                <c:pt idx="1715">
                  <c:v>97</c:v>
                </c:pt>
                <c:pt idx="1716">
                  <c:v>96</c:v>
                </c:pt>
                <c:pt idx="1717">
                  <c:v>82</c:v>
                </c:pt>
                <c:pt idx="1718">
                  <c:v>82</c:v>
                </c:pt>
                <c:pt idx="1719">
                  <c:v>85</c:v>
                </c:pt>
                <c:pt idx="1720">
                  <c:v>81</c:v>
                </c:pt>
                <c:pt idx="1721">
                  <c:v>79</c:v>
                </c:pt>
                <c:pt idx="1722">
                  <c:v>79</c:v>
                </c:pt>
                <c:pt idx="1723">
                  <c:v>82</c:v>
                </c:pt>
                <c:pt idx="1724">
                  <c:v>93</c:v>
                </c:pt>
                <c:pt idx="1725">
                  <c:v>90</c:v>
                </c:pt>
                <c:pt idx="1726">
                  <c:v>95</c:v>
                </c:pt>
                <c:pt idx="1727">
                  <c:v>95</c:v>
                </c:pt>
                <c:pt idx="1728">
                  <c:v>96</c:v>
                </c:pt>
                <c:pt idx="1729">
                  <c:v>96</c:v>
                </c:pt>
                <c:pt idx="1730">
                  <c:v>96</c:v>
                </c:pt>
                <c:pt idx="1731">
                  <c:v>97</c:v>
                </c:pt>
                <c:pt idx="1732">
                  <c:v>97</c:v>
                </c:pt>
                <c:pt idx="1733">
                  <c:v>97</c:v>
                </c:pt>
                <c:pt idx="1734">
                  <c:v>97</c:v>
                </c:pt>
                <c:pt idx="1735">
                  <c:v>82</c:v>
                </c:pt>
                <c:pt idx="1736">
                  <c:v>81</c:v>
                </c:pt>
                <c:pt idx="1737">
                  <c:v>87</c:v>
                </c:pt>
                <c:pt idx="1738">
                  <c:v>93</c:v>
                </c:pt>
                <c:pt idx="1739">
                  <c:v>96</c:v>
                </c:pt>
                <c:pt idx="1740">
                  <c:v>95</c:v>
                </c:pt>
                <c:pt idx="1741">
                  <c:v>95</c:v>
                </c:pt>
                <c:pt idx="1742">
                  <c:v>96</c:v>
                </c:pt>
                <c:pt idx="1743">
                  <c:v>96</c:v>
                </c:pt>
                <c:pt idx="1744">
                  <c:v>83</c:v>
                </c:pt>
                <c:pt idx="1745">
                  <c:v>82</c:v>
                </c:pt>
                <c:pt idx="1746">
                  <c:v>79</c:v>
                </c:pt>
                <c:pt idx="1747">
                  <c:v>75</c:v>
                </c:pt>
                <c:pt idx="1748">
                  <c:v>75</c:v>
                </c:pt>
                <c:pt idx="1749">
                  <c:v>82</c:v>
                </c:pt>
                <c:pt idx="1750">
                  <c:v>83</c:v>
                </c:pt>
                <c:pt idx="1751">
                  <c:v>81</c:v>
                </c:pt>
                <c:pt idx="1752">
                  <c:v>83</c:v>
                </c:pt>
                <c:pt idx="1753">
                  <c:v>83</c:v>
                </c:pt>
                <c:pt idx="1754">
                  <c:v>75</c:v>
                </c:pt>
                <c:pt idx="1755">
                  <c:v>82</c:v>
                </c:pt>
                <c:pt idx="1756">
                  <c:v>82</c:v>
                </c:pt>
                <c:pt idx="1757">
                  <c:v>94</c:v>
                </c:pt>
                <c:pt idx="1758">
                  <c:v>96</c:v>
                </c:pt>
                <c:pt idx="1759">
                  <c:v>96</c:v>
                </c:pt>
                <c:pt idx="1760">
                  <c:v>97</c:v>
                </c:pt>
                <c:pt idx="1761">
                  <c:v>97</c:v>
                </c:pt>
                <c:pt idx="1762">
                  <c:v>97</c:v>
                </c:pt>
                <c:pt idx="1763">
                  <c:v>97</c:v>
                </c:pt>
                <c:pt idx="1764">
                  <c:v>96</c:v>
                </c:pt>
                <c:pt idx="1765">
                  <c:v>96</c:v>
                </c:pt>
                <c:pt idx="1766">
                  <c:v>95</c:v>
                </c:pt>
                <c:pt idx="1767">
                  <c:v>96</c:v>
                </c:pt>
                <c:pt idx="1768">
                  <c:v>97</c:v>
                </c:pt>
                <c:pt idx="1769">
                  <c:v>97</c:v>
                </c:pt>
                <c:pt idx="1770">
                  <c:v>97</c:v>
                </c:pt>
                <c:pt idx="1771">
                  <c:v>82</c:v>
                </c:pt>
                <c:pt idx="1772">
                  <c:v>88</c:v>
                </c:pt>
                <c:pt idx="1773">
                  <c:v>83</c:v>
                </c:pt>
                <c:pt idx="1774">
                  <c:v>80</c:v>
                </c:pt>
                <c:pt idx="1775">
                  <c:v>79</c:v>
                </c:pt>
                <c:pt idx="1776">
                  <c:v>82</c:v>
                </c:pt>
                <c:pt idx="1777">
                  <c:v>83</c:v>
                </c:pt>
                <c:pt idx="1778">
                  <c:v>84</c:v>
                </c:pt>
                <c:pt idx="1779">
                  <c:v>92</c:v>
                </c:pt>
                <c:pt idx="1780">
                  <c:v>93</c:v>
                </c:pt>
                <c:pt idx="1781">
                  <c:v>95</c:v>
                </c:pt>
                <c:pt idx="1782">
                  <c:v>96</c:v>
                </c:pt>
                <c:pt idx="1783">
                  <c:v>96</c:v>
                </c:pt>
                <c:pt idx="1784">
                  <c:v>96</c:v>
                </c:pt>
                <c:pt idx="1785">
                  <c:v>95</c:v>
                </c:pt>
                <c:pt idx="1786">
                  <c:v>95</c:v>
                </c:pt>
                <c:pt idx="1787">
                  <c:v>95</c:v>
                </c:pt>
                <c:pt idx="1788">
                  <c:v>94</c:v>
                </c:pt>
                <c:pt idx="1789">
                  <c:v>77</c:v>
                </c:pt>
                <c:pt idx="1790">
                  <c:v>96</c:v>
                </c:pt>
                <c:pt idx="1791">
                  <c:v>87</c:v>
                </c:pt>
                <c:pt idx="1792">
                  <c:v>87</c:v>
                </c:pt>
                <c:pt idx="1793">
                  <c:v>88</c:v>
                </c:pt>
                <c:pt idx="1794">
                  <c:v>97</c:v>
                </c:pt>
                <c:pt idx="1795">
                  <c:v>97</c:v>
                </c:pt>
                <c:pt idx="1796">
                  <c:v>97</c:v>
                </c:pt>
                <c:pt idx="1797">
                  <c:v>97</c:v>
                </c:pt>
                <c:pt idx="1798">
                  <c:v>97</c:v>
                </c:pt>
                <c:pt idx="1799">
                  <c:v>97</c:v>
                </c:pt>
                <c:pt idx="1800">
                  <c:v>97</c:v>
                </c:pt>
                <c:pt idx="1801">
                  <c:v>96</c:v>
                </c:pt>
                <c:pt idx="1802">
                  <c:v>63</c:v>
                </c:pt>
                <c:pt idx="1803">
                  <c:v>76</c:v>
                </c:pt>
                <c:pt idx="1804">
                  <c:v>79</c:v>
                </c:pt>
                <c:pt idx="1805">
                  <c:v>83</c:v>
                </c:pt>
                <c:pt idx="1806">
                  <c:v>88</c:v>
                </c:pt>
                <c:pt idx="1807">
                  <c:v>90</c:v>
                </c:pt>
                <c:pt idx="1808">
                  <c:v>76</c:v>
                </c:pt>
                <c:pt idx="1809">
                  <c:v>99</c:v>
                </c:pt>
                <c:pt idx="1810">
                  <c:v>83</c:v>
                </c:pt>
                <c:pt idx="1811">
                  <c:v>82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F8E-4418-A5F6-3267630E356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890036288"/>
        <c:axId val="890017568"/>
      </c:barChart>
      <c:catAx>
        <c:axId val="89003628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1" i="0" u="none" strike="noStrik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US" altLang="ko-KR"/>
                  <a:t>Elapsed</a:t>
                </a:r>
                <a:r>
                  <a:rPr lang="en-US" altLang="ko-KR" baseline="0"/>
                  <a:t> time(sec.)</a:t>
                </a:r>
                <a:endParaRPr lang="ko-KR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1" i="0" u="none" strike="noStrike" kern="1200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ko-KR"/>
            </a:p>
          </c:txPr>
        </c:title>
        <c:majorTickMark val="none"/>
        <c:minorTickMark val="none"/>
        <c:tickLblPos val="nextTo"/>
        <c:spPr>
          <a:noFill/>
          <a:ln w="1905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ko-KR"/>
          </a:p>
        </c:txPr>
        <c:crossAx val="890017568"/>
        <c:crosses val="autoZero"/>
        <c:auto val="1"/>
        <c:lblAlgn val="ctr"/>
        <c:lblOffset val="100"/>
        <c:noMultiLvlLbl val="0"/>
      </c:catAx>
      <c:valAx>
        <c:axId val="890017568"/>
        <c:scaling>
          <c:orientation val="minMax"/>
          <c:max val="1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1" i="0" u="none" strike="noStrik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US" altLang="ko-KR"/>
                  <a:t>GPU</a:t>
                </a:r>
                <a:r>
                  <a:rPr lang="en-US" altLang="ko-KR" baseline="0"/>
                  <a:t> utilization(%)</a:t>
                </a:r>
                <a:endParaRPr lang="ko-KR" altLang="en-US"/>
              </a:p>
            </c:rich>
          </c:tx>
          <c:layout>
            <c:manualLayout>
              <c:xMode val="edge"/>
              <c:yMode val="edge"/>
              <c:x val="2.3171958685829427E-3"/>
              <c:y val="0.12605416424928761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1" i="0" u="none" strike="noStrike" kern="1200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ko-KR"/>
          </a:p>
        </c:txPr>
        <c:crossAx val="890036288"/>
        <c:crosses val="autoZero"/>
        <c:crossBetween val="between"/>
        <c:majorUnit val="20"/>
      </c:valAx>
      <c:spPr>
        <a:noFill/>
        <a:ln w="19050">
          <a:solidFill>
            <a:schemeClr val="tx1"/>
          </a:solidFill>
        </a:ln>
        <a:effectLst/>
      </c:spPr>
    </c:plotArea>
    <c:plotVisOnly val="1"/>
    <c:dispBlanksAs val="gap"/>
    <c:showDLblsOverMax val="0"/>
    <c:extLst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1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ko-KR"/>
    </a:p>
  </c:txPr>
  <c:externalData r:id="rId4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b="1" dirty="0"/>
              <a:t>Shuffling Time per Epoch(1000</a:t>
            </a:r>
            <a:r>
              <a:rPr lang="en-US" b="1" baseline="0" dirty="0"/>
              <a:t> thread)</a:t>
            </a:r>
            <a:endParaRPr lang="ko-KR" b="1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Sheet1!$H$33</c:f>
              <c:strCache>
                <c:ptCount val="1"/>
                <c:pt idx="0">
                  <c:v>500MB</c:v>
                </c:pt>
              </c:strCache>
            </c:strRef>
          </c:tx>
          <c:spPr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Sheet1!$I$32:$J$32</c:f>
              <c:strCache>
                <c:ptCount val="2"/>
                <c:pt idx="0">
                  <c:v>numpy</c:v>
                </c:pt>
                <c:pt idx="1">
                  <c:v>multishuffle</c:v>
                </c:pt>
              </c:strCache>
            </c:strRef>
          </c:cat>
          <c:val>
            <c:numRef>
              <c:f>Sheet1!$I$33:$J$33</c:f>
              <c:numCache>
                <c:formatCode>General</c:formatCode>
                <c:ptCount val="2"/>
                <c:pt idx="0">
                  <c:v>1.5</c:v>
                </c:pt>
                <c:pt idx="1">
                  <c:v>0.6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2C8-49BD-9367-26EC466692AE}"/>
            </c:ext>
          </c:extLst>
        </c:ser>
        <c:ser>
          <c:idx val="1"/>
          <c:order val="1"/>
          <c:tx>
            <c:strRef>
              <c:f>Sheet1!$H$34</c:f>
              <c:strCache>
                <c:ptCount val="1"/>
                <c:pt idx="0">
                  <c:v>1GB</c:v>
                </c:pt>
              </c:strCache>
            </c:strRef>
          </c:tx>
          <c:spPr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Sheet1!$I$32:$J$32</c:f>
              <c:strCache>
                <c:ptCount val="2"/>
                <c:pt idx="0">
                  <c:v>numpy</c:v>
                </c:pt>
                <c:pt idx="1">
                  <c:v>multishuffle</c:v>
                </c:pt>
              </c:strCache>
            </c:strRef>
          </c:cat>
          <c:val>
            <c:numRef>
              <c:f>Sheet1!$I$34:$J$34</c:f>
              <c:numCache>
                <c:formatCode>General</c:formatCode>
                <c:ptCount val="2"/>
                <c:pt idx="0">
                  <c:v>10.74</c:v>
                </c:pt>
                <c:pt idx="1">
                  <c:v>1.9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2C8-49BD-9367-26EC466692AE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491357119"/>
        <c:axId val="533095247"/>
      </c:barChart>
      <c:catAx>
        <c:axId val="491357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33095247"/>
        <c:crosses val="autoZero"/>
        <c:auto val="1"/>
        <c:lblAlgn val="ctr"/>
        <c:lblOffset val="100"/>
        <c:noMultiLvlLbl val="0"/>
      </c:catAx>
      <c:valAx>
        <c:axId val="533095247"/>
        <c:scaling>
          <c:orientation val="minMax"/>
          <c:max val="1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="1"/>
                  <a:t>Sec.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91357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ko-KR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Sheet1!$B$52</c:f>
              <c:strCache>
                <c:ptCount val="1"/>
                <c:pt idx="0">
                  <c:v>Numpy _shuffle</c:v>
                </c:pt>
              </c:strCache>
            </c:strRef>
          </c:tx>
          <c:spPr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Sheet1!$C$51:$D$51</c:f>
              <c:strCache>
                <c:ptCount val="2"/>
                <c:pt idx="0">
                  <c:v>500MB</c:v>
                </c:pt>
                <c:pt idx="1">
                  <c:v>1GB</c:v>
                </c:pt>
              </c:strCache>
            </c:strRef>
          </c:cat>
          <c:val>
            <c:numRef>
              <c:f>Sheet1!$C$52:$D$52</c:f>
              <c:numCache>
                <c:formatCode>General</c:formatCode>
                <c:ptCount val="2"/>
                <c:pt idx="0">
                  <c:v>372.31</c:v>
                </c:pt>
                <c:pt idx="1">
                  <c:v>850.58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B42-4C45-B145-C058FCE01DE9}"/>
            </c:ext>
          </c:extLst>
        </c:ser>
        <c:ser>
          <c:idx val="1"/>
          <c:order val="1"/>
          <c:tx>
            <c:strRef>
              <c:f>Sheet1!$B$53</c:f>
              <c:strCache>
                <c:ptCount val="1"/>
                <c:pt idx="0">
                  <c:v>Multi-thread shuffle</c:v>
                </c:pt>
              </c:strCache>
            </c:strRef>
          </c:tx>
          <c:spPr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Sheet1!$C$51:$D$51</c:f>
              <c:strCache>
                <c:ptCount val="2"/>
                <c:pt idx="0">
                  <c:v>500MB</c:v>
                </c:pt>
                <c:pt idx="1">
                  <c:v>1GB</c:v>
                </c:pt>
              </c:strCache>
            </c:strRef>
          </c:cat>
          <c:val>
            <c:numRef>
              <c:f>Sheet1!$C$53:$D$53</c:f>
              <c:numCache>
                <c:formatCode>General</c:formatCode>
                <c:ptCount val="2"/>
                <c:pt idx="0">
                  <c:v>373.22</c:v>
                </c:pt>
                <c:pt idx="1">
                  <c:v>775.39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B42-4C45-B145-C058FCE01DE9}"/>
            </c:ext>
          </c:extLst>
        </c:ser>
        <c:ser>
          <c:idx val="2"/>
          <c:order val="2"/>
          <c:tx>
            <c:strRef>
              <c:f>Sheet1!$B$54</c:f>
              <c:strCache>
                <c:ptCount val="1"/>
                <c:pt idx="0">
                  <c:v>tfdata_shuffle</c:v>
                </c:pt>
              </c:strCache>
            </c:strRef>
          </c:tx>
          <c:spPr>
            <a:solidFill>
              <a:schemeClr val="tx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Sheet1!$C$51:$D$51</c:f>
              <c:strCache>
                <c:ptCount val="2"/>
                <c:pt idx="0">
                  <c:v>500MB</c:v>
                </c:pt>
                <c:pt idx="1">
                  <c:v>1GB</c:v>
                </c:pt>
              </c:strCache>
            </c:strRef>
          </c:cat>
          <c:val>
            <c:numRef>
              <c:f>Sheet1!$C$54:$D$54</c:f>
              <c:numCache>
                <c:formatCode>General</c:formatCode>
                <c:ptCount val="2"/>
                <c:pt idx="0">
                  <c:v>321.01</c:v>
                </c:pt>
                <c:pt idx="1">
                  <c:v>738.88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B42-4C45-B145-C058FCE01DE9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606346639"/>
        <c:axId val="606346223"/>
      </c:barChart>
      <c:catAx>
        <c:axId val="60634663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606346223"/>
        <c:crosses val="autoZero"/>
        <c:auto val="1"/>
        <c:lblAlgn val="ctr"/>
        <c:lblOffset val="100"/>
        <c:noMultiLvlLbl val="0"/>
      </c:catAx>
      <c:valAx>
        <c:axId val="606346223"/>
        <c:scaling>
          <c:orientation val="minMax"/>
          <c:max val="1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="1"/>
                  <a:t>Elapsed Time(Sec.)</a:t>
                </a:r>
                <a:endParaRPr lang="ko-KR" b="1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60634663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ko-KR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b="1"/>
              <a:t>tfdata+multishuffle Training Time </a:t>
            </a:r>
            <a:endParaRPr lang="ko-KR" b="1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Sheet1!$C$84:$F$84</c:f>
              <c:strCache>
                <c:ptCount val="4"/>
                <c:pt idx="0">
                  <c:v>100 Thread</c:v>
                </c:pt>
                <c:pt idx="1">
                  <c:v>200 Thread</c:v>
                </c:pt>
                <c:pt idx="2">
                  <c:v>400 Thread</c:v>
                </c:pt>
                <c:pt idx="3">
                  <c:v>800 Thread</c:v>
                </c:pt>
              </c:strCache>
            </c:strRef>
          </c:cat>
          <c:val>
            <c:numRef>
              <c:f>Sheet1!$C$85:$F$85</c:f>
              <c:numCache>
                <c:formatCode>General</c:formatCode>
                <c:ptCount val="4"/>
                <c:pt idx="0">
                  <c:v>763</c:v>
                </c:pt>
                <c:pt idx="1">
                  <c:v>759</c:v>
                </c:pt>
                <c:pt idx="2">
                  <c:v>743</c:v>
                </c:pt>
                <c:pt idx="3">
                  <c:v>726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DEE-4DCE-B01E-C1CBA2B26FD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73210416"/>
        <c:axId val="799257488"/>
      </c:barChart>
      <c:catAx>
        <c:axId val="3732104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799257488"/>
        <c:crosses val="autoZero"/>
        <c:auto val="1"/>
        <c:lblAlgn val="ctr"/>
        <c:lblOffset val="100"/>
        <c:noMultiLvlLbl val="0"/>
      </c:catAx>
      <c:valAx>
        <c:axId val="7992574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="1"/>
                  <a:t>Elapsed Time(Sec.)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37321041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8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9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0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7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8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0.10007</cdr:x>
      <cdr:y>0.2596</cdr:y>
    </cdr:from>
    <cdr:to>
      <cdr:x>0.21541</cdr:x>
      <cdr:y>0.32901</cdr:y>
    </cdr:to>
    <cdr:cxnSp macro="">
      <cdr:nvCxnSpPr>
        <cdr:cNvPr id="3" name="직선 화살표 연결선 2">
          <a:extLst xmlns:a="http://schemas.openxmlformats.org/drawingml/2006/main">
            <a:ext uri="{FF2B5EF4-FFF2-40B4-BE49-F238E27FC236}">
              <a16:creationId xmlns:a16="http://schemas.microsoft.com/office/drawing/2014/main" id="{0E03F05A-8E28-4033-9FAF-B41ECBB1E7AA}"/>
            </a:ext>
          </a:extLst>
        </cdr:cNvPr>
        <cdr:cNvCxnSpPr/>
      </cdr:nvCxnSpPr>
      <cdr:spPr>
        <a:xfrm xmlns:a="http://schemas.openxmlformats.org/drawingml/2006/main" flipH="1">
          <a:off x="965752" y="706282"/>
          <a:ext cx="1113183" cy="188844"/>
        </a:xfrm>
        <a:prstGeom xmlns:a="http://schemas.openxmlformats.org/drawingml/2006/main" prst="straightConnector1">
          <a:avLst/>
        </a:prstGeom>
        <a:ln xmlns:a="http://schemas.openxmlformats.org/drawingml/2006/main" w="28575">
          <a:solidFill>
            <a:srgbClr val="FF0000"/>
          </a:solidFill>
          <a:tailEnd type="triangle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0.21541</cdr:x>
      <cdr:y>0.20519</cdr:y>
    </cdr:from>
    <cdr:to>
      <cdr:x>0.44507</cdr:x>
      <cdr:y>0.34036</cdr:y>
    </cdr:to>
    <cdr:sp macro="" textlink="">
      <cdr:nvSpPr>
        <cdr:cNvPr id="5" name="TextBox 4">
          <a:extLst xmlns:a="http://schemas.openxmlformats.org/drawingml/2006/main">
            <a:ext uri="{FF2B5EF4-FFF2-40B4-BE49-F238E27FC236}">
              <a16:creationId xmlns:a16="http://schemas.microsoft.com/office/drawing/2014/main" id="{EA9CD331-927D-40E6-9A70-8BB80AD630B2}"/>
            </a:ext>
          </a:extLst>
        </cdr:cNvPr>
        <cdr:cNvSpPr txBox="1"/>
      </cdr:nvSpPr>
      <cdr:spPr>
        <a:xfrm xmlns:a="http://schemas.openxmlformats.org/drawingml/2006/main">
          <a:off x="2078935" y="558270"/>
          <a:ext cx="2216426" cy="367748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US" altLang="ko-KR" b="1" dirty="0">
              <a:solidFill>
                <a:srgbClr val="FF0000"/>
              </a:solidFill>
            </a:rPr>
            <a:t>Data Shuffle</a:t>
          </a:r>
          <a:endParaRPr lang="ko-KR" altLang="en-US" sz="1100" b="1" dirty="0">
            <a:solidFill>
              <a:srgbClr val="FF0000"/>
            </a:solidFill>
          </a:endParaRPr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0.15309</cdr:x>
      <cdr:y>0.21662</cdr:y>
    </cdr:from>
    <cdr:to>
      <cdr:x>0.18151</cdr:x>
      <cdr:y>0.26917</cdr:y>
    </cdr:to>
    <cdr:sp macro="" textlink="">
      <cdr:nvSpPr>
        <cdr:cNvPr id="2" name="오른쪽 대괄호 1">
          <a:extLst xmlns:a="http://schemas.openxmlformats.org/drawingml/2006/main">
            <a:ext uri="{FF2B5EF4-FFF2-40B4-BE49-F238E27FC236}">
              <a16:creationId xmlns:a16="http://schemas.microsoft.com/office/drawing/2014/main" id="{A9CC7309-FCEE-4186-A352-0F9F7A019C5B}"/>
            </a:ext>
          </a:extLst>
        </cdr:cNvPr>
        <cdr:cNvSpPr/>
      </cdr:nvSpPr>
      <cdr:spPr>
        <a:xfrm xmlns:a="http://schemas.openxmlformats.org/drawingml/2006/main" rot="16200000">
          <a:off x="1889016" y="515710"/>
          <a:ext cx="147638" cy="333376"/>
        </a:xfrm>
        <a:prstGeom xmlns:a="http://schemas.openxmlformats.org/drawingml/2006/main" prst="rightBracket">
          <a:avLst/>
        </a:prstGeom>
        <a:ln xmlns:a="http://schemas.openxmlformats.org/drawingml/2006/main" w="19050">
          <a:solidFill>
            <a:schemeClr val="bg1">
              <a:lumMod val="50000"/>
            </a:schemeClr>
          </a:solidFill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  <cdr:txBody>
        <a:bodyPr xmlns:a="http://schemas.openxmlformats.org/drawingml/2006/main" vertOverflow="clip"/>
        <a:lstStyle xmlns:a="http://schemas.openxmlformats.org/drawingml/2006/main"/>
        <a:p xmlns:a="http://schemas.openxmlformats.org/drawingml/2006/main">
          <a:endParaRPr lang="ko-KR"/>
        </a:p>
      </cdr:txBody>
    </cdr:sp>
  </cdr:relSizeAnchor>
  <cdr:relSizeAnchor xmlns:cdr="http://schemas.openxmlformats.org/drawingml/2006/chartDrawing">
    <cdr:from>
      <cdr:x>0.14838</cdr:x>
      <cdr:y>0.11892</cdr:y>
    </cdr:from>
    <cdr:to>
      <cdr:x>0.22632</cdr:x>
      <cdr:y>0.4444</cdr:y>
    </cdr:to>
    <cdr:sp macro="" textlink="">
      <cdr:nvSpPr>
        <cdr:cNvPr id="3" name="TextBox 2">
          <a:extLst xmlns:a="http://schemas.openxmlformats.org/drawingml/2006/main">
            <a:ext uri="{FF2B5EF4-FFF2-40B4-BE49-F238E27FC236}">
              <a16:creationId xmlns:a16="http://schemas.microsoft.com/office/drawing/2014/main" id="{58823498-CF58-4F69-86B6-749DC89AD30B}"/>
            </a:ext>
          </a:extLst>
        </cdr:cNvPr>
        <cdr:cNvSpPr txBox="1"/>
      </cdr:nvSpPr>
      <cdr:spPr>
        <a:xfrm xmlns:a="http://schemas.openxmlformats.org/drawingml/2006/main">
          <a:off x="1740903" y="334100"/>
          <a:ext cx="914400" cy="9144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en-US" altLang="ko-KR" sz="1100" b="1" dirty="0">
              <a:solidFill>
                <a:schemeClr val="bg1">
                  <a:lumMod val="50000"/>
                </a:schemeClr>
              </a:solidFill>
            </a:rPr>
            <a:t>1024</a:t>
          </a:r>
          <a:endParaRPr lang="ko-KR" altLang="en-US" sz="1100" b="1" dirty="0">
            <a:solidFill>
              <a:schemeClr val="bg1">
                <a:lumMod val="50000"/>
              </a:schemeClr>
            </a:solidFill>
          </a:endParaRPr>
        </a:p>
      </cdr:txBody>
    </cdr:sp>
  </cdr:relSizeAnchor>
  <cdr:relSizeAnchor xmlns:cdr="http://schemas.openxmlformats.org/drawingml/2006/chartDrawing">
    <cdr:from>
      <cdr:x>0.17975</cdr:x>
      <cdr:y>0.5</cdr:y>
    </cdr:from>
    <cdr:to>
      <cdr:x>0.19937</cdr:x>
      <cdr:y>0.55255</cdr:y>
    </cdr:to>
    <cdr:sp macro="" textlink="">
      <cdr:nvSpPr>
        <cdr:cNvPr id="4" name="오른쪽 대괄호 3">
          <a:extLst xmlns:a="http://schemas.openxmlformats.org/drawingml/2006/main">
            <a:ext uri="{FF2B5EF4-FFF2-40B4-BE49-F238E27FC236}">
              <a16:creationId xmlns:a16="http://schemas.microsoft.com/office/drawing/2014/main" id="{E97E134C-09A0-4747-99EA-116E8D252DBD}"/>
            </a:ext>
          </a:extLst>
        </cdr:cNvPr>
        <cdr:cNvSpPr/>
      </cdr:nvSpPr>
      <cdr:spPr>
        <a:xfrm xmlns:a="http://schemas.openxmlformats.org/drawingml/2006/main" rot="16200000">
          <a:off x="2150160" y="1363432"/>
          <a:ext cx="147638" cy="230189"/>
        </a:xfrm>
        <a:prstGeom xmlns:a="http://schemas.openxmlformats.org/drawingml/2006/main" prst="rightBracket">
          <a:avLst/>
        </a:prstGeom>
        <a:ln xmlns:a="http://schemas.openxmlformats.org/drawingml/2006/main" w="19050">
          <a:solidFill>
            <a:schemeClr val="bg1">
              <a:lumMod val="50000"/>
            </a:schemeClr>
          </a:solidFill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  <cdr:txBody>
        <a:bodyPr xmlns:a="http://schemas.openxmlformats.org/drawingml/2006/main"/>
        <a:lstStyle xmlns:a="http://schemas.openxmlformats.org/drawingml/2006/main">
          <a:lvl1pPr marL="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endParaRPr lang="ko-KR"/>
        </a:p>
      </cdr:txBody>
    </cdr:sp>
  </cdr:relSizeAnchor>
  <cdr:relSizeAnchor xmlns:cdr="http://schemas.openxmlformats.org/drawingml/2006/chartDrawing">
    <cdr:from>
      <cdr:x>0.17285</cdr:x>
      <cdr:y>0.40823</cdr:y>
    </cdr:from>
    <cdr:to>
      <cdr:x>0.25079</cdr:x>
      <cdr:y>0.73371</cdr:y>
    </cdr:to>
    <cdr:sp macro="" textlink="">
      <cdr:nvSpPr>
        <cdr:cNvPr id="5" name="TextBox 1">
          <a:extLst xmlns:a="http://schemas.openxmlformats.org/drawingml/2006/main">
            <a:ext uri="{FF2B5EF4-FFF2-40B4-BE49-F238E27FC236}">
              <a16:creationId xmlns:a16="http://schemas.microsoft.com/office/drawing/2014/main" id="{FAA9214A-1185-4208-AE18-163CAD1799B3}"/>
            </a:ext>
          </a:extLst>
        </cdr:cNvPr>
        <cdr:cNvSpPr txBox="1"/>
      </cdr:nvSpPr>
      <cdr:spPr>
        <a:xfrm xmlns:a="http://schemas.openxmlformats.org/drawingml/2006/main">
          <a:off x="2027923" y="1146900"/>
          <a:ext cx="914400" cy="9144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non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altLang="ko-KR" sz="1100" b="1" dirty="0">
              <a:solidFill>
                <a:schemeClr val="bg1">
                  <a:lumMod val="50000"/>
                </a:schemeClr>
              </a:solidFill>
            </a:rPr>
            <a:t>512</a:t>
          </a:r>
          <a:endParaRPr lang="ko-KR" altLang="en-US" sz="1100" b="1" dirty="0">
            <a:solidFill>
              <a:schemeClr val="bg1">
                <a:lumMod val="50000"/>
              </a:schemeClr>
            </a:solidFill>
          </a:endParaRPr>
        </a:p>
      </cdr:txBody>
    </cdr:sp>
  </cdr:relSizeAnchor>
  <cdr:relSizeAnchor xmlns:cdr="http://schemas.openxmlformats.org/drawingml/2006/chartDrawing">
    <cdr:from>
      <cdr:x>0.19796</cdr:x>
      <cdr:y>0.52441</cdr:y>
    </cdr:from>
    <cdr:to>
      <cdr:x>0.2759</cdr:x>
      <cdr:y>0.84989</cdr:y>
    </cdr:to>
    <cdr:sp macro="" textlink="">
      <cdr:nvSpPr>
        <cdr:cNvPr id="6" name="TextBox 1">
          <a:extLst xmlns:a="http://schemas.openxmlformats.org/drawingml/2006/main">
            <a:ext uri="{FF2B5EF4-FFF2-40B4-BE49-F238E27FC236}">
              <a16:creationId xmlns:a16="http://schemas.microsoft.com/office/drawing/2014/main" id="{7A666E99-5633-4168-9A3C-B47A4E6E1749}"/>
            </a:ext>
          </a:extLst>
        </cdr:cNvPr>
        <cdr:cNvSpPr txBox="1"/>
      </cdr:nvSpPr>
      <cdr:spPr>
        <a:xfrm xmlns:a="http://schemas.openxmlformats.org/drawingml/2006/main">
          <a:off x="2322563" y="1473288"/>
          <a:ext cx="914400" cy="9144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non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altLang="ko-KR" sz="1100" b="1" dirty="0">
              <a:solidFill>
                <a:schemeClr val="bg1">
                  <a:lumMod val="50000"/>
                </a:schemeClr>
              </a:solidFill>
            </a:rPr>
            <a:t>256</a:t>
          </a:r>
          <a:endParaRPr lang="ko-KR" altLang="en-US" sz="1100" b="1" dirty="0">
            <a:solidFill>
              <a:schemeClr val="bg1">
                <a:lumMod val="50000"/>
              </a:schemeClr>
            </a:solidFill>
          </a:endParaRPr>
        </a:p>
      </cdr:txBody>
    </cdr:sp>
  </cdr:relSizeAnchor>
  <cdr:relSizeAnchor xmlns:cdr="http://schemas.openxmlformats.org/drawingml/2006/chartDrawing">
    <cdr:from>
      <cdr:x>0.20097</cdr:x>
      <cdr:y>0.61618</cdr:y>
    </cdr:from>
    <cdr:to>
      <cdr:x>0.22728</cdr:x>
      <cdr:y>0.66828</cdr:y>
    </cdr:to>
    <cdr:sp macro="" textlink="">
      <cdr:nvSpPr>
        <cdr:cNvPr id="7" name="오른쪽 대괄호 6">
          <a:extLst xmlns:a="http://schemas.openxmlformats.org/drawingml/2006/main">
            <a:ext uri="{FF2B5EF4-FFF2-40B4-BE49-F238E27FC236}">
              <a16:creationId xmlns:a16="http://schemas.microsoft.com/office/drawing/2014/main" id="{32C8BE09-B7C5-4018-8BA7-30872F2A195F}"/>
            </a:ext>
          </a:extLst>
        </cdr:cNvPr>
        <cdr:cNvSpPr/>
      </cdr:nvSpPr>
      <cdr:spPr>
        <a:xfrm xmlns:a="http://schemas.openxmlformats.org/drawingml/2006/main" rot="16200000">
          <a:off x="2439010" y="1649895"/>
          <a:ext cx="146367" cy="308775"/>
        </a:xfrm>
        <a:prstGeom xmlns:a="http://schemas.openxmlformats.org/drawingml/2006/main" prst="rightBracket">
          <a:avLst/>
        </a:prstGeom>
        <a:ln xmlns:a="http://schemas.openxmlformats.org/drawingml/2006/main" w="19050">
          <a:solidFill>
            <a:schemeClr val="bg1">
              <a:lumMod val="50000"/>
            </a:schemeClr>
          </a:solidFill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  <cdr:txBody>
        <a:bodyPr xmlns:a="http://schemas.openxmlformats.org/drawingml/2006/main"/>
        <a:lstStyle xmlns:a="http://schemas.openxmlformats.org/drawingml/2006/main">
          <a:lvl1pPr marL="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endParaRPr lang="ko-KR" dirty="0"/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653B65-7BB5-4D60-9879-5AFC8E04B446}" type="datetimeFigureOut">
              <a:rPr lang="ko-KR" altLang="en-US" smtClean="0"/>
              <a:t>2022-03-22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B6E87F-228F-44B2-B4EE-9BD47B249A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030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89970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9642290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104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5472348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105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9305864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106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3057202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107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5837229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108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5961586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109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1220452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110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9214090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111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686966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112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6052017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113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48670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0128411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114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4408799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115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6442769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116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9624091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117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9791709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118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3025591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119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633891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120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7203798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121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6374234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122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6095790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123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47777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9979275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124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0133392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125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3882099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126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9318810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127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24220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128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942666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129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128168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130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1102555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131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4092221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132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8226939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133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76012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6191143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134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7541413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135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4024236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136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9414572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137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1445191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138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7786861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139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5089230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140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0786283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141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2604019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142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4927227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143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81409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2666179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144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0932587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145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316525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146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75778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60657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68710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73858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44913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15863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6751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670579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735797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855679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828904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289872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732853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443134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019927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511681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28430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439130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923434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6765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93048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031941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588457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892562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61983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571232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561768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91802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709759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855898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053638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723093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113986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778929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430850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37537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215098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149115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61214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269866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134472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862406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681007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396065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675129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394289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812649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430336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624133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68661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347431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340584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004257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836972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860205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1957619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1435663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292722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317548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5001715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8261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6183325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8144900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515088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3405413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3664783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480777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393985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5685340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7043994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457819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59347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1806985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3193255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5238660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3587193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86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8771408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87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7497075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88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8873138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89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715595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90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8744362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92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2968743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93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55050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7686178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94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7155951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95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655388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96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2810577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97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6307651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98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1478221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99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4747945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100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3216134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101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3444395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102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4540862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103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54723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380779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205740" y="165629"/>
            <a:ext cx="11757660" cy="700498"/>
          </a:xfrm>
        </p:spPr>
        <p:txBody>
          <a:bodyPr>
            <a:normAutofit/>
          </a:bodyPr>
          <a:lstStyle>
            <a:lvl1pPr>
              <a:defRPr sz="3600" b="1">
                <a:solidFill>
                  <a:schemeClr val="accent5"/>
                </a:solidFill>
              </a:defRPr>
            </a:lvl1pPr>
          </a:lstStyle>
          <a:p>
            <a:r>
              <a:rPr lang="en-US" altLang="ko-KR" dirty="0"/>
              <a:t>Title Test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05740" y="927088"/>
            <a:ext cx="11757660" cy="5146052"/>
          </a:xfrm>
        </p:spPr>
        <p:txBody>
          <a:bodyPr/>
          <a:lstStyle>
            <a:lvl1pPr marL="228600" indent="-228600">
              <a:lnSpc>
                <a:spcPct val="140000"/>
              </a:lnSpc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</a:defRPr>
            </a:lvl1pPr>
            <a:lvl2pPr marL="576000" indent="-228600">
              <a:lnSpc>
                <a:spcPct val="140000"/>
              </a:lnSpc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</a:defRPr>
            </a:lvl2pPr>
            <a:lvl3pPr>
              <a:defRPr sz="2400">
                <a:solidFill>
                  <a:schemeClr val="tx1"/>
                </a:solidFill>
              </a:defRPr>
            </a:lvl3pPr>
            <a:lvl4pPr>
              <a:defRPr sz="2400">
                <a:solidFill>
                  <a:schemeClr val="tx1"/>
                </a:solidFill>
              </a:defRPr>
            </a:lvl4pPr>
            <a:lvl5pPr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</p:txBody>
      </p:sp>
      <p:sp>
        <p:nvSpPr>
          <p:cNvPr id="7" name="직사각형 6"/>
          <p:cNvSpPr/>
          <p:nvPr userDrawn="1"/>
        </p:nvSpPr>
        <p:spPr>
          <a:xfrm>
            <a:off x="3712" y="6457520"/>
            <a:ext cx="12192000" cy="40048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5"/>
              </a:solidFill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9258790" y="6550276"/>
            <a:ext cx="2480717" cy="2075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300" dirty="0">
                <a:solidFill>
                  <a:schemeClr val="bg1"/>
                </a:solidFill>
                <a:latin typeface="+mn-lt"/>
                <a:cs typeface="lato" panose="020F0502020204030203" pitchFamily="34" charset="0"/>
              </a:rPr>
              <a:t> Changwon National</a:t>
            </a:r>
            <a:r>
              <a:rPr lang="en-US" altLang="ko-KR" sz="1300" baseline="0" dirty="0">
                <a:solidFill>
                  <a:schemeClr val="bg1"/>
                </a:solidFill>
                <a:latin typeface="+mn-lt"/>
                <a:cs typeface="lato" panose="020F0502020204030203" pitchFamily="34" charset="0"/>
              </a:rPr>
              <a:t> University</a:t>
            </a:r>
            <a:endParaRPr lang="ko-KR" altLang="en-US" sz="1300" dirty="0">
              <a:solidFill>
                <a:schemeClr val="bg1"/>
              </a:solidFill>
              <a:latin typeface="+mn-lt"/>
              <a:cs typeface="lato" panose="020F0502020204030203" pitchFamily="34" charset="0"/>
            </a:endParaRPr>
          </a:p>
        </p:txBody>
      </p:sp>
      <p:sp>
        <p:nvSpPr>
          <p:cNvPr id="11" name="직사각형 10"/>
          <p:cNvSpPr/>
          <p:nvPr userDrawn="1"/>
        </p:nvSpPr>
        <p:spPr>
          <a:xfrm>
            <a:off x="45621" y="6557732"/>
            <a:ext cx="5993100" cy="2000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/>
            <a:r>
              <a:rPr lang="en-US" altLang="ko-KR" sz="1300" dirty="0" err="1">
                <a:solidFill>
                  <a:schemeClr val="bg1"/>
                </a:solidFill>
                <a:latin typeface="+mn-lt"/>
              </a:rPr>
              <a:t>Jinseo</a:t>
            </a:r>
            <a:r>
              <a:rPr lang="en-US" altLang="ko-KR" sz="1300" dirty="0">
                <a:solidFill>
                  <a:schemeClr val="bg1"/>
                </a:solidFill>
                <a:latin typeface="+mn-lt"/>
              </a:rPr>
              <a:t> Choi</a:t>
            </a:r>
            <a:endParaRPr lang="ko-KR" altLang="en-US" sz="1300" dirty="0">
              <a:solidFill>
                <a:schemeClr val="bg1"/>
              </a:solidFill>
              <a:latin typeface="+mn-lt"/>
            </a:endParaRPr>
          </a:p>
        </p:txBody>
      </p:sp>
      <p:cxnSp>
        <p:nvCxnSpPr>
          <p:cNvPr id="12" name="Shape 60"/>
          <p:cNvCxnSpPr/>
          <p:nvPr userDrawn="1"/>
        </p:nvCxnSpPr>
        <p:spPr>
          <a:xfrm>
            <a:off x="205740" y="797547"/>
            <a:ext cx="11757660" cy="0"/>
          </a:xfrm>
          <a:prstGeom prst="straightConnector1">
            <a:avLst/>
          </a:prstGeom>
          <a:noFill/>
          <a:ln w="25400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직선 연결선 4"/>
          <p:cNvCxnSpPr/>
          <p:nvPr userDrawn="1"/>
        </p:nvCxnSpPr>
        <p:spPr>
          <a:xfrm>
            <a:off x="11639490" y="6503723"/>
            <a:ext cx="0" cy="29645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슬라이드 번호 개체 틀 3"/>
          <p:cNvSpPr>
            <a:spLocks noGrp="1"/>
          </p:cNvSpPr>
          <p:nvPr>
            <p:ph type="sldNum" sz="quarter" idx="4"/>
          </p:nvPr>
        </p:nvSpPr>
        <p:spPr>
          <a:xfrm>
            <a:off x="11720373" y="6465657"/>
            <a:ext cx="443242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765CECA1-5C9B-4693-A1BD-3F65156FCD0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100589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5CECA1-5C9B-4693-A1BD-3F65156FCD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228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hd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gif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c/digit-recognizer/data" TargetMode="External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kaggle.com/zalando-research/fashionmnist" TargetMode="Externa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vision.caltech.edu/visipedia/CUB-200.html" TargetMode="External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jp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oslab/noslab.storage/blob/main/research/jinseo/img_preprocesser/imgavg_size_extraction.py" TargetMode="External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oslab/noslab.storage/blob/main/research/jinseo/img_preprocesser/train_validation_spliter.py" TargetMode="External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9.xml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30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1.xml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3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3.xml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.google.com/p/gperftools/" TargetMode="External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4.xml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36.xml"/><Relationship Id="rId4" Type="http://schemas.openxmlformats.org/officeDocument/2006/relationships/chart" Target="../charts/chart3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7.xml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8.xml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39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0.xml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42.xml"/><Relationship Id="rId4" Type="http://schemas.openxmlformats.org/officeDocument/2006/relationships/chart" Target="../charts/chart41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3.xml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45.xml"/><Relationship Id="rId4" Type="http://schemas.openxmlformats.org/officeDocument/2006/relationships/chart" Target="../charts/chart44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6.xml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48.xml"/><Relationship Id="rId4" Type="http://schemas.openxmlformats.org/officeDocument/2006/relationships/chart" Target="../charts/chart47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9.xml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51.xml"/><Relationship Id="rId4" Type="http://schemas.openxmlformats.org/officeDocument/2006/relationships/chart" Target="../charts/chart50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2.xml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53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4.xml"/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56.xml"/><Relationship Id="rId4" Type="http://schemas.openxmlformats.org/officeDocument/2006/relationships/chart" Target="../charts/chart55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7.xml"/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59.xml"/><Relationship Id="rId4" Type="http://schemas.openxmlformats.org/officeDocument/2006/relationships/chart" Target="../charts/chart58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0.xml"/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62.xml"/><Relationship Id="rId4" Type="http://schemas.openxmlformats.org/officeDocument/2006/relationships/chart" Target="../charts/chart6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3.xml"/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65.xml"/><Relationship Id="rId4" Type="http://schemas.openxmlformats.org/officeDocument/2006/relationships/chart" Target="../charts/chart64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0.png"/><Relationship Id="rId3" Type="http://schemas.openxmlformats.org/officeDocument/2006/relationships/image" Target="../media/image110.png"/><Relationship Id="rId7" Type="http://schemas.openxmlformats.org/officeDocument/2006/relationships/image" Target="../media/image5.png"/><Relationship Id="rId12" Type="http://schemas.openxmlformats.org/officeDocument/2006/relationships/hyperlink" Target="https://pixnio.com/ko/%EB%8F%99%EB%AC%BC/%EA%B0%9C/%EC%95%A0%EC%99%84-%EB%8F%99%EB%AC%BC-%EA%B0%80%EC%A3%BD-%EB%81%88-%EC%82%AC%EB%83%A5-%EA%B0%9C-%EA%B0%95%EC%95%84%EC%A7%80-%EB%B2%88-%EC%8B%9D-%EC%86%A1%EA%B3%B3-%EB%8B%88-%EA%B0%9C-%EB%8F%99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1.jpeg"/><Relationship Id="rId5" Type="http://schemas.openxmlformats.org/officeDocument/2006/relationships/image" Target="../media/image3.png"/><Relationship Id="rId15" Type="http://schemas.microsoft.com/office/2007/relationships/hdphoto" Target="../media/hdphoto1.wdp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.xm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0.xm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s.toronto.edu/~kriz/index.html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1.xml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2.xml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tackoverflow.com/questions/60618896/how-to-run-tensorflow-inference-for-multiple-models-on-gpu-in-parallel" TargetMode="External"/><Relationship Id="rId5" Type="http://schemas.openxmlformats.org/officeDocument/2006/relationships/hyperlink" Target="https://www.olcf.ornl.gov/wp-content/uploads/2021/05/10-Multithreading-and-CUDA-Concurrency.pdf" TargetMode="External"/><Relationship Id="rId4" Type="http://schemas.openxmlformats.org/officeDocument/2006/relationships/hyperlink" Target="https://github.com/tensorflow/tensorflow/issues/1824#issuecomment-244251867" TargetMode="Externa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3.xml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4.xml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5.xml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17.xml"/><Relationship Id="rId4" Type="http://schemas.openxmlformats.org/officeDocument/2006/relationships/chart" Target="../charts/chart16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8.xml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9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0.xml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2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2.xml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3.xml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24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6.xml"/><Relationship Id="rId2" Type="http://schemas.openxmlformats.org/officeDocument/2006/relationships/chart" Target="../charts/chart25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7.xml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28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svg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424600" y="1749890"/>
            <a:ext cx="9342800" cy="1107996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sz="3600" b="1" dirty="0">
                <a:solidFill>
                  <a:schemeClr val="accent5"/>
                </a:solidFill>
                <a:latin typeface="+mn-ea"/>
              </a:rPr>
              <a:t>병렬 </a:t>
            </a:r>
            <a:r>
              <a:rPr lang="ko-KR" altLang="en-US" sz="3600" b="1" dirty="0" err="1">
                <a:solidFill>
                  <a:schemeClr val="accent5"/>
                </a:solidFill>
                <a:latin typeface="+mn-ea"/>
              </a:rPr>
              <a:t>셔플링을</a:t>
            </a:r>
            <a:r>
              <a:rPr lang="ko-KR" altLang="en-US" sz="3600" b="1" dirty="0">
                <a:solidFill>
                  <a:schemeClr val="accent5"/>
                </a:solidFill>
                <a:latin typeface="+mn-ea"/>
              </a:rPr>
              <a:t> 활용한 </a:t>
            </a:r>
            <a:r>
              <a:rPr lang="ko-KR" altLang="en-US" sz="3600" b="1" dirty="0" err="1">
                <a:solidFill>
                  <a:schemeClr val="accent5"/>
                </a:solidFill>
                <a:latin typeface="+mn-ea"/>
              </a:rPr>
              <a:t>딥러닝</a:t>
            </a:r>
            <a:r>
              <a:rPr lang="ko-KR" altLang="en-US" sz="3600" b="1" dirty="0">
                <a:solidFill>
                  <a:schemeClr val="accent5"/>
                </a:solidFill>
                <a:latin typeface="+mn-ea"/>
              </a:rPr>
              <a:t> 모델 </a:t>
            </a:r>
            <a:endParaRPr lang="en-US" altLang="ko-KR" sz="3600" b="1" dirty="0">
              <a:solidFill>
                <a:schemeClr val="accent5"/>
              </a:solidFill>
              <a:latin typeface="+mn-ea"/>
            </a:endParaRPr>
          </a:p>
          <a:p>
            <a:pPr algn="ctr"/>
            <a:r>
              <a:rPr lang="ko-KR" altLang="en-US" sz="3600" b="1" dirty="0">
                <a:solidFill>
                  <a:schemeClr val="accent5"/>
                </a:solidFill>
                <a:latin typeface="+mn-ea"/>
              </a:rPr>
              <a:t>훈련시간 개선</a:t>
            </a:r>
            <a:endParaRPr lang="en-US" altLang="ko-KR" sz="3600" b="1" dirty="0">
              <a:solidFill>
                <a:schemeClr val="accent5"/>
              </a:solidFill>
              <a:latin typeface="+mn-ea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59140" y="3499502"/>
            <a:ext cx="10688956" cy="43088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2200" b="1" dirty="0" err="1">
                <a:solidFill>
                  <a:schemeClr val="accent5"/>
                </a:solidFill>
                <a:latin typeface="lato"/>
                <a:ea typeface="lato"/>
                <a:cs typeface="lato"/>
              </a:rPr>
              <a:t>Jinseo</a:t>
            </a:r>
            <a:r>
              <a:rPr lang="en-US" altLang="ko-KR" sz="2200" b="1" dirty="0">
                <a:solidFill>
                  <a:schemeClr val="accent5"/>
                </a:solidFill>
                <a:latin typeface="lato"/>
                <a:ea typeface="lato"/>
                <a:cs typeface="lato"/>
              </a:rPr>
              <a:t> Choi</a:t>
            </a:r>
            <a:endParaRPr lang="en-US" altLang="ko-KR" sz="2200" b="1" dirty="0">
              <a:solidFill>
                <a:schemeClr val="accent5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111228" y="5244783"/>
            <a:ext cx="6149341" cy="400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altLang="ko-KR" sz="2400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CHANGWON NATIONAL UNIVERSITY</a:t>
            </a:r>
          </a:p>
        </p:txBody>
      </p:sp>
      <p:sp>
        <p:nvSpPr>
          <p:cNvPr id="12" name="Rectangle 1"/>
          <p:cNvSpPr>
            <a:spLocks noChangeArrowheads="1"/>
          </p:cNvSpPr>
          <p:nvPr/>
        </p:nvSpPr>
        <p:spPr bwMode="auto">
          <a:xfrm>
            <a:off x="6003642" y="517375"/>
            <a:ext cx="184731" cy="353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30153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algn="ctr" latinLnBrk="0"/>
            <a:endParaRPr lang="en-US" altLang="ko-KR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8037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56A84E5-E44F-49B5-B769-49AD770D82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648225B-1CB1-42A8-A96A-3C5E3D53C0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10</a:t>
            </a:fld>
            <a:endParaRPr lang="ko-KR" alt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618D62C4-1907-4AD0-B8AD-3F5319081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0" y="165629"/>
            <a:ext cx="11757660" cy="700498"/>
          </a:xfrm>
        </p:spPr>
        <p:txBody>
          <a:bodyPr/>
          <a:lstStyle/>
          <a:p>
            <a:r>
              <a:rPr lang="ko-KR" altLang="en-US" dirty="0">
                <a:solidFill>
                  <a:srgbClr val="4472C4"/>
                </a:solidFill>
                <a:latin typeface="lato"/>
                <a:ea typeface="+mn-ea"/>
              </a:rPr>
              <a:t>구현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C7F6D28-610A-4583-BAFF-5C14F8E4B2E4}"/>
              </a:ext>
            </a:extLst>
          </p:cNvPr>
          <p:cNvSpPr/>
          <p:nvPr/>
        </p:nvSpPr>
        <p:spPr>
          <a:xfrm>
            <a:off x="7240574" y="2071336"/>
            <a:ext cx="1418739" cy="923227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D7DD573E-3692-4714-BD0B-2706C0A11D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0297051"/>
              </p:ext>
            </p:extLst>
          </p:nvPr>
        </p:nvGraphicFramePr>
        <p:xfrm>
          <a:off x="7436091" y="2259224"/>
          <a:ext cx="268898" cy="664695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68898">
                  <a:extLst>
                    <a:ext uri="{9D8B030D-6E8A-4147-A177-3AD203B41FA5}">
                      <a16:colId xmlns:a16="http://schemas.microsoft.com/office/drawing/2014/main" val="2536429746"/>
                    </a:ext>
                  </a:extLst>
                </a:gridCol>
              </a:tblGrid>
              <a:tr h="165685"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7104702"/>
                  </a:ext>
                </a:extLst>
              </a:tr>
              <a:tr h="165685">
                <a:tc>
                  <a:txBody>
                    <a:bodyPr/>
                    <a:lstStyle/>
                    <a:p>
                      <a:pPr algn="ctr" latinLnBrk="1"/>
                      <a:endParaRPr lang="ko-KR" altLang="en-US" sz="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8414723"/>
                  </a:ext>
                </a:extLst>
              </a:tr>
              <a:tr h="165685">
                <a:tc>
                  <a:txBody>
                    <a:bodyPr/>
                    <a:lstStyle/>
                    <a:p>
                      <a:pPr algn="ctr" latinLnBrk="1"/>
                      <a:endParaRPr lang="ko-KR" altLang="en-US" sz="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5047337"/>
                  </a:ext>
                </a:extLst>
              </a:tr>
              <a:tr h="165685">
                <a:tc>
                  <a:txBody>
                    <a:bodyPr/>
                    <a:lstStyle/>
                    <a:p>
                      <a:pPr algn="ctr" latinLnBrk="1"/>
                      <a:endParaRPr lang="ko-KR" altLang="en-US" sz="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8048268"/>
                  </a:ext>
                </a:extLst>
              </a:tr>
            </a:tbl>
          </a:graphicData>
        </a:graphic>
      </p:graphicFrame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A2EB8046-DFEE-48AD-8391-E8FA83C4FA45}"/>
              </a:ext>
            </a:extLst>
          </p:cNvPr>
          <p:cNvCxnSpPr>
            <a:cxnSpLocks/>
          </p:cNvCxnSpPr>
          <p:nvPr/>
        </p:nvCxnSpPr>
        <p:spPr>
          <a:xfrm>
            <a:off x="7711998" y="2332810"/>
            <a:ext cx="518843" cy="534994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42917C6C-C322-47FF-BD31-68F2AF971451}"/>
              </a:ext>
            </a:extLst>
          </p:cNvPr>
          <p:cNvCxnSpPr>
            <a:cxnSpLocks/>
          </p:cNvCxnSpPr>
          <p:nvPr/>
        </p:nvCxnSpPr>
        <p:spPr>
          <a:xfrm>
            <a:off x="7721523" y="2510610"/>
            <a:ext cx="495300" cy="161925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6EF2745F-0270-4E31-A581-A251DCB4C6BB}"/>
              </a:ext>
            </a:extLst>
          </p:cNvPr>
          <p:cNvCxnSpPr>
            <a:cxnSpLocks/>
          </p:cNvCxnSpPr>
          <p:nvPr/>
        </p:nvCxnSpPr>
        <p:spPr>
          <a:xfrm flipV="1">
            <a:off x="7711998" y="2513785"/>
            <a:ext cx="508000" cy="161925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7458E16E-23F0-479B-863F-2C87F6765192}"/>
              </a:ext>
            </a:extLst>
          </p:cNvPr>
          <p:cNvCxnSpPr>
            <a:cxnSpLocks/>
          </p:cNvCxnSpPr>
          <p:nvPr/>
        </p:nvCxnSpPr>
        <p:spPr>
          <a:xfrm flipV="1">
            <a:off x="7711037" y="2327231"/>
            <a:ext cx="519804" cy="515015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020818B-0B3A-4429-8635-A314EC451B33}"/>
              </a:ext>
            </a:extLst>
          </p:cNvPr>
          <p:cNvSpPr/>
          <p:nvPr/>
        </p:nvSpPr>
        <p:spPr>
          <a:xfrm>
            <a:off x="7230444" y="3163673"/>
            <a:ext cx="1418739" cy="923227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21217B1-6D11-4342-8E78-B765823C87D4}"/>
              </a:ext>
            </a:extLst>
          </p:cNvPr>
          <p:cNvSpPr/>
          <p:nvPr/>
        </p:nvSpPr>
        <p:spPr>
          <a:xfrm>
            <a:off x="7230444" y="4214635"/>
            <a:ext cx="1418739" cy="923227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1C3E1E7-36D9-4D05-9EEC-74615979CCB7}"/>
              </a:ext>
            </a:extLst>
          </p:cNvPr>
          <p:cNvSpPr/>
          <p:nvPr/>
        </p:nvSpPr>
        <p:spPr>
          <a:xfrm>
            <a:off x="7230444" y="5292697"/>
            <a:ext cx="1418739" cy="923227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EF321DF-05D1-4E83-898F-2CFAC0DE4F5E}"/>
              </a:ext>
            </a:extLst>
          </p:cNvPr>
          <p:cNvSpPr txBox="1"/>
          <p:nvPr/>
        </p:nvSpPr>
        <p:spPr>
          <a:xfrm>
            <a:off x="7406668" y="2214605"/>
            <a:ext cx="35576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/>
              <a:t>[0]</a:t>
            </a:r>
            <a:endParaRPr lang="ko-KR" altLang="en-US" sz="9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F174993-8EEA-4C0D-A8DF-B63F1EE085C2}"/>
              </a:ext>
            </a:extLst>
          </p:cNvPr>
          <p:cNvSpPr txBox="1"/>
          <p:nvPr/>
        </p:nvSpPr>
        <p:spPr>
          <a:xfrm>
            <a:off x="7406668" y="2380632"/>
            <a:ext cx="35576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/>
              <a:t>[1]</a:t>
            </a:r>
            <a:endParaRPr lang="ko-KR" altLang="en-US" sz="9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B625F9B-9886-46D1-A8A0-92A82690945F}"/>
              </a:ext>
            </a:extLst>
          </p:cNvPr>
          <p:cNvSpPr txBox="1"/>
          <p:nvPr/>
        </p:nvSpPr>
        <p:spPr>
          <a:xfrm rot="5400000">
            <a:off x="7436425" y="2593121"/>
            <a:ext cx="35576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/>
              <a:t>…</a:t>
            </a:r>
            <a:endParaRPr lang="ko-KR" altLang="en-US" sz="9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045C6E7-A789-44E6-98E0-4506A08CD65D}"/>
              </a:ext>
            </a:extLst>
          </p:cNvPr>
          <p:cNvSpPr txBox="1"/>
          <p:nvPr/>
        </p:nvSpPr>
        <p:spPr>
          <a:xfrm>
            <a:off x="7362826" y="2730725"/>
            <a:ext cx="45455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/>
              <a:t>[n-1]</a:t>
            </a:r>
            <a:endParaRPr lang="ko-KR" altLang="en-US" sz="800" b="1" dirty="0"/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2EC80EE8-E221-41FD-B0DF-5A65FBC6F5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2918096"/>
              </p:ext>
            </p:extLst>
          </p:nvPr>
        </p:nvGraphicFramePr>
        <p:xfrm>
          <a:off x="8232679" y="2263523"/>
          <a:ext cx="268898" cy="664695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68898">
                  <a:extLst>
                    <a:ext uri="{9D8B030D-6E8A-4147-A177-3AD203B41FA5}">
                      <a16:colId xmlns:a16="http://schemas.microsoft.com/office/drawing/2014/main" val="2536429746"/>
                    </a:ext>
                  </a:extLst>
                </a:gridCol>
              </a:tblGrid>
              <a:tr h="165685"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7104702"/>
                  </a:ext>
                </a:extLst>
              </a:tr>
              <a:tr h="165685">
                <a:tc>
                  <a:txBody>
                    <a:bodyPr/>
                    <a:lstStyle/>
                    <a:p>
                      <a:pPr algn="ctr" latinLnBrk="1"/>
                      <a:endParaRPr lang="ko-KR" altLang="en-US" sz="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8414723"/>
                  </a:ext>
                </a:extLst>
              </a:tr>
              <a:tr h="165685">
                <a:tc>
                  <a:txBody>
                    <a:bodyPr/>
                    <a:lstStyle/>
                    <a:p>
                      <a:pPr algn="ctr" latinLnBrk="1"/>
                      <a:endParaRPr lang="ko-KR" altLang="en-US" sz="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5047337"/>
                  </a:ext>
                </a:extLst>
              </a:tr>
              <a:tr h="165685">
                <a:tc>
                  <a:txBody>
                    <a:bodyPr/>
                    <a:lstStyle/>
                    <a:p>
                      <a:pPr algn="ctr" latinLnBrk="1"/>
                      <a:endParaRPr lang="ko-KR" altLang="en-US" sz="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8048268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67B758B2-2EC9-469F-BDE3-77F982DDB2FE}"/>
              </a:ext>
            </a:extLst>
          </p:cNvPr>
          <p:cNvSpPr txBox="1"/>
          <p:nvPr/>
        </p:nvSpPr>
        <p:spPr>
          <a:xfrm>
            <a:off x="8163462" y="2209661"/>
            <a:ext cx="43275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/>
              <a:t>[n-1]</a:t>
            </a:r>
            <a:endParaRPr lang="ko-KR" altLang="en-US" sz="8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F422021-C01E-4655-8D87-27B257767890}"/>
              </a:ext>
            </a:extLst>
          </p:cNvPr>
          <p:cNvSpPr txBox="1"/>
          <p:nvPr/>
        </p:nvSpPr>
        <p:spPr>
          <a:xfrm>
            <a:off x="8203256" y="2384931"/>
            <a:ext cx="35576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/>
              <a:t>[2]</a:t>
            </a:r>
            <a:endParaRPr lang="ko-KR" altLang="en-US" sz="900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385E223-1ADE-4311-9C4D-D3577F35A0C5}"/>
              </a:ext>
            </a:extLst>
          </p:cNvPr>
          <p:cNvSpPr txBox="1"/>
          <p:nvPr/>
        </p:nvSpPr>
        <p:spPr>
          <a:xfrm rot="5400000">
            <a:off x="8233013" y="2597420"/>
            <a:ext cx="35576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/>
              <a:t>…</a:t>
            </a:r>
            <a:endParaRPr lang="ko-KR" altLang="en-US" sz="900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3971B71-D78E-4C39-B943-366C6146FCC7}"/>
              </a:ext>
            </a:extLst>
          </p:cNvPr>
          <p:cNvSpPr txBox="1"/>
          <p:nvPr/>
        </p:nvSpPr>
        <p:spPr>
          <a:xfrm>
            <a:off x="8201484" y="2715500"/>
            <a:ext cx="35576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/>
              <a:t>[1]</a:t>
            </a:r>
            <a:endParaRPr lang="ko-KR" altLang="en-US" sz="900" b="1" dirty="0"/>
          </a:p>
        </p:txBody>
      </p: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6D452D03-BC32-493E-92BA-8577A6EB02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5006691"/>
              </p:ext>
            </p:extLst>
          </p:nvPr>
        </p:nvGraphicFramePr>
        <p:xfrm>
          <a:off x="7437929" y="3357149"/>
          <a:ext cx="268898" cy="664695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68898">
                  <a:extLst>
                    <a:ext uri="{9D8B030D-6E8A-4147-A177-3AD203B41FA5}">
                      <a16:colId xmlns:a16="http://schemas.microsoft.com/office/drawing/2014/main" val="2536429746"/>
                    </a:ext>
                  </a:extLst>
                </a:gridCol>
              </a:tblGrid>
              <a:tr h="165685"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7104702"/>
                  </a:ext>
                </a:extLst>
              </a:tr>
              <a:tr h="165685">
                <a:tc>
                  <a:txBody>
                    <a:bodyPr/>
                    <a:lstStyle/>
                    <a:p>
                      <a:pPr algn="ctr" latinLnBrk="1"/>
                      <a:endParaRPr lang="ko-KR" altLang="en-US" sz="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8414723"/>
                  </a:ext>
                </a:extLst>
              </a:tr>
              <a:tr h="165685">
                <a:tc>
                  <a:txBody>
                    <a:bodyPr/>
                    <a:lstStyle/>
                    <a:p>
                      <a:pPr algn="ctr" latinLnBrk="1"/>
                      <a:endParaRPr lang="ko-KR" altLang="en-US" sz="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5047337"/>
                  </a:ext>
                </a:extLst>
              </a:tr>
              <a:tr h="165685">
                <a:tc>
                  <a:txBody>
                    <a:bodyPr/>
                    <a:lstStyle/>
                    <a:p>
                      <a:pPr algn="ctr" latinLnBrk="1"/>
                      <a:endParaRPr lang="ko-KR" altLang="en-US" sz="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8048268"/>
                  </a:ext>
                </a:extLst>
              </a:tr>
            </a:tbl>
          </a:graphicData>
        </a:graphic>
      </p:graphicFrame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53E08434-F9ED-445D-8CD7-54953F239B1A}"/>
              </a:ext>
            </a:extLst>
          </p:cNvPr>
          <p:cNvCxnSpPr>
            <a:cxnSpLocks/>
          </p:cNvCxnSpPr>
          <p:nvPr/>
        </p:nvCxnSpPr>
        <p:spPr>
          <a:xfrm>
            <a:off x="7713836" y="3430735"/>
            <a:ext cx="518843" cy="534994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F4C262EC-B466-43A3-8C59-7259DFF3395B}"/>
              </a:ext>
            </a:extLst>
          </p:cNvPr>
          <p:cNvCxnSpPr>
            <a:cxnSpLocks/>
          </p:cNvCxnSpPr>
          <p:nvPr/>
        </p:nvCxnSpPr>
        <p:spPr>
          <a:xfrm>
            <a:off x="7723361" y="3608535"/>
            <a:ext cx="495300" cy="161925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B2774455-FC10-4344-9226-F49F10006485}"/>
              </a:ext>
            </a:extLst>
          </p:cNvPr>
          <p:cNvCxnSpPr>
            <a:cxnSpLocks/>
          </p:cNvCxnSpPr>
          <p:nvPr/>
        </p:nvCxnSpPr>
        <p:spPr>
          <a:xfrm flipV="1">
            <a:off x="7713836" y="3611710"/>
            <a:ext cx="508000" cy="161925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AAA6E93A-2335-4EA6-A034-4065432E7DE3}"/>
              </a:ext>
            </a:extLst>
          </p:cNvPr>
          <p:cNvCxnSpPr>
            <a:cxnSpLocks/>
          </p:cNvCxnSpPr>
          <p:nvPr/>
        </p:nvCxnSpPr>
        <p:spPr>
          <a:xfrm flipV="1">
            <a:off x="7712875" y="3425156"/>
            <a:ext cx="519804" cy="515015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BA2CB066-C28E-4789-9430-CD7998109EBC}"/>
              </a:ext>
            </a:extLst>
          </p:cNvPr>
          <p:cNvSpPr txBox="1"/>
          <p:nvPr/>
        </p:nvSpPr>
        <p:spPr>
          <a:xfrm>
            <a:off x="7408506" y="3312530"/>
            <a:ext cx="35576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/>
              <a:t>[0]</a:t>
            </a:r>
            <a:endParaRPr lang="ko-KR" altLang="en-US" sz="900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9140923-CD5D-4194-8003-6E86C0AFDBCE}"/>
              </a:ext>
            </a:extLst>
          </p:cNvPr>
          <p:cNvSpPr txBox="1"/>
          <p:nvPr/>
        </p:nvSpPr>
        <p:spPr>
          <a:xfrm>
            <a:off x="7408506" y="3478557"/>
            <a:ext cx="35576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/>
              <a:t>[1]</a:t>
            </a:r>
            <a:endParaRPr lang="ko-KR" altLang="en-US" sz="900" b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B9F0819-B701-4757-A7EA-2D7C11CB752B}"/>
              </a:ext>
            </a:extLst>
          </p:cNvPr>
          <p:cNvSpPr txBox="1"/>
          <p:nvPr/>
        </p:nvSpPr>
        <p:spPr>
          <a:xfrm rot="5400000">
            <a:off x="7438263" y="3691046"/>
            <a:ext cx="35576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/>
              <a:t>…</a:t>
            </a:r>
            <a:endParaRPr lang="ko-KR" altLang="en-US" sz="900" b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51F8377-F3BD-4CD1-8929-0DCEF32E5877}"/>
              </a:ext>
            </a:extLst>
          </p:cNvPr>
          <p:cNvSpPr txBox="1"/>
          <p:nvPr/>
        </p:nvSpPr>
        <p:spPr>
          <a:xfrm>
            <a:off x="7364664" y="3828650"/>
            <a:ext cx="45455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/>
              <a:t>[n-1]</a:t>
            </a:r>
            <a:endParaRPr lang="ko-KR" altLang="en-US" sz="800" b="1" dirty="0"/>
          </a:p>
        </p:txBody>
      </p:sp>
      <p:graphicFrame>
        <p:nvGraphicFramePr>
          <p:cNvPr id="33" name="표 32">
            <a:extLst>
              <a:ext uri="{FF2B5EF4-FFF2-40B4-BE49-F238E27FC236}">
                <a16:creationId xmlns:a16="http://schemas.microsoft.com/office/drawing/2014/main" id="{73C5F502-710B-4B8F-8EF1-4B7A4030FB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3970058"/>
              </p:ext>
            </p:extLst>
          </p:nvPr>
        </p:nvGraphicFramePr>
        <p:xfrm>
          <a:off x="8234517" y="3361448"/>
          <a:ext cx="268898" cy="664695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68898">
                  <a:extLst>
                    <a:ext uri="{9D8B030D-6E8A-4147-A177-3AD203B41FA5}">
                      <a16:colId xmlns:a16="http://schemas.microsoft.com/office/drawing/2014/main" val="2536429746"/>
                    </a:ext>
                  </a:extLst>
                </a:gridCol>
              </a:tblGrid>
              <a:tr h="165685"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7104702"/>
                  </a:ext>
                </a:extLst>
              </a:tr>
              <a:tr h="165685">
                <a:tc>
                  <a:txBody>
                    <a:bodyPr/>
                    <a:lstStyle/>
                    <a:p>
                      <a:pPr algn="ctr" latinLnBrk="1"/>
                      <a:endParaRPr lang="ko-KR" altLang="en-US" sz="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8414723"/>
                  </a:ext>
                </a:extLst>
              </a:tr>
              <a:tr h="165685">
                <a:tc>
                  <a:txBody>
                    <a:bodyPr/>
                    <a:lstStyle/>
                    <a:p>
                      <a:pPr algn="ctr" latinLnBrk="1"/>
                      <a:endParaRPr lang="ko-KR" altLang="en-US" sz="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5047337"/>
                  </a:ext>
                </a:extLst>
              </a:tr>
              <a:tr h="165685">
                <a:tc>
                  <a:txBody>
                    <a:bodyPr/>
                    <a:lstStyle/>
                    <a:p>
                      <a:pPr algn="ctr" latinLnBrk="1"/>
                      <a:endParaRPr lang="ko-KR" altLang="en-US" sz="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8048268"/>
                  </a:ext>
                </a:extLst>
              </a:tr>
            </a:tbl>
          </a:graphicData>
        </a:graphic>
      </p:graphicFrame>
      <p:sp>
        <p:nvSpPr>
          <p:cNvPr id="34" name="TextBox 33">
            <a:extLst>
              <a:ext uri="{FF2B5EF4-FFF2-40B4-BE49-F238E27FC236}">
                <a16:creationId xmlns:a16="http://schemas.microsoft.com/office/drawing/2014/main" id="{3610074C-2828-4DE8-AB33-1041A9E2A2CB}"/>
              </a:ext>
            </a:extLst>
          </p:cNvPr>
          <p:cNvSpPr txBox="1"/>
          <p:nvPr/>
        </p:nvSpPr>
        <p:spPr>
          <a:xfrm>
            <a:off x="8205094" y="3482856"/>
            <a:ext cx="35576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/>
              <a:t>[2]</a:t>
            </a:r>
            <a:endParaRPr lang="ko-KR" altLang="en-US" sz="900" b="1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E9718BD-021F-4377-B838-5A382CB72077}"/>
              </a:ext>
            </a:extLst>
          </p:cNvPr>
          <p:cNvSpPr txBox="1"/>
          <p:nvPr/>
        </p:nvSpPr>
        <p:spPr>
          <a:xfrm rot="5400000">
            <a:off x="8234851" y="3695345"/>
            <a:ext cx="35576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/>
              <a:t>…</a:t>
            </a:r>
            <a:endParaRPr lang="ko-KR" altLang="en-US" sz="900" b="1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671C1FB-EC79-4D39-8EBB-7B3BFF5EE380}"/>
              </a:ext>
            </a:extLst>
          </p:cNvPr>
          <p:cNvSpPr txBox="1"/>
          <p:nvPr/>
        </p:nvSpPr>
        <p:spPr>
          <a:xfrm>
            <a:off x="8203322" y="3813425"/>
            <a:ext cx="35576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/>
              <a:t>[1]</a:t>
            </a:r>
            <a:endParaRPr lang="ko-KR" altLang="en-US" sz="900" b="1" dirty="0"/>
          </a:p>
        </p:txBody>
      </p:sp>
      <p:graphicFrame>
        <p:nvGraphicFramePr>
          <p:cNvPr id="37" name="표 36">
            <a:extLst>
              <a:ext uri="{FF2B5EF4-FFF2-40B4-BE49-F238E27FC236}">
                <a16:creationId xmlns:a16="http://schemas.microsoft.com/office/drawing/2014/main" id="{88CDD6BD-33FF-4D42-A2AC-48E200BA24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0346857"/>
              </p:ext>
            </p:extLst>
          </p:nvPr>
        </p:nvGraphicFramePr>
        <p:xfrm>
          <a:off x="7437929" y="4409520"/>
          <a:ext cx="268898" cy="664695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68898">
                  <a:extLst>
                    <a:ext uri="{9D8B030D-6E8A-4147-A177-3AD203B41FA5}">
                      <a16:colId xmlns:a16="http://schemas.microsoft.com/office/drawing/2014/main" val="2536429746"/>
                    </a:ext>
                  </a:extLst>
                </a:gridCol>
              </a:tblGrid>
              <a:tr h="165685"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7104702"/>
                  </a:ext>
                </a:extLst>
              </a:tr>
              <a:tr h="165685">
                <a:tc>
                  <a:txBody>
                    <a:bodyPr/>
                    <a:lstStyle/>
                    <a:p>
                      <a:pPr algn="ctr" latinLnBrk="1"/>
                      <a:endParaRPr lang="ko-KR" altLang="en-US" sz="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8414723"/>
                  </a:ext>
                </a:extLst>
              </a:tr>
              <a:tr h="165685">
                <a:tc>
                  <a:txBody>
                    <a:bodyPr/>
                    <a:lstStyle/>
                    <a:p>
                      <a:pPr algn="ctr" latinLnBrk="1"/>
                      <a:endParaRPr lang="ko-KR" altLang="en-US" sz="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5047337"/>
                  </a:ext>
                </a:extLst>
              </a:tr>
              <a:tr h="165685">
                <a:tc>
                  <a:txBody>
                    <a:bodyPr/>
                    <a:lstStyle/>
                    <a:p>
                      <a:pPr algn="ctr" latinLnBrk="1"/>
                      <a:endParaRPr lang="ko-KR" altLang="en-US" sz="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8048268"/>
                  </a:ext>
                </a:extLst>
              </a:tr>
            </a:tbl>
          </a:graphicData>
        </a:graphic>
      </p:graphicFrame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F1A00E4D-FD45-4D11-8451-02592429F5FA}"/>
              </a:ext>
            </a:extLst>
          </p:cNvPr>
          <p:cNvCxnSpPr>
            <a:cxnSpLocks/>
          </p:cNvCxnSpPr>
          <p:nvPr/>
        </p:nvCxnSpPr>
        <p:spPr>
          <a:xfrm>
            <a:off x="7713836" y="4483106"/>
            <a:ext cx="518843" cy="534994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6167F440-9D8E-479C-94CC-E1C8CB0F7261}"/>
              </a:ext>
            </a:extLst>
          </p:cNvPr>
          <p:cNvCxnSpPr>
            <a:cxnSpLocks/>
          </p:cNvCxnSpPr>
          <p:nvPr/>
        </p:nvCxnSpPr>
        <p:spPr>
          <a:xfrm>
            <a:off x="7723361" y="4660906"/>
            <a:ext cx="495300" cy="161925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F495D642-F43A-460E-8264-80DF90BA7AAB}"/>
              </a:ext>
            </a:extLst>
          </p:cNvPr>
          <p:cNvCxnSpPr>
            <a:cxnSpLocks/>
          </p:cNvCxnSpPr>
          <p:nvPr/>
        </p:nvCxnSpPr>
        <p:spPr>
          <a:xfrm flipV="1">
            <a:off x="7713836" y="4664081"/>
            <a:ext cx="508000" cy="161925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8A367F86-B362-49F2-82E2-7BC8213C1313}"/>
              </a:ext>
            </a:extLst>
          </p:cNvPr>
          <p:cNvCxnSpPr>
            <a:cxnSpLocks/>
          </p:cNvCxnSpPr>
          <p:nvPr/>
        </p:nvCxnSpPr>
        <p:spPr>
          <a:xfrm flipV="1">
            <a:off x="7712875" y="4477527"/>
            <a:ext cx="519804" cy="515015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8FDE1305-FD0D-463A-BA69-1621C8268AE0}"/>
              </a:ext>
            </a:extLst>
          </p:cNvPr>
          <p:cNvSpPr txBox="1"/>
          <p:nvPr/>
        </p:nvSpPr>
        <p:spPr>
          <a:xfrm>
            <a:off x="7408506" y="4364901"/>
            <a:ext cx="35576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/>
              <a:t>[0]</a:t>
            </a:r>
            <a:endParaRPr lang="ko-KR" altLang="en-US" sz="900" b="1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DAECA83-36C2-477A-AAFE-1E399F3421B0}"/>
              </a:ext>
            </a:extLst>
          </p:cNvPr>
          <p:cNvSpPr txBox="1"/>
          <p:nvPr/>
        </p:nvSpPr>
        <p:spPr>
          <a:xfrm>
            <a:off x="7408506" y="4530928"/>
            <a:ext cx="35576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/>
              <a:t>[1]</a:t>
            </a:r>
            <a:endParaRPr lang="ko-KR" altLang="en-US" sz="900" b="1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6D215D2-6256-484A-BC4A-FBB4CF8A1F98}"/>
              </a:ext>
            </a:extLst>
          </p:cNvPr>
          <p:cNvSpPr txBox="1"/>
          <p:nvPr/>
        </p:nvSpPr>
        <p:spPr>
          <a:xfrm rot="5400000">
            <a:off x="7438263" y="4743417"/>
            <a:ext cx="35576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/>
              <a:t>…</a:t>
            </a:r>
            <a:endParaRPr lang="ko-KR" altLang="en-US" sz="900" b="1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69C3F6F-B19F-40D0-B17E-4A81E9E8455A}"/>
              </a:ext>
            </a:extLst>
          </p:cNvPr>
          <p:cNvSpPr txBox="1"/>
          <p:nvPr/>
        </p:nvSpPr>
        <p:spPr>
          <a:xfrm>
            <a:off x="7364664" y="4881021"/>
            <a:ext cx="45455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/>
              <a:t>[n-1]</a:t>
            </a:r>
            <a:endParaRPr lang="ko-KR" altLang="en-US" sz="800" b="1" dirty="0"/>
          </a:p>
        </p:txBody>
      </p:sp>
      <p:graphicFrame>
        <p:nvGraphicFramePr>
          <p:cNvPr id="46" name="표 45">
            <a:extLst>
              <a:ext uri="{FF2B5EF4-FFF2-40B4-BE49-F238E27FC236}">
                <a16:creationId xmlns:a16="http://schemas.microsoft.com/office/drawing/2014/main" id="{DBDC0CE0-6FEB-4D1B-BEBD-0583A584F3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6480927"/>
              </p:ext>
            </p:extLst>
          </p:nvPr>
        </p:nvGraphicFramePr>
        <p:xfrm>
          <a:off x="8234517" y="4413819"/>
          <a:ext cx="268898" cy="664695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68898">
                  <a:extLst>
                    <a:ext uri="{9D8B030D-6E8A-4147-A177-3AD203B41FA5}">
                      <a16:colId xmlns:a16="http://schemas.microsoft.com/office/drawing/2014/main" val="2536429746"/>
                    </a:ext>
                  </a:extLst>
                </a:gridCol>
              </a:tblGrid>
              <a:tr h="165685"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7104702"/>
                  </a:ext>
                </a:extLst>
              </a:tr>
              <a:tr h="165685">
                <a:tc>
                  <a:txBody>
                    <a:bodyPr/>
                    <a:lstStyle/>
                    <a:p>
                      <a:pPr algn="ctr" latinLnBrk="1"/>
                      <a:endParaRPr lang="ko-KR" altLang="en-US" sz="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8414723"/>
                  </a:ext>
                </a:extLst>
              </a:tr>
              <a:tr h="165685">
                <a:tc>
                  <a:txBody>
                    <a:bodyPr/>
                    <a:lstStyle/>
                    <a:p>
                      <a:pPr algn="ctr" latinLnBrk="1"/>
                      <a:endParaRPr lang="ko-KR" altLang="en-US" sz="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5047337"/>
                  </a:ext>
                </a:extLst>
              </a:tr>
              <a:tr h="165685">
                <a:tc>
                  <a:txBody>
                    <a:bodyPr/>
                    <a:lstStyle/>
                    <a:p>
                      <a:pPr algn="ctr" latinLnBrk="1"/>
                      <a:endParaRPr lang="ko-KR" altLang="en-US" sz="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8048268"/>
                  </a:ext>
                </a:extLst>
              </a:tr>
            </a:tbl>
          </a:graphicData>
        </a:graphic>
      </p:graphicFrame>
      <p:sp>
        <p:nvSpPr>
          <p:cNvPr id="47" name="TextBox 46">
            <a:extLst>
              <a:ext uri="{FF2B5EF4-FFF2-40B4-BE49-F238E27FC236}">
                <a16:creationId xmlns:a16="http://schemas.microsoft.com/office/drawing/2014/main" id="{888BFEA7-78C8-4B45-9BCC-330672C94F9D}"/>
              </a:ext>
            </a:extLst>
          </p:cNvPr>
          <p:cNvSpPr txBox="1"/>
          <p:nvPr/>
        </p:nvSpPr>
        <p:spPr>
          <a:xfrm>
            <a:off x="8205094" y="4535227"/>
            <a:ext cx="35576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/>
              <a:t>[2]</a:t>
            </a:r>
            <a:endParaRPr lang="ko-KR" altLang="en-US" sz="900" b="1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F03797F-388A-49BD-81D7-F8D2E43357AA}"/>
              </a:ext>
            </a:extLst>
          </p:cNvPr>
          <p:cNvSpPr txBox="1"/>
          <p:nvPr/>
        </p:nvSpPr>
        <p:spPr>
          <a:xfrm rot="5400000">
            <a:off x="8234851" y="4747716"/>
            <a:ext cx="35576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/>
              <a:t>…</a:t>
            </a:r>
            <a:endParaRPr lang="ko-KR" altLang="en-US" sz="900" b="1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C6C4B69-77F5-4774-A6F7-4622707C41F9}"/>
              </a:ext>
            </a:extLst>
          </p:cNvPr>
          <p:cNvSpPr txBox="1"/>
          <p:nvPr/>
        </p:nvSpPr>
        <p:spPr>
          <a:xfrm>
            <a:off x="8203322" y="4865796"/>
            <a:ext cx="35576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/>
              <a:t>[1]</a:t>
            </a:r>
            <a:endParaRPr lang="ko-KR" altLang="en-US" sz="900" b="1" dirty="0"/>
          </a:p>
        </p:txBody>
      </p:sp>
      <p:graphicFrame>
        <p:nvGraphicFramePr>
          <p:cNvPr id="50" name="표 49">
            <a:extLst>
              <a:ext uri="{FF2B5EF4-FFF2-40B4-BE49-F238E27FC236}">
                <a16:creationId xmlns:a16="http://schemas.microsoft.com/office/drawing/2014/main" id="{128246C5-F889-4D7D-BBC8-55DC80A63E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5775227"/>
              </p:ext>
            </p:extLst>
          </p:nvPr>
        </p:nvGraphicFramePr>
        <p:xfrm>
          <a:off x="7437929" y="5497513"/>
          <a:ext cx="268898" cy="664695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68898">
                  <a:extLst>
                    <a:ext uri="{9D8B030D-6E8A-4147-A177-3AD203B41FA5}">
                      <a16:colId xmlns:a16="http://schemas.microsoft.com/office/drawing/2014/main" val="2536429746"/>
                    </a:ext>
                  </a:extLst>
                </a:gridCol>
              </a:tblGrid>
              <a:tr h="165685"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7104702"/>
                  </a:ext>
                </a:extLst>
              </a:tr>
              <a:tr h="165685">
                <a:tc>
                  <a:txBody>
                    <a:bodyPr/>
                    <a:lstStyle/>
                    <a:p>
                      <a:pPr algn="ctr" latinLnBrk="1"/>
                      <a:endParaRPr lang="ko-KR" altLang="en-US" sz="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8414723"/>
                  </a:ext>
                </a:extLst>
              </a:tr>
              <a:tr h="165685">
                <a:tc>
                  <a:txBody>
                    <a:bodyPr/>
                    <a:lstStyle/>
                    <a:p>
                      <a:pPr algn="ctr" latinLnBrk="1"/>
                      <a:endParaRPr lang="ko-KR" altLang="en-US" sz="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5047337"/>
                  </a:ext>
                </a:extLst>
              </a:tr>
              <a:tr h="165685">
                <a:tc>
                  <a:txBody>
                    <a:bodyPr/>
                    <a:lstStyle/>
                    <a:p>
                      <a:pPr algn="ctr" latinLnBrk="1"/>
                      <a:endParaRPr lang="ko-KR" altLang="en-US" sz="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8048268"/>
                  </a:ext>
                </a:extLst>
              </a:tr>
            </a:tbl>
          </a:graphicData>
        </a:graphic>
      </p:graphicFrame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093B5480-D2E7-4953-A47A-51586DD7CA65}"/>
              </a:ext>
            </a:extLst>
          </p:cNvPr>
          <p:cNvCxnSpPr>
            <a:cxnSpLocks/>
          </p:cNvCxnSpPr>
          <p:nvPr/>
        </p:nvCxnSpPr>
        <p:spPr>
          <a:xfrm>
            <a:off x="7713836" y="5571099"/>
            <a:ext cx="518843" cy="534994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4A98F5BF-992C-4E3E-801E-6E27569E28BB}"/>
              </a:ext>
            </a:extLst>
          </p:cNvPr>
          <p:cNvCxnSpPr>
            <a:cxnSpLocks/>
          </p:cNvCxnSpPr>
          <p:nvPr/>
        </p:nvCxnSpPr>
        <p:spPr>
          <a:xfrm>
            <a:off x="7723361" y="5748899"/>
            <a:ext cx="495300" cy="161925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5E6D384A-89DD-405D-8C96-B126E8BC66F1}"/>
              </a:ext>
            </a:extLst>
          </p:cNvPr>
          <p:cNvCxnSpPr>
            <a:cxnSpLocks/>
          </p:cNvCxnSpPr>
          <p:nvPr/>
        </p:nvCxnSpPr>
        <p:spPr>
          <a:xfrm flipV="1">
            <a:off x="7713836" y="5752074"/>
            <a:ext cx="508000" cy="161925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92BF798D-768B-4B35-8A60-894EC6694EA4}"/>
              </a:ext>
            </a:extLst>
          </p:cNvPr>
          <p:cNvCxnSpPr>
            <a:cxnSpLocks/>
          </p:cNvCxnSpPr>
          <p:nvPr/>
        </p:nvCxnSpPr>
        <p:spPr>
          <a:xfrm flipV="1">
            <a:off x="7712875" y="5565520"/>
            <a:ext cx="519804" cy="515015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E9295BF1-62B9-46C5-B543-AB98D9513CCC}"/>
              </a:ext>
            </a:extLst>
          </p:cNvPr>
          <p:cNvSpPr txBox="1"/>
          <p:nvPr/>
        </p:nvSpPr>
        <p:spPr>
          <a:xfrm>
            <a:off x="7408506" y="5452894"/>
            <a:ext cx="35576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/>
              <a:t>[0]</a:t>
            </a:r>
            <a:endParaRPr lang="ko-KR" altLang="en-US" sz="900" b="1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D4BD97F-1FDA-4E4E-BDA7-89DD1223F467}"/>
              </a:ext>
            </a:extLst>
          </p:cNvPr>
          <p:cNvSpPr txBox="1"/>
          <p:nvPr/>
        </p:nvSpPr>
        <p:spPr>
          <a:xfrm>
            <a:off x="7408506" y="5618920"/>
            <a:ext cx="3497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/>
              <a:t>[1]</a:t>
            </a:r>
            <a:endParaRPr lang="ko-KR" altLang="en-US" sz="900" b="1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CBD932D-A130-4364-A813-16CB56FB6554}"/>
              </a:ext>
            </a:extLst>
          </p:cNvPr>
          <p:cNvSpPr txBox="1"/>
          <p:nvPr/>
        </p:nvSpPr>
        <p:spPr>
          <a:xfrm rot="5400000">
            <a:off x="7438263" y="5831410"/>
            <a:ext cx="35576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/>
              <a:t>…</a:t>
            </a:r>
            <a:endParaRPr lang="ko-KR" altLang="en-US" sz="900" b="1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E3EA214D-F72B-4E2D-A5A1-756EAF8F2D77}"/>
              </a:ext>
            </a:extLst>
          </p:cNvPr>
          <p:cNvSpPr txBox="1"/>
          <p:nvPr/>
        </p:nvSpPr>
        <p:spPr>
          <a:xfrm>
            <a:off x="7364664" y="5969014"/>
            <a:ext cx="45455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/>
              <a:t>[n-1]</a:t>
            </a:r>
            <a:endParaRPr lang="ko-KR" altLang="en-US" sz="800" b="1" dirty="0"/>
          </a:p>
        </p:txBody>
      </p:sp>
      <p:graphicFrame>
        <p:nvGraphicFramePr>
          <p:cNvPr id="59" name="표 58">
            <a:extLst>
              <a:ext uri="{FF2B5EF4-FFF2-40B4-BE49-F238E27FC236}">
                <a16:creationId xmlns:a16="http://schemas.microsoft.com/office/drawing/2014/main" id="{B72BE0F2-ECBA-4BD6-BA8D-5A2110949D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2470048"/>
              </p:ext>
            </p:extLst>
          </p:nvPr>
        </p:nvGraphicFramePr>
        <p:xfrm>
          <a:off x="8234517" y="5501812"/>
          <a:ext cx="268898" cy="664695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68898">
                  <a:extLst>
                    <a:ext uri="{9D8B030D-6E8A-4147-A177-3AD203B41FA5}">
                      <a16:colId xmlns:a16="http://schemas.microsoft.com/office/drawing/2014/main" val="2536429746"/>
                    </a:ext>
                  </a:extLst>
                </a:gridCol>
              </a:tblGrid>
              <a:tr h="165685"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7104702"/>
                  </a:ext>
                </a:extLst>
              </a:tr>
              <a:tr h="165685">
                <a:tc>
                  <a:txBody>
                    <a:bodyPr/>
                    <a:lstStyle/>
                    <a:p>
                      <a:pPr algn="ctr" latinLnBrk="1"/>
                      <a:endParaRPr lang="ko-KR" altLang="en-US" sz="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8414723"/>
                  </a:ext>
                </a:extLst>
              </a:tr>
              <a:tr h="165685">
                <a:tc>
                  <a:txBody>
                    <a:bodyPr/>
                    <a:lstStyle/>
                    <a:p>
                      <a:pPr algn="ctr" latinLnBrk="1"/>
                      <a:endParaRPr lang="ko-KR" altLang="en-US" sz="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5047337"/>
                  </a:ext>
                </a:extLst>
              </a:tr>
              <a:tr h="165685">
                <a:tc>
                  <a:txBody>
                    <a:bodyPr/>
                    <a:lstStyle/>
                    <a:p>
                      <a:pPr algn="ctr" latinLnBrk="1"/>
                      <a:endParaRPr lang="ko-KR" altLang="en-US" sz="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8048268"/>
                  </a:ext>
                </a:extLst>
              </a:tr>
            </a:tbl>
          </a:graphicData>
        </a:graphic>
      </p:graphicFrame>
      <p:sp>
        <p:nvSpPr>
          <p:cNvPr id="60" name="TextBox 59">
            <a:extLst>
              <a:ext uri="{FF2B5EF4-FFF2-40B4-BE49-F238E27FC236}">
                <a16:creationId xmlns:a16="http://schemas.microsoft.com/office/drawing/2014/main" id="{0803CD97-3B54-4DEA-A180-58EDBD594589}"/>
              </a:ext>
            </a:extLst>
          </p:cNvPr>
          <p:cNvSpPr txBox="1"/>
          <p:nvPr/>
        </p:nvSpPr>
        <p:spPr>
          <a:xfrm>
            <a:off x="8205094" y="5623220"/>
            <a:ext cx="35576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/>
              <a:t>[2]</a:t>
            </a:r>
            <a:endParaRPr lang="ko-KR" altLang="en-US" sz="900" b="1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2D384E41-65BD-4D0B-939F-EB0E233D65FF}"/>
              </a:ext>
            </a:extLst>
          </p:cNvPr>
          <p:cNvSpPr txBox="1"/>
          <p:nvPr/>
        </p:nvSpPr>
        <p:spPr>
          <a:xfrm rot="5400000">
            <a:off x="8234851" y="5835709"/>
            <a:ext cx="35576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/>
              <a:t>…</a:t>
            </a:r>
            <a:endParaRPr lang="ko-KR" altLang="en-US" sz="900" b="1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A41B5E5-9D70-4A0C-A918-E660AD714C8D}"/>
              </a:ext>
            </a:extLst>
          </p:cNvPr>
          <p:cNvSpPr txBox="1"/>
          <p:nvPr/>
        </p:nvSpPr>
        <p:spPr>
          <a:xfrm>
            <a:off x="8203322" y="5953789"/>
            <a:ext cx="35576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/>
              <a:t>[1]</a:t>
            </a:r>
            <a:endParaRPr lang="ko-KR" altLang="en-US" sz="900" b="1" dirty="0"/>
          </a:p>
        </p:txBody>
      </p:sp>
      <p:graphicFrame>
        <p:nvGraphicFramePr>
          <p:cNvPr id="63" name="표 62">
            <a:extLst>
              <a:ext uri="{FF2B5EF4-FFF2-40B4-BE49-F238E27FC236}">
                <a16:creationId xmlns:a16="http://schemas.microsoft.com/office/drawing/2014/main" id="{088167E9-DA20-4F6B-9E29-3278980DD4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1884746"/>
              </p:ext>
            </p:extLst>
          </p:nvPr>
        </p:nvGraphicFramePr>
        <p:xfrm>
          <a:off x="3943004" y="2059552"/>
          <a:ext cx="1072542" cy="4166226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072542">
                  <a:extLst>
                    <a:ext uri="{9D8B030D-6E8A-4147-A177-3AD203B41FA5}">
                      <a16:colId xmlns:a16="http://schemas.microsoft.com/office/drawing/2014/main" val="4292676032"/>
                    </a:ext>
                  </a:extLst>
                </a:gridCol>
              </a:tblGrid>
              <a:tr h="10439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[3n+1:4n]</a:t>
                      </a:r>
                      <a:endParaRPr lang="ko-KR" altLang="en-US" sz="1400" b="1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192271"/>
                  </a:ext>
                </a:extLst>
              </a:tr>
              <a:tr h="104076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[2n+1:3n]</a:t>
                      </a:r>
                      <a:endParaRPr lang="ko-KR" altLang="en-US" sz="1400" b="1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7228246"/>
                  </a:ext>
                </a:extLst>
              </a:tr>
              <a:tr h="104076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[n+1:2n]</a:t>
                      </a:r>
                      <a:endParaRPr lang="ko-KR" altLang="en-US" sz="1400" b="1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2609161"/>
                  </a:ext>
                </a:extLst>
              </a:tr>
              <a:tr h="104076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[0:n]</a:t>
                      </a:r>
                      <a:endParaRPr lang="ko-KR" altLang="en-US" sz="1400" b="1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543587"/>
                  </a:ext>
                </a:extLst>
              </a:tr>
            </a:tbl>
          </a:graphicData>
        </a:graphic>
      </p:graphicFrame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544F9547-C1CA-457F-98F4-2A7883EDBA56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8659313" y="2532950"/>
            <a:ext cx="1782604" cy="15438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1E6BD2F4-B6D9-43DA-98A9-225F154CC0CC}"/>
              </a:ext>
            </a:extLst>
          </p:cNvPr>
          <p:cNvSpPr/>
          <p:nvPr/>
        </p:nvSpPr>
        <p:spPr>
          <a:xfrm>
            <a:off x="7030237" y="2052856"/>
            <a:ext cx="959927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900" b="1" dirty="0">
                <a:latin typeface="Arial" panose="020B0604020202020204" pitchFamily="34" charset="0"/>
                <a:cs typeface="Arial" panose="020B0604020202020204" pitchFamily="34" charset="0"/>
              </a:rPr>
              <a:t>Thread 0 </a:t>
            </a:r>
            <a:endParaRPr lang="ko-KR" altLang="en-US" sz="9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A95BC484-C80E-4D6B-8A68-E5CC4EB54B1B}"/>
              </a:ext>
            </a:extLst>
          </p:cNvPr>
          <p:cNvSpPr/>
          <p:nvPr/>
        </p:nvSpPr>
        <p:spPr>
          <a:xfrm>
            <a:off x="7023541" y="3134599"/>
            <a:ext cx="959927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900" b="1" dirty="0">
                <a:latin typeface="Arial" panose="020B0604020202020204" pitchFamily="34" charset="0"/>
                <a:cs typeface="Arial" panose="020B0604020202020204" pitchFamily="34" charset="0"/>
              </a:rPr>
              <a:t>Thread 1 </a:t>
            </a:r>
            <a:endParaRPr lang="ko-KR" altLang="en-US" sz="9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7146E09E-38E1-4845-8B88-DF17B78846F3}"/>
              </a:ext>
            </a:extLst>
          </p:cNvPr>
          <p:cNvSpPr/>
          <p:nvPr/>
        </p:nvSpPr>
        <p:spPr>
          <a:xfrm>
            <a:off x="7018640" y="4202369"/>
            <a:ext cx="959927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900" b="1" dirty="0">
                <a:latin typeface="Arial" panose="020B0604020202020204" pitchFamily="34" charset="0"/>
                <a:cs typeface="Arial" panose="020B0604020202020204" pitchFamily="34" charset="0"/>
              </a:rPr>
              <a:t>Thread 2 </a:t>
            </a:r>
            <a:endParaRPr lang="ko-KR" altLang="en-US" sz="9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B91154ED-1DA7-47D4-B7B3-9CC49026E4EE}"/>
              </a:ext>
            </a:extLst>
          </p:cNvPr>
          <p:cNvSpPr/>
          <p:nvPr/>
        </p:nvSpPr>
        <p:spPr>
          <a:xfrm>
            <a:off x="7041523" y="5272988"/>
            <a:ext cx="959927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900" b="1" dirty="0">
                <a:latin typeface="Arial" panose="020B0604020202020204" pitchFamily="34" charset="0"/>
                <a:cs typeface="Arial" panose="020B0604020202020204" pitchFamily="34" charset="0"/>
              </a:rPr>
              <a:t>Thread 3 </a:t>
            </a:r>
            <a:endParaRPr lang="ko-KR" altLang="en-US" sz="9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DCDC619D-255A-4BB8-B98D-8B2AA6C73B28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8649183" y="3625287"/>
            <a:ext cx="1775684" cy="218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E77EB26E-833C-46FF-87F1-E6C7745C38F4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8649183" y="4676249"/>
            <a:ext cx="1792734" cy="16901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7D0B6C56-D98C-43AA-8AEB-38E32F446628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8649183" y="5754311"/>
            <a:ext cx="1792734" cy="6528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2" name="표 71">
            <a:extLst>
              <a:ext uri="{FF2B5EF4-FFF2-40B4-BE49-F238E27FC236}">
                <a16:creationId xmlns:a16="http://schemas.microsoft.com/office/drawing/2014/main" id="{05C5C5C7-C866-4C03-AF14-0B49B5A95D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4278115"/>
              </p:ext>
            </p:extLst>
          </p:nvPr>
        </p:nvGraphicFramePr>
        <p:xfrm>
          <a:off x="10441917" y="2069120"/>
          <a:ext cx="959927" cy="4144584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959927">
                  <a:extLst>
                    <a:ext uri="{9D8B030D-6E8A-4147-A177-3AD203B41FA5}">
                      <a16:colId xmlns:a16="http://schemas.microsoft.com/office/drawing/2014/main" val="4292676032"/>
                    </a:ext>
                  </a:extLst>
                </a:gridCol>
              </a:tblGrid>
              <a:tr h="10361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[3n+1:4n]</a:t>
                      </a:r>
                      <a:endParaRPr lang="ko-KR" altLang="en-US" sz="1400" b="1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192271"/>
                  </a:ext>
                </a:extLst>
              </a:tr>
              <a:tr h="10361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[2n+1:3n]</a:t>
                      </a:r>
                      <a:endParaRPr lang="ko-KR" altLang="en-US" sz="1400" b="1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7228246"/>
                  </a:ext>
                </a:extLst>
              </a:tr>
              <a:tr h="10361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[n+1:2n]</a:t>
                      </a:r>
                      <a:endParaRPr lang="ko-KR" altLang="en-US" sz="1400" b="1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2609161"/>
                  </a:ext>
                </a:extLst>
              </a:tr>
              <a:tr h="10361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[0:n]</a:t>
                      </a:r>
                      <a:endParaRPr lang="ko-KR" altLang="en-US" sz="1400" b="1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543587"/>
                  </a:ext>
                </a:extLst>
              </a:tr>
            </a:tbl>
          </a:graphicData>
        </a:graphic>
      </p:graphicFrame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546269ED-BF08-41C5-8DE3-C611E1881B93}"/>
              </a:ext>
            </a:extLst>
          </p:cNvPr>
          <p:cNvCxnSpPr>
            <a:cxnSpLocks/>
            <a:endCxn id="5" idx="1"/>
          </p:cNvCxnSpPr>
          <p:nvPr/>
        </p:nvCxnSpPr>
        <p:spPr>
          <a:xfrm flipV="1">
            <a:off x="5036085" y="2532950"/>
            <a:ext cx="2204489" cy="3150364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1F253E4D-E68E-460B-BB44-7F0938F207AE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5042054" y="2559845"/>
            <a:ext cx="2188390" cy="3194466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DEEA7266-217A-40C4-8EB3-9A1348BB4A34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5029355" y="3630229"/>
            <a:ext cx="2201089" cy="1046020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C98F49CF-79E2-4BE6-80F5-028344570ADD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5022067" y="3625287"/>
            <a:ext cx="2208377" cy="1065540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871D3316-373E-48B6-A21A-BEDF45BD2B27}"/>
              </a:ext>
            </a:extLst>
          </p:cNvPr>
          <p:cNvSpPr txBox="1"/>
          <p:nvPr/>
        </p:nvSpPr>
        <p:spPr>
          <a:xfrm>
            <a:off x="8163462" y="3321652"/>
            <a:ext cx="43275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/>
              <a:t>[n-1]</a:t>
            </a:r>
            <a:endParaRPr lang="ko-KR" altLang="en-US" sz="800" b="1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72600B97-24E1-44CC-8D4E-8229A7C738CE}"/>
              </a:ext>
            </a:extLst>
          </p:cNvPr>
          <p:cNvSpPr txBox="1"/>
          <p:nvPr/>
        </p:nvSpPr>
        <p:spPr>
          <a:xfrm>
            <a:off x="8163462" y="4380473"/>
            <a:ext cx="43275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/>
              <a:t>[n-1]</a:t>
            </a:r>
            <a:endParaRPr lang="ko-KR" altLang="en-US" sz="800" b="1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9625D4B-A20A-4B2A-896F-47B8C9D5FBB1}"/>
              </a:ext>
            </a:extLst>
          </p:cNvPr>
          <p:cNvSpPr txBox="1"/>
          <p:nvPr/>
        </p:nvSpPr>
        <p:spPr>
          <a:xfrm>
            <a:off x="8163462" y="5470269"/>
            <a:ext cx="43275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/>
              <a:t>[n-1]</a:t>
            </a:r>
            <a:endParaRPr lang="ko-KR" altLang="en-US" sz="800" b="1" dirty="0"/>
          </a:p>
        </p:txBody>
      </p:sp>
      <p:graphicFrame>
        <p:nvGraphicFramePr>
          <p:cNvPr id="80" name="표 79">
            <a:extLst>
              <a:ext uri="{FF2B5EF4-FFF2-40B4-BE49-F238E27FC236}">
                <a16:creationId xmlns:a16="http://schemas.microsoft.com/office/drawing/2014/main" id="{7F6D6DF8-7F46-4485-98A4-6EAAD089EB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3825575"/>
              </p:ext>
            </p:extLst>
          </p:nvPr>
        </p:nvGraphicFramePr>
        <p:xfrm>
          <a:off x="1112136" y="2024444"/>
          <a:ext cx="823607" cy="4166226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823607">
                  <a:extLst>
                    <a:ext uri="{9D8B030D-6E8A-4147-A177-3AD203B41FA5}">
                      <a16:colId xmlns:a16="http://schemas.microsoft.com/office/drawing/2014/main" val="4292676032"/>
                    </a:ext>
                  </a:extLst>
                </a:gridCol>
              </a:tblGrid>
              <a:tr h="8300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[4n:5n]</a:t>
                      </a:r>
                      <a:endParaRPr lang="ko-KR" altLang="en-US" sz="1200" b="1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2792333"/>
                  </a:ext>
                </a:extLst>
              </a:tr>
              <a:tr h="8340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[3n:4n]</a:t>
                      </a:r>
                      <a:endParaRPr lang="ko-KR" altLang="en-US" sz="1200" b="1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192271"/>
                  </a:ext>
                </a:extLst>
              </a:tr>
              <a:tr h="8340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[2n:3n]</a:t>
                      </a:r>
                      <a:endParaRPr lang="ko-KR" altLang="en-US" sz="1200" b="1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7228246"/>
                  </a:ext>
                </a:extLst>
              </a:tr>
              <a:tr h="8340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[n:2n]</a:t>
                      </a:r>
                      <a:endParaRPr lang="ko-KR" altLang="en-US" sz="1200" b="1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2609161"/>
                  </a:ext>
                </a:extLst>
              </a:tr>
              <a:tr h="8340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[0:n]</a:t>
                      </a:r>
                      <a:endParaRPr lang="ko-KR" altLang="en-US" sz="1200" b="1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543587"/>
                  </a:ext>
                </a:extLst>
              </a:tr>
            </a:tbl>
          </a:graphicData>
        </a:graphic>
      </p:graphicFrame>
      <p:sp>
        <p:nvSpPr>
          <p:cNvPr id="81" name="직사각형 80">
            <a:extLst>
              <a:ext uri="{FF2B5EF4-FFF2-40B4-BE49-F238E27FC236}">
                <a16:creationId xmlns:a16="http://schemas.microsoft.com/office/drawing/2014/main" id="{3BE14D39-B612-4D9C-9573-6D9CE20F8997}"/>
              </a:ext>
            </a:extLst>
          </p:cNvPr>
          <p:cNvSpPr/>
          <p:nvPr/>
        </p:nvSpPr>
        <p:spPr>
          <a:xfrm>
            <a:off x="1124972" y="2085106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0F4BD617-C248-4697-9150-FB9290EC9497}"/>
              </a:ext>
            </a:extLst>
          </p:cNvPr>
          <p:cNvSpPr/>
          <p:nvPr/>
        </p:nvSpPr>
        <p:spPr>
          <a:xfrm>
            <a:off x="1124972" y="2131072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D2119DC5-5C84-44B5-8002-931C62D57B62}"/>
              </a:ext>
            </a:extLst>
          </p:cNvPr>
          <p:cNvSpPr/>
          <p:nvPr/>
        </p:nvSpPr>
        <p:spPr>
          <a:xfrm>
            <a:off x="1124972" y="2177039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C3641EED-8DFE-454F-9F9F-AF258C382EC5}"/>
              </a:ext>
            </a:extLst>
          </p:cNvPr>
          <p:cNvSpPr/>
          <p:nvPr/>
        </p:nvSpPr>
        <p:spPr>
          <a:xfrm>
            <a:off x="1124972" y="2223005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6D14C914-A9E9-45C0-B9CE-41E7776CC502}"/>
              </a:ext>
            </a:extLst>
          </p:cNvPr>
          <p:cNvSpPr/>
          <p:nvPr/>
        </p:nvSpPr>
        <p:spPr>
          <a:xfrm>
            <a:off x="1124972" y="2041679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F04A041E-ED4D-4634-9835-3B7B1C1EBC7D}"/>
              </a:ext>
            </a:extLst>
          </p:cNvPr>
          <p:cNvSpPr/>
          <p:nvPr/>
        </p:nvSpPr>
        <p:spPr>
          <a:xfrm>
            <a:off x="1124972" y="2268972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C2BBED42-DAFA-4635-839C-4EAE99622054}"/>
              </a:ext>
            </a:extLst>
          </p:cNvPr>
          <p:cNvSpPr/>
          <p:nvPr/>
        </p:nvSpPr>
        <p:spPr>
          <a:xfrm>
            <a:off x="1124972" y="2314938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6018504F-0511-4A28-BDB6-9AD791CB6579}"/>
              </a:ext>
            </a:extLst>
          </p:cNvPr>
          <p:cNvSpPr/>
          <p:nvPr/>
        </p:nvSpPr>
        <p:spPr>
          <a:xfrm>
            <a:off x="1124972" y="2353370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74EE5B81-EA59-47E8-B7CA-CDFD8B036153}"/>
              </a:ext>
            </a:extLst>
          </p:cNvPr>
          <p:cNvSpPr/>
          <p:nvPr/>
        </p:nvSpPr>
        <p:spPr>
          <a:xfrm>
            <a:off x="1124972" y="2399337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CD46027B-A347-49BE-A57E-3F7126F281EA}"/>
              </a:ext>
            </a:extLst>
          </p:cNvPr>
          <p:cNvSpPr/>
          <p:nvPr/>
        </p:nvSpPr>
        <p:spPr>
          <a:xfrm>
            <a:off x="1124972" y="2445303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484CE762-1AF5-4AE3-9D76-8260AD7716C1}"/>
              </a:ext>
            </a:extLst>
          </p:cNvPr>
          <p:cNvSpPr/>
          <p:nvPr/>
        </p:nvSpPr>
        <p:spPr>
          <a:xfrm>
            <a:off x="1124972" y="2491270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9FACA878-275E-49B7-BEF8-220DF463EF7B}"/>
              </a:ext>
            </a:extLst>
          </p:cNvPr>
          <p:cNvSpPr/>
          <p:nvPr/>
        </p:nvSpPr>
        <p:spPr>
          <a:xfrm>
            <a:off x="1124972" y="2539022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08332F5A-5093-489C-96DB-A5DB9876EACB}"/>
              </a:ext>
            </a:extLst>
          </p:cNvPr>
          <p:cNvSpPr/>
          <p:nvPr/>
        </p:nvSpPr>
        <p:spPr>
          <a:xfrm>
            <a:off x="1124972" y="2583602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DEC25DD3-75E1-47CD-8506-5C658A9BEED8}"/>
              </a:ext>
            </a:extLst>
          </p:cNvPr>
          <p:cNvSpPr/>
          <p:nvPr/>
        </p:nvSpPr>
        <p:spPr>
          <a:xfrm>
            <a:off x="1124972" y="2629569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EEBFAE9E-718A-4540-8688-79F1A0C08EEA}"/>
              </a:ext>
            </a:extLst>
          </p:cNvPr>
          <p:cNvSpPr/>
          <p:nvPr/>
        </p:nvSpPr>
        <p:spPr>
          <a:xfrm>
            <a:off x="1124972" y="2673935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AB627C4A-04EC-45BB-BFB9-D6788B98DB95}"/>
              </a:ext>
            </a:extLst>
          </p:cNvPr>
          <p:cNvSpPr/>
          <p:nvPr/>
        </p:nvSpPr>
        <p:spPr>
          <a:xfrm>
            <a:off x="1124972" y="2717143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CB6BC434-8D3B-4FF9-B22E-9965E2A49831}"/>
              </a:ext>
            </a:extLst>
          </p:cNvPr>
          <p:cNvSpPr/>
          <p:nvPr/>
        </p:nvSpPr>
        <p:spPr>
          <a:xfrm>
            <a:off x="1124972" y="2755575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0080F3B7-ADFF-4B32-9AAF-DB04F7473B4C}"/>
              </a:ext>
            </a:extLst>
          </p:cNvPr>
          <p:cNvSpPr/>
          <p:nvPr/>
        </p:nvSpPr>
        <p:spPr>
          <a:xfrm>
            <a:off x="1124972" y="2845271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D7E99701-19B8-467E-BD3D-33C940E7BAF4}"/>
              </a:ext>
            </a:extLst>
          </p:cNvPr>
          <p:cNvSpPr/>
          <p:nvPr/>
        </p:nvSpPr>
        <p:spPr>
          <a:xfrm>
            <a:off x="1124972" y="2801844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E59C302D-D3B5-4D05-94EE-988197119449}"/>
              </a:ext>
            </a:extLst>
          </p:cNvPr>
          <p:cNvSpPr/>
          <p:nvPr/>
        </p:nvSpPr>
        <p:spPr>
          <a:xfrm>
            <a:off x="1124972" y="2888698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578D6D5F-F347-4427-A4B9-034FE0358C04}"/>
              </a:ext>
            </a:extLst>
          </p:cNvPr>
          <p:cNvSpPr/>
          <p:nvPr/>
        </p:nvSpPr>
        <p:spPr>
          <a:xfrm>
            <a:off x="1124972" y="2934664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29A50096-9276-41E8-AB38-FBC7AB72058D}"/>
              </a:ext>
            </a:extLst>
          </p:cNvPr>
          <p:cNvSpPr/>
          <p:nvPr/>
        </p:nvSpPr>
        <p:spPr>
          <a:xfrm>
            <a:off x="1124972" y="2981194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5B10DA6A-9C71-4370-A13C-7ABC87E534A7}"/>
              </a:ext>
            </a:extLst>
          </p:cNvPr>
          <p:cNvSpPr/>
          <p:nvPr/>
        </p:nvSpPr>
        <p:spPr>
          <a:xfrm>
            <a:off x="1124972" y="3019626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10BEC261-745D-4D01-960E-A74EAEC6AC59}"/>
              </a:ext>
            </a:extLst>
          </p:cNvPr>
          <p:cNvSpPr/>
          <p:nvPr/>
        </p:nvSpPr>
        <p:spPr>
          <a:xfrm>
            <a:off x="1124972" y="3062460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CAB89D5B-DEA1-4339-AD1E-F8CA368AF236}"/>
              </a:ext>
            </a:extLst>
          </p:cNvPr>
          <p:cNvSpPr/>
          <p:nvPr/>
        </p:nvSpPr>
        <p:spPr>
          <a:xfrm>
            <a:off x="1124972" y="3109617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1DB43CC7-B8FE-4B23-898A-33EF67B6DFCB}"/>
              </a:ext>
            </a:extLst>
          </p:cNvPr>
          <p:cNvSpPr/>
          <p:nvPr/>
        </p:nvSpPr>
        <p:spPr>
          <a:xfrm>
            <a:off x="1124972" y="3152825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99B50EDD-CCA3-49D7-B36D-02DCD709ED16}"/>
              </a:ext>
            </a:extLst>
          </p:cNvPr>
          <p:cNvSpPr/>
          <p:nvPr/>
        </p:nvSpPr>
        <p:spPr>
          <a:xfrm>
            <a:off x="1124972" y="3191257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91E367D8-D4ED-4E24-BEEA-5921A04975EE}"/>
              </a:ext>
            </a:extLst>
          </p:cNvPr>
          <p:cNvSpPr/>
          <p:nvPr/>
        </p:nvSpPr>
        <p:spPr>
          <a:xfrm>
            <a:off x="1124972" y="3280953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7B48C657-FC39-4888-BB3F-7C7BA74B3A5F}"/>
              </a:ext>
            </a:extLst>
          </p:cNvPr>
          <p:cNvSpPr/>
          <p:nvPr/>
        </p:nvSpPr>
        <p:spPr>
          <a:xfrm>
            <a:off x="1124972" y="3329974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5F871369-FAFD-41DA-BEB9-658C02AEFCFD}"/>
              </a:ext>
            </a:extLst>
          </p:cNvPr>
          <p:cNvSpPr/>
          <p:nvPr/>
        </p:nvSpPr>
        <p:spPr>
          <a:xfrm>
            <a:off x="1124965" y="3361010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D419B86C-3376-4778-B8CE-59EB219C5AFD}"/>
              </a:ext>
            </a:extLst>
          </p:cNvPr>
          <p:cNvSpPr/>
          <p:nvPr/>
        </p:nvSpPr>
        <p:spPr>
          <a:xfrm>
            <a:off x="1124972" y="3417072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19D10EF-FDC2-4DCB-A2C2-6027E4273478}"/>
              </a:ext>
            </a:extLst>
          </p:cNvPr>
          <p:cNvSpPr/>
          <p:nvPr/>
        </p:nvSpPr>
        <p:spPr>
          <a:xfrm>
            <a:off x="1124972" y="3455504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85044BDD-5EE7-4241-9897-9296445CEF8E}"/>
              </a:ext>
            </a:extLst>
          </p:cNvPr>
          <p:cNvSpPr/>
          <p:nvPr/>
        </p:nvSpPr>
        <p:spPr>
          <a:xfrm>
            <a:off x="1124972" y="3545200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7C5421BA-966F-4806-89BE-62D5B7F33F15}"/>
              </a:ext>
            </a:extLst>
          </p:cNvPr>
          <p:cNvSpPr/>
          <p:nvPr/>
        </p:nvSpPr>
        <p:spPr>
          <a:xfrm>
            <a:off x="1124972" y="3588627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8D5E6429-0404-44A6-92A1-9B6DD693B8DE}"/>
              </a:ext>
            </a:extLst>
          </p:cNvPr>
          <p:cNvSpPr/>
          <p:nvPr/>
        </p:nvSpPr>
        <p:spPr>
          <a:xfrm>
            <a:off x="1124972" y="3637636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BA70E8DB-76FB-48DD-B6E3-11408CC316F4}"/>
              </a:ext>
            </a:extLst>
          </p:cNvPr>
          <p:cNvSpPr/>
          <p:nvPr/>
        </p:nvSpPr>
        <p:spPr>
          <a:xfrm>
            <a:off x="1124972" y="3676068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5FB3AB7F-B341-44F6-A4D4-CBA7A7745044}"/>
              </a:ext>
            </a:extLst>
          </p:cNvPr>
          <p:cNvSpPr/>
          <p:nvPr/>
        </p:nvSpPr>
        <p:spPr>
          <a:xfrm>
            <a:off x="1124972" y="3765764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E4726E1B-45E2-44FF-A736-D1CFD6F0C759}"/>
              </a:ext>
            </a:extLst>
          </p:cNvPr>
          <p:cNvSpPr/>
          <p:nvPr/>
        </p:nvSpPr>
        <p:spPr>
          <a:xfrm>
            <a:off x="1124972" y="3809191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5120E317-3B69-47FF-A1D5-D0ABB403F8FE}"/>
              </a:ext>
            </a:extLst>
          </p:cNvPr>
          <p:cNvSpPr/>
          <p:nvPr/>
        </p:nvSpPr>
        <p:spPr>
          <a:xfrm>
            <a:off x="1124972" y="3855158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5CCFCAD0-703A-4A93-9573-B165F518F669}"/>
              </a:ext>
            </a:extLst>
          </p:cNvPr>
          <p:cNvSpPr/>
          <p:nvPr/>
        </p:nvSpPr>
        <p:spPr>
          <a:xfrm>
            <a:off x="1124972" y="3901687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B72D6EA5-849C-47CA-B0D9-AAC2B5CD9149}"/>
              </a:ext>
            </a:extLst>
          </p:cNvPr>
          <p:cNvSpPr/>
          <p:nvPr/>
        </p:nvSpPr>
        <p:spPr>
          <a:xfrm>
            <a:off x="1124972" y="3940119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CE21C186-0978-4632-8701-C3387A2FCBF7}"/>
              </a:ext>
            </a:extLst>
          </p:cNvPr>
          <p:cNvSpPr/>
          <p:nvPr/>
        </p:nvSpPr>
        <p:spPr>
          <a:xfrm>
            <a:off x="1124972" y="3982954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164829DD-81B0-494A-AA3B-30FB0E8F26EE}"/>
              </a:ext>
            </a:extLst>
          </p:cNvPr>
          <p:cNvSpPr/>
          <p:nvPr/>
        </p:nvSpPr>
        <p:spPr>
          <a:xfrm>
            <a:off x="1124972" y="4030111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0022497F-7250-420B-8AC9-C53DF4C30F3D}"/>
              </a:ext>
            </a:extLst>
          </p:cNvPr>
          <p:cNvSpPr/>
          <p:nvPr/>
        </p:nvSpPr>
        <p:spPr>
          <a:xfrm>
            <a:off x="1124972" y="4073318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F6EE3058-4374-4E8D-B32B-9DB7AB65486D}"/>
              </a:ext>
            </a:extLst>
          </p:cNvPr>
          <p:cNvSpPr/>
          <p:nvPr/>
        </p:nvSpPr>
        <p:spPr>
          <a:xfrm>
            <a:off x="1124972" y="4111750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7D26F40E-9031-4CC6-80C8-4AF350D40758}"/>
              </a:ext>
            </a:extLst>
          </p:cNvPr>
          <p:cNvSpPr/>
          <p:nvPr/>
        </p:nvSpPr>
        <p:spPr>
          <a:xfrm>
            <a:off x="1124972" y="4201446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B309FCC7-CCC1-41B8-AA88-27BE8E680867}"/>
              </a:ext>
            </a:extLst>
          </p:cNvPr>
          <p:cNvSpPr/>
          <p:nvPr/>
        </p:nvSpPr>
        <p:spPr>
          <a:xfrm>
            <a:off x="1124972" y="4158019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74263561-2DC6-4332-A6E9-8BA4378531C4}"/>
              </a:ext>
            </a:extLst>
          </p:cNvPr>
          <p:cNvSpPr/>
          <p:nvPr/>
        </p:nvSpPr>
        <p:spPr>
          <a:xfrm>
            <a:off x="1124972" y="4250467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3088C108-8E55-4D97-9E46-1522A97EAF04}"/>
              </a:ext>
            </a:extLst>
          </p:cNvPr>
          <p:cNvSpPr/>
          <p:nvPr/>
        </p:nvSpPr>
        <p:spPr>
          <a:xfrm>
            <a:off x="1124972" y="4290840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3999B97B-9D1F-4980-8247-E0AC77A4357E}"/>
              </a:ext>
            </a:extLst>
          </p:cNvPr>
          <p:cNvSpPr/>
          <p:nvPr/>
        </p:nvSpPr>
        <p:spPr>
          <a:xfrm>
            <a:off x="1124972" y="4337565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8C2FA4EB-2F85-49E2-A905-17948015904A}"/>
              </a:ext>
            </a:extLst>
          </p:cNvPr>
          <p:cNvSpPr/>
          <p:nvPr/>
        </p:nvSpPr>
        <p:spPr>
          <a:xfrm>
            <a:off x="1124972" y="4375997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3C085788-47ED-4FC0-8AB7-53375BDCDC0B}"/>
              </a:ext>
            </a:extLst>
          </p:cNvPr>
          <p:cNvSpPr/>
          <p:nvPr/>
        </p:nvSpPr>
        <p:spPr>
          <a:xfrm>
            <a:off x="1124972" y="4465693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5B540F74-FD28-48BF-9BE1-576A30B26553}"/>
              </a:ext>
            </a:extLst>
          </p:cNvPr>
          <p:cNvSpPr/>
          <p:nvPr/>
        </p:nvSpPr>
        <p:spPr>
          <a:xfrm>
            <a:off x="1124972" y="4422266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31BB778C-AC98-47F7-89E6-C0CB582A82B5}"/>
              </a:ext>
            </a:extLst>
          </p:cNvPr>
          <p:cNvSpPr/>
          <p:nvPr/>
        </p:nvSpPr>
        <p:spPr>
          <a:xfrm>
            <a:off x="1124972" y="4517785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6987FC04-D5E6-4A10-A49A-3125BAAC0875}"/>
              </a:ext>
            </a:extLst>
          </p:cNvPr>
          <p:cNvSpPr/>
          <p:nvPr/>
        </p:nvSpPr>
        <p:spPr>
          <a:xfrm>
            <a:off x="1124972" y="4574100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ACB94553-2ADD-437C-921D-BD660D4EBD98}"/>
              </a:ext>
            </a:extLst>
          </p:cNvPr>
          <p:cNvSpPr/>
          <p:nvPr/>
        </p:nvSpPr>
        <p:spPr>
          <a:xfrm>
            <a:off x="1124972" y="4617527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1C7F88C9-B97C-4A6E-9134-1F1412BC4B4E}"/>
              </a:ext>
            </a:extLst>
          </p:cNvPr>
          <p:cNvSpPr/>
          <p:nvPr/>
        </p:nvSpPr>
        <p:spPr>
          <a:xfrm>
            <a:off x="1124972" y="4663493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C90E2E28-C169-4994-B00F-366E11AB677A}"/>
              </a:ext>
            </a:extLst>
          </p:cNvPr>
          <p:cNvSpPr/>
          <p:nvPr/>
        </p:nvSpPr>
        <p:spPr>
          <a:xfrm>
            <a:off x="1124972" y="4710023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78B7FC7F-DE36-4294-85E8-F379F168A01F}"/>
              </a:ext>
            </a:extLst>
          </p:cNvPr>
          <p:cNvSpPr/>
          <p:nvPr/>
        </p:nvSpPr>
        <p:spPr>
          <a:xfrm>
            <a:off x="1124972" y="4748455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241CE214-3924-4D47-AEAC-81051A04E55C}"/>
              </a:ext>
            </a:extLst>
          </p:cNvPr>
          <p:cNvSpPr/>
          <p:nvPr/>
        </p:nvSpPr>
        <p:spPr>
          <a:xfrm>
            <a:off x="1124972" y="4791289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D0056920-437C-40CB-AB69-604D0C192BD9}"/>
              </a:ext>
            </a:extLst>
          </p:cNvPr>
          <p:cNvSpPr/>
          <p:nvPr/>
        </p:nvSpPr>
        <p:spPr>
          <a:xfrm>
            <a:off x="1124972" y="4838446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BAD72639-7C56-442B-BBFA-6AFCBFC639F2}"/>
              </a:ext>
            </a:extLst>
          </p:cNvPr>
          <p:cNvSpPr/>
          <p:nvPr/>
        </p:nvSpPr>
        <p:spPr>
          <a:xfrm>
            <a:off x="1124972" y="4881654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B3E736A7-4081-4E3D-9E77-86C8E80CE9D1}"/>
              </a:ext>
            </a:extLst>
          </p:cNvPr>
          <p:cNvSpPr/>
          <p:nvPr/>
        </p:nvSpPr>
        <p:spPr>
          <a:xfrm>
            <a:off x="1124972" y="4920086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3ABDBAFB-0D8C-4695-B19C-30772BA6FC1E}"/>
              </a:ext>
            </a:extLst>
          </p:cNvPr>
          <p:cNvSpPr/>
          <p:nvPr/>
        </p:nvSpPr>
        <p:spPr>
          <a:xfrm>
            <a:off x="1124972" y="5009782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2976E123-1701-4CF6-8616-849DA839189A}"/>
              </a:ext>
            </a:extLst>
          </p:cNvPr>
          <p:cNvSpPr/>
          <p:nvPr/>
        </p:nvSpPr>
        <p:spPr>
          <a:xfrm>
            <a:off x="1124972" y="4966355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8EE39C86-2CD4-49DF-9BF1-CA6FFAD439ED}"/>
              </a:ext>
            </a:extLst>
          </p:cNvPr>
          <p:cNvSpPr/>
          <p:nvPr/>
        </p:nvSpPr>
        <p:spPr>
          <a:xfrm>
            <a:off x="1124972" y="5058803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D436C7E5-F95D-4A7C-B5E2-61E481708E3F}"/>
              </a:ext>
            </a:extLst>
          </p:cNvPr>
          <p:cNvSpPr/>
          <p:nvPr/>
        </p:nvSpPr>
        <p:spPr>
          <a:xfrm>
            <a:off x="1124972" y="5099175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C000890C-D8FD-40D2-8549-0DBCE1850CCD}"/>
              </a:ext>
            </a:extLst>
          </p:cNvPr>
          <p:cNvSpPr/>
          <p:nvPr/>
        </p:nvSpPr>
        <p:spPr>
          <a:xfrm>
            <a:off x="1124972" y="5145901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552CAED3-B899-4EE9-9621-00DA035E87EA}"/>
              </a:ext>
            </a:extLst>
          </p:cNvPr>
          <p:cNvSpPr/>
          <p:nvPr/>
        </p:nvSpPr>
        <p:spPr>
          <a:xfrm>
            <a:off x="1124972" y="5184333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12AD8171-5EF8-4C1A-ACEA-9100EF4FF9A0}"/>
              </a:ext>
            </a:extLst>
          </p:cNvPr>
          <p:cNvSpPr/>
          <p:nvPr/>
        </p:nvSpPr>
        <p:spPr>
          <a:xfrm>
            <a:off x="1124972" y="5274029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AB7B97C9-A704-4545-9A17-BA5DE186003E}"/>
              </a:ext>
            </a:extLst>
          </p:cNvPr>
          <p:cNvSpPr/>
          <p:nvPr/>
        </p:nvSpPr>
        <p:spPr>
          <a:xfrm>
            <a:off x="1124972" y="5230602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69E9BED2-478A-4785-85E6-63B5BC7135D8}"/>
              </a:ext>
            </a:extLst>
          </p:cNvPr>
          <p:cNvSpPr/>
          <p:nvPr/>
        </p:nvSpPr>
        <p:spPr>
          <a:xfrm>
            <a:off x="1124972" y="5372862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CB2C1F7-6AA5-4E5C-B66F-FFC828F9353D}"/>
              </a:ext>
            </a:extLst>
          </p:cNvPr>
          <p:cNvSpPr/>
          <p:nvPr/>
        </p:nvSpPr>
        <p:spPr>
          <a:xfrm>
            <a:off x="1124972" y="5416069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F5FD805C-D6CB-43BE-BABB-10D1DF84601B}"/>
              </a:ext>
            </a:extLst>
          </p:cNvPr>
          <p:cNvSpPr/>
          <p:nvPr/>
        </p:nvSpPr>
        <p:spPr>
          <a:xfrm>
            <a:off x="1124970" y="5090388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20C60206-4CA4-49F0-B1A2-0C87343B0E20}"/>
              </a:ext>
            </a:extLst>
          </p:cNvPr>
          <p:cNvSpPr/>
          <p:nvPr/>
        </p:nvSpPr>
        <p:spPr>
          <a:xfrm>
            <a:off x="1124972" y="5544197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822BE059-9854-46E2-BFDA-9D1A9FDE20D5}"/>
              </a:ext>
            </a:extLst>
          </p:cNvPr>
          <p:cNvSpPr/>
          <p:nvPr/>
        </p:nvSpPr>
        <p:spPr>
          <a:xfrm>
            <a:off x="1124972" y="5500771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6DE45039-3AEF-43D7-9229-312D65BD9F6C}"/>
              </a:ext>
            </a:extLst>
          </p:cNvPr>
          <p:cNvSpPr/>
          <p:nvPr/>
        </p:nvSpPr>
        <p:spPr>
          <a:xfrm>
            <a:off x="1124972" y="5593218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810CE4F0-50A7-4A7C-A015-2FDDA24E1074}"/>
              </a:ext>
            </a:extLst>
          </p:cNvPr>
          <p:cNvSpPr/>
          <p:nvPr/>
        </p:nvSpPr>
        <p:spPr>
          <a:xfrm>
            <a:off x="1124972" y="5680316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8F1FD2E7-ADA6-4C72-8420-32461BA087F9}"/>
              </a:ext>
            </a:extLst>
          </p:cNvPr>
          <p:cNvSpPr/>
          <p:nvPr/>
        </p:nvSpPr>
        <p:spPr>
          <a:xfrm>
            <a:off x="1124972" y="5718748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4B9FD6D4-7B12-410B-A60A-4F67B3EDCAA4}"/>
              </a:ext>
            </a:extLst>
          </p:cNvPr>
          <p:cNvSpPr/>
          <p:nvPr/>
        </p:nvSpPr>
        <p:spPr>
          <a:xfrm>
            <a:off x="1124972" y="3715836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D65D440B-B7AB-4EE9-B61F-4BD6279AC4FB}"/>
              </a:ext>
            </a:extLst>
          </p:cNvPr>
          <p:cNvSpPr/>
          <p:nvPr/>
        </p:nvSpPr>
        <p:spPr>
          <a:xfrm>
            <a:off x="1124972" y="3501186"/>
            <a:ext cx="793721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7F5B7F49-E7F7-40B7-8758-9F9F8DD8611B}"/>
              </a:ext>
            </a:extLst>
          </p:cNvPr>
          <p:cNvSpPr/>
          <p:nvPr/>
        </p:nvSpPr>
        <p:spPr>
          <a:xfrm>
            <a:off x="1125258" y="3233214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7039500F-B72A-48F2-AE8C-7EEDC1A4F036}"/>
              </a:ext>
            </a:extLst>
          </p:cNvPr>
          <p:cNvSpPr/>
          <p:nvPr/>
        </p:nvSpPr>
        <p:spPr>
          <a:xfrm>
            <a:off x="1124971" y="4422266"/>
            <a:ext cx="793721" cy="56315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08109F7A-3227-49FF-B400-E334423AC936}"/>
              </a:ext>
            </a:extLst>
          </p:cNvPr>
          <p:cNvSpPr/>
          <p:nvPr/>
        </p:nvSpPr>
        <p:spPr>
          <a:xfrm>
            <a:off x="1124970" y="5457045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360076A3-E46C-4187-92CC-34EFF496A1FA}"/>
              </a:ext>
            </a:extLst>
          </p:cNvPr>
          <p:cNvSpPr/>
          <p:nvPr/>
        </p:nvSpPr>
        <p:spPr>
          <a:xfrm>
            <a:off x="1124969" y="5320824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7AC8C531-1361-4940-9781-86F923113893}"/>
              </a:ext>
            </a:extLst>
          </p:cNvPr>
          <p:cNvSpPr/>
          <p:nvPr/>
        </p:nvSpPr>
        <p:spPr>
          <a:xfrm>
            <a:off x="1124969" y="5769631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77962EF3-FDB1-41E3-AA25-41146935F6FB}"/>
              </a:ext>
            </a:extLst>
          </p:cNvPr>
          <p:cNvSpPr/>
          <p:nvPr/>
        </p:nvSpPr>
        <p:spPr>
          <a:xfrm>
            <a:off x="1124969" y="5808063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C4E8F773-A910-442A-8713-4DACA72DC268}"/>
              </a:ext>
            </a:extLst>
          </p:cNvPr>
          <p:cNvSpPr/>
          <p:nvPr/>
        </p:nvSpPr>
        <p:spPr>
          <a:xfrm>
            <a:off x="1124969" y="5897759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1115A075-E85B-4731-9FE2-9988E7AF9051}"/>
              </a:ext>
            </a:extLst>
          </p:cNvPr>
          <p:cNvSpPr/>
          <p:nvPr/>
        </p:nvSpPr>
        <p:spPr>
          <a:xfrm>
            <a:off x="1124969" y="5854332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BB1BF9AD-A141-45A2-9F2C-46799F83D920}"/>
              </a:ext>
            </a:extLst>
          </p:cNvPr>
          <p:cNvSpPr/>
          <p:nvPr/>
        </p:nvSpPr>
        <p:spPr>
          <a:xfrm>
            <a:off x="1124969" y="5996592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C2C16B06-2471-4CAE-A41C-8FA242E05E68}"/>
              </a:ext>
            </a:extLst>
          </p:cNvPr>
          <p:cNvSpPr/>
          <p:nvPr/>
        </p:nvSpPr>
        <p:spPr>
          <a:xfrm>
            <a:off x="1124969" y="6039799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B83E3901-2599-4CBB-8AAB-620F0876D3F0}"/>
              </a:ext>
            </a:extLst>
          </p:cNvPr>
          <p:cNvSpPr/>
          <p:nvPr/>
        </p:nvSpPr>
        <p:spPr>
          <a:xfrm>
            <a:off x="1124965" y="6122143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17C001F9-D441-4063-B900-BBD0F90D6B17}"/>
              </a:ext>
            </a:extLst>
          </p:cNvPr>
          <p:cNvSpPr/>
          <p:nvPr/>
        </p:nvSpPr>
        <p:spPr>
          <a:xfrm>
            <a:off x="1124967" y="6080775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AF858C17-3BCC-4D7D-BE60-CD8BAEAB6578}"/>
              </a:ext>
            </a:extLst>
          </p:cNvPr>
          <p:cNvSpPr/>
          <p:nvPr/>
        </p:nvSpPr>
        <p:spPr>
          <a:xfrm>
            <a:off x="1124966" y="5944554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5" name="TextBox 174">
                <a:extLst>
                  <a:ext uri="{FF2B5EF4-FFF2-40B4-BE49-F238E27FC236}">
                    <a16:creationId xmlns:a16="http://schemas.microsoft.com/office/drawing/2014/main" id="{DB1811B7-9496-4D6F-85F6-A9D1F508F18B}"/>
                  </a:ext>
                </a:extLst>
              </p:cNvPr>
              <p:cNvSpPr txBox="1"/>
              <p:nvPr/>
            </p:nvSpPr>
            <p:spPr>
              <a:xfrm>
                <a:off x="2223873" y="3526793"/>
                <a:ext cx="1566519" cy="44813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𝒍𝒆𝒏𝒈𝒕𝒉</m:t>
                          </m:r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𝒅𝒂𝒕𝒂</m:t>
                          </m:r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# </m:t>
                          </m:r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𝒐𝒇</m:t>
                          </m:r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𝒕𝒉𝒓𝒆𝒂𝒅</m:t>
                          </m:r>
                        </m:den>
                      </m:f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175" name="TextBox 174">
                <a:extLst>
                  <a:ext uri="{FF2B5EF4-FFF2-40B4-BE49-F238E27FC236}">
                    <a16:creationId xmlns:a16="http://schemas.microsoft.com/office/drawing/2014/main" id="{DB1811B7-9496-4D6F-85F6-A9D1F508F1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3873" y="3526793"/>
                <a:ext cx="1566519" cy="448136"/>
              </a:xfrm>
              <a:prstGeom prst="rect">
                <a:avLst/>
              </a:prstGeom>
              <a:blipFill>
                <a:blip r:embed="rId3"/>
                <a:stretch>
                  <a:fillRect l="-778" t="-5479" r="-2724" b="-1643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6" name="화살표: 오른쪽 175">
            <a:extLst>
              <a:ext uri="{FF2B5EF4-FFF2-40B4-BE49-F238E27FC236}">
                <a16:creationId xmlns:a16="http://schemas.microsoft.com/office/drawing/2014/main" id="{534E3A7C-AEB6-4805-8E4D-623DD3C462E4}"/>
              </a:ext>
            </a:extLst>
          </p:cNvPr>
          <p:cNvSpPr/>
          <p:nvPr/>
        </p:nvSpPr>
        <p:spPr>
          <a:xfrm>
            <a:off x="2177249" y="4043934"/>
            <a:ext cx="1613143" cy="256592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3CBB3DB9-4663-46F4-8660-90DC2AAE1815}"/>
              </a:ext>
            </a:extLst>
          </p:cNvPr>
          <p:cNvSpPr/>
          <p:nvPr/>
        </p:nvSpPr>
        <p:spPr>
          <a:xfrm>
            <a:off x="473307" y="1688274"/>
            <a:ext cx="209031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Preprocessed data</a:t>
            </a:r>
            <a:endParaRPr lang="ko-KR" alt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8" name="사각형: 둥근 모서리 177">
            <a:extLst>
              <a:ext uri="{FF2B5EF4-FFF2-40B4-BE49-F238E27FC236}">
                <a16:creationId xmlns:a16="http://schemas.microsoft.com/office/drawing/2014/main" id="{FAC4C442-CC90-432A-BAF6-881DEA46910B}"/>
              </a:ext>
            </a:extLst>
          </p:cNvPr>
          <p:cNvSpPr/>
          <p:nvPr/>
        </p:nvSpPr>
        <p:spPr>
          <a:xfrm>
            <a:off x="5425254" y="3882979"/>
            <a:ext cx="1363530" cy="54052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(2) Index range</a:t>
            </a:r>
          </a:p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shuffle</a:t>
            </a:r>
            <a:endParaRPr lang="ko-KR" altLang="en-US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B922AD13-5C36-4280-8F8A-454B1B4EE7E4}"/>
              </a:ext>
            </a:extLst>
          </p:cNvPr>
          <p:cNvSpPr/>
          <p:nvPr/>
        </p:nvSpPr>
        <p:spPr>
          <a:xfrm>
            <a:off x="6746106" y="1708448"/>
            <a:ext cx="243978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(3) Parallel shuffle</a:t>
            </a:r>
            <a:endParaRPr lang="ko-KR" alt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07CD1C07-4285-4571-9F48-1521819ECAF7}"/>
              </a:ext>
            </a:extLst>
          </p:cNvPr>
          <p:cNvSpPr/>
          <p:nvPr/>
        </p:nvSpPr>
        <p:spPr>
          <a:xfrm>
            <a:off x="3789261" y="1707551"/>
            <a:ext cx="138002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(1) Split </a:t>
            </a:r>
            <a:endParaRPr lang="ko-KR" alt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5BAAD0C6-75F1-492D-B3F2-64F8811447E6}"/>
              </a:ext>
            </a:extLst>
          </p:cNvPr>
          <p:cNvSpPr/>
          <p:nvPr/>
        </p:nvSpPr>
        <p:spPr>
          <a:xfrm>
            <a:off x="10076517" y="1712323"/>
            <a:ext cx="164663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(4) Merge</a:t>
            </a:r>
            <a:endParaRPr lang="ko-KR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222428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648225B-1CB1-42A8-A96A-3C5E3D53C0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100</a:t>
            </a:fld>
            <a:endParaRPr lang="ko-KR" alt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618D62C4-1907-4AD0-B8AD-3F5319081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0" y="165629"/>
            <a:ext cx="11757660" cy="700498"/>
          </a:xfrm>
        </p:spPr>
        <p:txBody>
          <a:bodyPr/>
          <a:lstStyle/>
          <a:p>
            <a:r>
              <a:rPr lang="en-US" altLang="ko-KR" dirty="0" err="1">
                <a:latin typeface="+mn-ea"/>
                <a:ea typeface="+mn-ea"/>
                <a:cs typeface="lato"/>
              </a:rPr>
              <a:t>Im.data</a:t>
            </a:r>
            <a:r>
              <a:rPr lang="en-US" altLang="ko-KR" dirty="0">
                <a:latin typeface="+mn-ea"/>
                <a:ea typeface="+mn-ea"/>
                <a:cs typeface="lato"/>
              </a:rPr>
              <a:t> figure</a:t>
            </a:r>
            <a:endParaRPr lang="ko-KR" altLang="en-US" dirty="0">
              <a:latin typeface="+mn-ea"/>
              <a:ea typeface="+mn-ea"/>
              <a:cs typeface="lato"/>
            </a:endParaRPr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5EE4403B-028F-4A6D-8CE9-A4294048DD0B}"/>
              </a:ext>
            </a:extLst>
          </p:cNvPr>
          <p:cNvGrpSpPr/>
          <p:nvPr/>
        </p:nvGrpSpPr>
        <p:grpSpPr>
          <a:xfrm>
            <a:off x="-235176" y="1085587"/>
            <a:ext cx="12572765" cy="4944235"/>
            <a:chOff x="719004" y="1854200"/>
            <a:chExt cx="9891297" cy="4103495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87B10A20-1257-4ACC-8778-7DBFFC9C6B04}"/>
                </a:ext>
              </a:extLst>
            </p:cNvPr>
            <p:cNvSpPr/>
            <p:nvPr/>
          </p:nvSpPr>
          <p:spPr>
            <a:xfrm>
              <a:off x="1341121" y="1854200"/>
              <a:ext cx="5280660" cy="75363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285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 i="1" dirty="0">
                <a:solidFill>
                  <a:srgbClr val="000000"/>
                </a:solidFill>
              </a:endParaRPr>
            </a:p>
          </p:txBody>
        </p:sp>
        <p:sp>
          <p:nvSpPr>
            <p:cNvPr id="260" name="직사각형 259">
              <a:extLst>
                <a:ext uri="{FF2B5EF4-FFF2-40B4-BE49-F238E27FC236}">
                  <a16:creationId xmlns:a16="http://schemas.microsoft.com/office/drawing/2014/main" id="{57AD3539-7EB9-4BB8-9BCF-194EDF58264B}"/>
                </a:ext>
              </a:extLst>
            </p:cNvPr>
            <p:cNvSpPr/>
            <p:nvPr/>
          </p:nvSpPr>
          <p:spPr>
            <a:xfrm>
              <a:off x="3478103" y="5180948"/>
              <a:ext cx="3760897" cy="776747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285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 i="1" dirty="0">
                <a:solidFill>
                  <a:srgbClr val="000000"/>
                </a:solidFill>
              </a:endParaRPr>
            </a:p>
          </p:txBody>
        </p: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DDBB7C9C-E034-47A8-8B3B-2CA0EC12B0E9}"/>
                </a:ext>
              </a:extLst>
            </p:cNvPr>
            <p:cNvSpPr/>
            <p:nvPr/>
          </p:nvSpPr>
          <p:spPr>
            <a:xfrm>
              <a:off x="1348347" y="3072132"/>
              <a:ext cx="9121534" cy="1644650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 w="28575">
              <a:solidFill>
                <a:srgbClr val="00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rgbClr val="000000"/>
                </a:solidFill>
              </a:endParaRPr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C895371C-DAEF-49F0-853F-D3DCFAF1D16F}"/>
                </a:ext>
              </a:extLst>
            </p:cNvPr>
            <p:cNvCxnSpPr>
              <a:cxnSpLocks/>
            </p:cNvCxnSpPr>
            <p:nvPr/>
          </p:nvCxnSpPr>
          <p:spPr>
            <a:xfrm>
              <a:off x="1348347" y="3914726"/>
              <a:ext cx="9121534" cy="0"/>
            </a:xfrm>
            <a:prstGeom prst="line">
              <a:avLst/>
            </a:prstGeom>
            <a:ln w="28575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C65704D-0E58-45B8-A9E6-420D931BB803}"/>
                </a:ext>
              </a:extLst>
            </p:cNvPr>
            <p:cNvSpPr txBox="1"/>
            <p:nvPr/>
          </p:nvSpPr>
          <p:spPr>
            <a:xfrm>
              <a:off x="719004" y="4066285"/>
              <a:ext cx="939800" cy="38316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>
                  <a:solidFill>
                    <a:srgbClr val="000000"/>
                  </a:solidFill>
                </a:rPr>
                <a:t>GPU</a:t>
              </a:r>
              <a:endParaRPr lang="ko-KR" altLang="en-US" sz="2000" b="1" dirty="0">
                <a:solidFill>
                  <a:srgbClr val="000000"/>
                </a:solidFill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83791CE-272A-4E4C-B703-E7CEA1914863}"/>
                </a:ext>
              </a:extLst>
            </p:cNvPr>
            <p:cNvSpPr txBox="1"/>
            <p:nvPr/>
          </p:nvSpPr>
          <p:spPr>
            <a:xfrm>
              <a:off x="732550" y="3397633"/>
              <a:ext cx="939800" cy="38316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>
                  <a:solidFill>
                    <a:srgbClr val="000000"/>
                  </a:solidFill>
                </a:rPr>
                <a:t>CPU</a:t>
              </a:r>
              <a:endParaRPr lang="ko-KR" altLang="en-US" sz="2000" b="1" dirty="0">
                <a:solidFill>
                  <a:srgbClr val="000000"/>
                </a:solidFill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1DB8BA65-2A20-48B3-BE6F-B0C348E64576}"/>
                </a:ext>
              </a:extLst>
            </p:cNvPr>
            <p:cNvSpPr/>
            <p:nvPr/>
          </p:nvSpPr>
          <p:spPr>
            <a:xfrm>
              <a:off x="2810873" y="3270097"/>
              <a:ext cx="1571927" cy="64134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285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i="1" dirty="0">
                  <a:solidFill>
                    <a:srgbClr val="000000"/>
                  </a:solidFill>
                </a:rPr>
                <a:t>Preprocessing</a:t>
              </a:r>
              <a:endParaRPr lang="ko-KR" altLang="en-US" sz="2400" b="1" i="1" dirty="0">
                <a:solidFill>
                  <a:srgbClr val="000000"/>
                </a:solidFill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FD47058A-FDC5-4635-BF5B-C6095A65B093}"/>
                </a:ext>
              </a:extLst>
            </p:cNvPr>
            <p:cNvSpPr/>
            <p:nvPr/>
          </p:nvSpPr>
          <p:spPr>
            <a:xfrm>
              <a:off x="1633251" y="3270092"/>
              <a:ext cx="1177622" cy="64134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285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i="1" dirty="0">
                  <a:solidFill>
                    <a:srgbClr val="000000"/>
                  </a:solidFill>
                </a:rPr>
                <a:t>Data-load</a:t>
              </a:r>
              <a:endParaRPr lang="ko-KR" altLang="en-US" sz="2400" b="1" i="1" dirty="0">
                <a:solidFill>
                  <a:srgbClr val="000000"/>
                </a:solidFill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36D6D2D0-0A0F-43BC-AC8A-A33A0B467880}"/>
                </a:ext>
              </a:extLst>
            </p:cNvPr>
            <p:cNvSpPr/>
            <p:nvPr/>
          </p:nvSpPr>
          <p:spPr>
            <a:xfrm>
              <a:off x="1481052" y="1997851"/>
              <a:ext cx="1527176" cy="46522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i="1" dirty="0">
                  <a:solidFill>
                    <a:srgbClr val="000000"/>
                  </a:solidFill>
                </a:rPr>
                <a:t>Convert to tensor</a:t>
              </a:r>
              <a:endParaRPr lang="ko-KR" altLang="en-US" b="1" i="1" dirty="0">
                <a:solidFill>
                  <a:srgbClr val="000000"/>
                </a:solidFill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713567CE-467F-4659-97C5-CBC6B335C629}"/>
                </a:ext>
              </a:extLst>
            </p:cNvPr>
            <p:cNvSpPr/>
            <p:nvPr/>
          </p:nvSpPr>
          <p:spPr>
            <a:xfrm>
              <a:off x="3305408" y="1998342"/>
              <a:ext cx="987428" cy="46522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i="1" dirty="0">
                  <a:solidFill>
                    <a:srgbClr val="000000"/>
                  </a:solidFill>
                </a:rPr>
                <a:t>Reshape</a:t>
              </a:r>
              <a:endParaRPr lang="ko-KR" altLang="en-US" b="1" i="1" dirty="0">
                <a:solidFill>
                  <a:srgbClr val="000000"/>
                </a:solidFill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BDF23FC4-65AB-4B31-954A-C1E75FEC63D2}"/>
                </a:ext>
              </a:extLst>
            </p:cNvPr>
            <p:cNvSpPr/>
            <p:nvPr/>
          </p:nvSpPr>
          <p:spPr>
            <a:xfrm>
              <a:off x="4569263" y="1999604"/>
              <a:ext cx="987428" cy="46346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i="1" dirty="0">
                  <a:solidFill>
                    <a:srgbClr val="000000"/>
                  </a:solidFill>
                </a:rPr>
                <a:t>Shuffle</a:t>
              </a:r>
              <a:endParaRPr lang="ko-KR" altLang="en-US" b="1" i="1" dirty="0">
                <a:solidFill>
                  <a:srgbClr val="000000"/>
                </a:solidFill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EB7C8802-AC22-4BA4-81EE-35A986AF7E3A}"/>
                </a:ext>
              </a:extLst>
            </p:cNvPr>
            <p:cNvSpPr/>
            <p:nvPr/>
          </p:nvSpPr>
          <p:spPr>
            <a:xfrm>
              <a:off x="5853871" y="1997391"/>
              <a:ext cx="654606" cy="46522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i="1" dirty="0">
                  <a:solidFill>
                    <a:srgbClr val="000000"/>
                  </a:solidFill>
                </a:rPr>
                <a:t>Batch </a:t>
              </a:r>
              <a:endParaRPr lang="ko-KR" altLang="en-US" b="1" i="1" dirty="0">
                <a:solidFill>
                  <a:srgbClr val="000000"/>
                </a:solidFill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C119DEFE-C603-444F-99B1-9479F4E06826}"/>
                </a:ext>
              </a:extLst>
            </p:cNvPr>
            <p:cNvSpPr/>
            <p:nvPr/>
          </p:nvSpPr>
          <p:spPr>
            <a:xfrm>
              <a:off x="3601117" y="5311011"/>
              <a:ext cx="1089385" cy="50669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i="1" dirty="0">
                  <a:solidFill>
                    <a:srgbClr val="000000"/>
                  </a:solidFill>
                </a:rPr>
                <a:t>Forward</a:t>
              </a:r>
            </a:p>
            <a:p>
              <a:pPr algn="ctr"/>
              <a:r>
                <a:rPr lang="en-US" altLang="ko-KR" b="1" i="1" dirty="0">
                  <a:solidFill>
                    <a:srgbClr val="000000"/>
                  </a:solidFill>
                </a:rPr>
                <a:t>pass</a:t>
              </a:r>
              <a:endParaRPr lang="ko-KR" altLang="en-US" b="1" i="1" dirty="0">
                <a:solidFill>
                  <a:srgbClr val="000000"/>
                </a:solidFill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63C19173-D977-450D-9CD2-31DF863BF056}"/>
                </a:ext>
              </a:extLst>
            </p:cNvPr>
            <p:cNvSpPr/>
            <p:nvPr/>
          </p:nvSpPr>
          <p:spPr>
            <a:xfrm>
              <a:off x="6378490" y="3273811"/>
              <a:ext cx="1619250" cy="64134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285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i="1" dirty="0">
                  <a:solidFill>
                    <a:srgbClr val="000000"/>
                  </a:solidFill>
                </a:rPr>
                <a:t>Preprocessing</a:t>
              </a:r>
              <a:endParaRPr lang="ko-KR" altLang="en-US" sz="2400" b="1" i="1" dirty="0">
                <a:solidFill>
                  <a:srgbClr val="000000"/>
                </a:solidFill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11BA6439-EE16-445C-8451-A7C433452F80}"/>
                </a:ext>
              </a:extLst>
            </p:cNvPr>
            <p:cNvSpPr/>
            <p:nvPr/>
          </p:nvSpPr>
          <p:spPr>
            <a:xfrm>
              <a:off x="7989601" y="3905545"/>
              <a:ext cx="1314419" cy="64134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285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i="1" dirty="0">
                  <a:solidFill>
                    <a:srgbClr val="000000"/>
                  </a:solidFill>
                </a:rPr>
                <a:t>Validation</a:t>
              </a:r>
            </a:p>
            <a:p>
              <a:pPr algn="ctr"/>
              <a:r>
                <a:rPr lang="en-US" altLang="ko-KR" sz="1400" b="1" i="1" dirty="0">
                  <a:solidFill>
                    <a:srgbClr val="000000"/>
                  </a:solidFill>
                </a:rPr>
                <a:t>(Forward pass only)</a:t>
              </a:r>
              <a:endParaRPr lang="ko-KR" altLang="en-US" sz="1400" b="1" i="1" dirty="0">
                <a:solidFill>
                  <a:srgbClr val="000000"/>
                </a:solidFill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3AEBF669-86C8-4A9D-B7DC-D1CC12102039}"/>
                </a:ext>
              </a:extLst>
            </p:cNvPr>
            <p:cNvSpPr/>
            <p:nvPr/>
          </p:nvSpPr>
          <p:spPr>
            <a:xfrm>
              <a:off x="4995302" y="5311011"/>
              <a:ext cx="1089385" cy="50493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i="1" dirty="0">
                  <a:solidFill>
                    <a:srgbClr val="000000"/>
                  </a:solidFill>
                </a:rPr>
                <a:t>Backward</a:t>
              </a:r>
            </a:p>
            <a:p>
              <a:pPr algn="ctr"/>
              <a:r>
                <a:rPr lang="en-US" altLang="ko-KR" b="1" i="1" dirty="0">
                  <a:solidFill>
                    <a:srgbClr val="000000"/>
                  </a:solidFill>
                </a:rPr>
                <a:t>pass</a:t>
              </a:r>
              <a:endParaRPr lang="ko-KR" altLang="en-US" b="1" i="1" dirty="0">
                <a:solidFill>
                  <a:srgbClr val="000000"/>
                </a:solidFill>
              </a:endParaRPr>
            </a:p>
          </p:txBody>
        </p:sp>
        <p:sp>
          <p:nvSpPr>
            <p:cNvPr id="257" name="직사각형 256">
              <a:extLst>
                <a:ext uri="{FF2B5EF4-FFF2-40B4-BE49-F238E27FC236}">
                  <a16:creationId xmlns:a16="http://schemas.microsoft.com/office/drawing/2014/main" id="{EA7B25B7-8BF4-4099-80A4-6D09E5FC675A}"/>
                </a:ext>
              </a:extLst>
            </p:cNvPr>
            <p:cNvSpPr/>
            <p:nvPr/>
          </p:nvSpPr>
          <p:spPr>
            <a:xfrm>
              <a:off x="6359006" y="5311011"/>
              <a:ext cx="754385" cy="50493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i="1" dirty="0">
                  <a:solidFill>
                    <a:srgbClr val="000000"/>
                  </a:solidFill>
                </a:rPr>
                <a:t>Weight</a:t>
              </a:r>
            </a:p>
            <a:p>
              <a:pPr algn="ctr"/>
              <a:r>
                <a:rPr lang="en-US" altLang="ko-KR" b="1" i="1" dirty="0">
                  <a:solidFill>
                    <a:srgbClr val="000000"/>
                  </a:solidFill>
                </a:rPr>
                <a:t>update</a:t>
              </a:r>
              <a:endParaRPr lang="ko-KR" altLang="en-US" b="1" i="1" dirty="0">
                <a:solidFill>
                  <a:srgbClr val="000000"/>
                </a:solidFill>
              </a:endParaRPr>
            </a:p>
          </p:txBody>
        </p:sp>
        <p:sp>
          <p:nvSpPr>
            <p:cNvPr id="259" name="직사각형 258">
              <a:extLst>
                <a:ext uri="{FF2B5EF4-FFF2-40B4-BE49-F238E27FC236}">
                  <a16:creationId xmlns:a16="http://schemas.microsoft.com/office/drawing/2014/main" id="{BDC4FCA5-95C4-4B07-B29D-422097AAE503}"/>
                </a:ext>
              </a:extLst>
            </p:cNvPr>
            <p:cNvSpPr/>
            <p:nvPr/>
          </p:nvSpPr>
          <p:spPr>
            <a:xfrm>
              <a:off x="4382782" y="3903324"/>
              <a:ext cx="1995181" cy="64134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285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i="1" dirty="0">
                  <a:solidFill>
                    <a:srgbClr val="000000"/>
                  </a:solidFill>
                </a:rPr>
                <a:t>Training</a:t>
              </a:r>
              <a:endParaRPr lang="ko-KR" altLang="en-US" sz="2400" b="1" i="1" dirty="0">
                <a:solidFill>
                  <a:srgbClr val="000000"/>
                </a:solidFill>
              </a:endParaRPr>
            </a:p>
          </p:txBody>
        </p:sp>
        <p:sp>
          <p:nvSpPr>
            <p:cNvPr id="263" name="직사각형 262">
              <a:extLst>
                <a:ext uri="{FF2B5EF4-FFF2-40B4-BE49-F238E27FC236}">
                  <a16:creationId xmlns:a16="http://schemas.microsoft.com/office/drawing/2014/main" id="{196376B0-5B3B-4EDE-A637-79AA7B4C55DC}"/>
                </a:ext>
              </a:extLst>
            </p:cNvPr>
            <p:cNvSpPr/>
            <p:nvPr/>
          </p:nvSpPr>
          <p:spPr>
            <a:xfrm>
              <a:off x="9304020" y="3282156"/>
              <a:ext cx="914236" cy="632569"/>
            </a:xfrm>
            <a:prstGeom prst="rect">
              <a:avLst/>
            </a:prstGeom>
            <a:solidFill>
              <a:schemeClr val="tx2">
                <a:lumMod val="50000"/>
                <a:lumOff val="50000"/>
              </a:schemeClr>
            </a:solidFill>
            <a:ln w="285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i="1" dirty="0">
                  <a:solidFill>
                    <a:srgbClr val="000000"/>
                  </a:solidFill>
                </a:rPr>
                <a:t>Loss</a:t>
              </a:r>
            </a:p>
            <a:p>
              <a:pPr algn="ctr"/>
              <a:r>
                <a:rPr lang="en-US" altLang="ko-KR" b="1" i="1" dirty="0">
                  <a:solidFill>
                    <a:srgbClr val="000000"/>
                  </a:solidFill>
                </a:rPr>
                <a:t>accuracy</a:t>
              </a:r>
              <a:endParaRPr lang="ko-KR" altLang="en-US" b="1" i="1" dirty="0">
                <a:solidFill>
                  <a:srgbClr val="000000"/>
                </a:solidFill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991810D-0F9B-4D84-9CCA-64EBBBAD7059}"/>
                </a:ext>
              </a:extLst>
            </p:cNvPr>
            <p:cNvSpPr txBox="1"/>
            <p:nvPr/>
          </p:nvSpPr>
          <p:spPr>
            <a:xfrm>
              <a:off x="9735054" y="3900881"/>
              <a:ext cx="875247" cy="30652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b="1" i="1" dirty="0">
                  <a:solidFill>
                    <a:srgbClr val="000000"/>
                  </a:solidFill>
                </a:rPr>
                <a:t>Epoch</a:t>
              </a:r>
              <a:endParaRPr lang="ko-KR" altLang="en-US" b="1" i="1" dirty="0">
                <a:solidFill>
                  <a:srgbClr val="000000"/>
                </a:solidFill>
              </a:endParaRPr>
            </a:p>
          </p:txBody>
        </p:sp>
        <p:cxnSp>
          <p:nvCxnSpPr>
            <p:cNvPr id="5" name="직선 화살표 연결선 4">
              <a:extLst>
                <a:ext uri="{FF2B5EF4-FFF2-40B4-BE49-F238E27FC236}">
                  <a16:creationId xmlns:a16="http://schemas.microsoft.com/office/drawing/2014/main" id="{BAFCE968-EA62-46B1-B6AB-0D5A3D5E40B7}"/>
                </a:ext>
              </a:extLst>
            </p:cNvPr>
            <p:cNvCxnSpPr>
              <a:stCxn id="31" idx="3"/>
              <a:endCxn id="32" idx="1"/>
            </p:cNvCxnSpPr>
            <p:nvPr/>
          </p:nvCxnSpPr>
          <p:spPr>
            <a:xfrm>
              <a:off x="3008228" y="2230462"/>
              <a:ext cx="297180" cy="491"/>
            </a:xfrm>
            <a:prstGeom prst="straightConnector1">
              <a:avLst/>
            </a:prstGeom>
            <a:ln w="381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화살표 연결선 35">
              <a:extLst>
                <a:ext uri="{FF2B5EF4-FFF2-40B4-BE49-F238E27FC236}">
                  <a16:creationId xmlns:a16="http://schemas.microsoft.com/office/drawing/2014/main" id="{023747B2-7F22-49C3-B337-39A8D3C589B3}"/>
                </a:ext>
              </a:extLst>
            </p:cNvPr>
            <p:cNvCxnSpPr>
              <a:cxnSpLocks/>
              <a:stCxn id="32" idx="3"/>
              <a:endCxn id="33" idx="1"/>
            </p:cNvCxnSpPr>
            <p:nvPr/>
          </p:nvCxnSpPr>
          <p:spPr>
            <a:xfrm>
              <a:off x="4292836" y="2230953"/>
              <a:ext cx="276427" cy="386"/>
            </a:xfrm>
            <a:prstGeom prst="straightConnector1">
              <a:avLst/>
            </a:prstGeom>
            <a:ln w="381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화살표 연결선 36">
              <a:extLst>
                <a:ext uri="{FF2B5EF4-FFF2-40B4-BE49-F238E27FC236}">
                  <a16:creationId xmlns:a16="http://schemas.microsoft.com/office/drawing/2014/main" id="{C06A1A89-9AC0-4051-B9E9-6B4BE4FD37FE}"/>
                </a:ext>
              </a:extLst>
            </p:cNvPr>
            <p:cNvCxnSpPr>
              <a:cxnSpLocks/>
              <a:stCxn id="33" idx="3"/>
              <a:endCxn id="15" idx="1"/>
            </p:cNvCxnSpPr>
            <p:nvPr/>
          </p:nvCxnSpPr>
          <p:spPr>
            <a:xfrm flipV="1">
              <a:off x="5556691" y="2230002"/>
              <a:ext cx="297180" cy="1337"/>
            </a:xfrm>
            <a:prstGeom prst="straightConnector1">
              <a:avLst/>
            </a:prstGeom>
            <a:ln w="381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AFF1F143-C511-4C9D-86E7-FBDC99865B1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348348" y="2605804"/>
              <a:ext cx="1462524" cy="650834"/>
            </a:xfrm>
            <a:prstGeom prst="line">
              <a:avLst/>
            </a:prstGeom>
            <a:ln w="38100">
              <a:solidFill>
                <a:schemeClr val="bg2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F129BAC1-2CAC-4251-822A-1302B4551DA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82783" y="2605804"/>
              <a:ext cx="2238998" cy="650834"/>
            </a:xfrm>
            <a:prstGeom prst="line">
              <a:avLst/>
            </a:prstGeom>
            <a:ln w="38100">
              <a:solidFill>
                <a:schemeClr val="bg2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DA929B07-781D-4B61-8ED2-F78BF902D9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74745" y="4532284"/>
              <a:ext cx="908031" cy="647781"/>
            </a:xfrm>
            <a:prstGeom prst="line">
              <a:avLst/>
            </a:prstGeom>
            <a:ln w="38100">
              <a:solidFill>
                <a:schemeClr val="bg2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D055BD1E-BCCE-443D-AE51-ED2DA98E7E5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377966" y="4531403"/>
              <a:ext cx="861034" cy="647780"/>
            </a:xfrm>
            <a:prstGeom prst="line">
              <a:avLst/>
            </a:prstGeom>
            <a:ln w="38100">
              <a:solidFill>
                <a:schemeClr val="bg2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화살표 연결선 51">
              <a:extLst>
                <a:ext uri="{FF2B5EF4-FFF2-40B4-BE49-F238E27FC236}">
                  <a16:creationId xmlns:a16="http://schemas.microsoft.com/office/drawing/2014/main" id="{EDC08071-9B56-49D3-9A6A-45DF78BC1416}"/>
                </a:ext>
              </a:extLst>
            </p:cNvPr>
            <p:cNvCxnSpPr>
              <a:cxnSpLocks/>
              <a:stCxn id="16" idx="3"/>
              <a:endCxn id="21" idx="1"/>
            </p:cNvCxnSpPr>
            <p:nvPr/>
          </p:nvCxnSpPr>
          <p:spPr>
            <a:xfrm flipV="1">
              <a:off x="4690502" y="5563480"/>
              <a:ext cx="304800" cy="880"/>
            </a:xfrm>
            <a:prstGeom prst="straightConnector1">
              <a:avLst/>
            </a:prstGeom>
            <a:ln w="381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화살표 연결선 54">
              <a:extLst>
                <a:ext uri="{FF2B5EF4-FFF2-40B4-BE49-F238E27FC236}">
                  <a16:creationId xmlns:a16="http://schemas.microsoft.com/office/drawing/2014/main" id="{3A1BF680-9E0B-47EB-B1B1-D1A49DECD0E7}"/>
                </a:ext>
              </a:extLst>
            </p:cNvPr>
            <p:cNvCxnSpPr>
              <a:cxnSpLocks/>
              <a:stCxn id="21" idx="3"/>
              <a:endCxn id="257" idx="1"/>
            </p:cNvCxnSpPr>
            <p:nvPr/>
          </p:nvCxnSpPr>
          <p:spPr>
            <a:xfrm>
              <a:off x="6084687" y="5563480"/>
              <a:ext cx="274319" cy="0"/>
            </a:xfrm>
            <a:prstGeom prst="straightConnector1">
              <a:avLst/>
            </a:prstGeom>
            <a:ln w="381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0417721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DFDBCB95-BD22-46A4-8AED-BC61A0A63C42}"/>
              </a:ext>
            </a:extLst>
          </p:cNvPr>
          <p:cNvSpPr/>
          <p:nvPr/>
        </p:nvSpPr>
        <p:spPr>
          <a:xfrm>
            <a:off x="1175121" y="1735933"/>
            <a:ext cx="10319385" cy="3137559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400" b="1" i="1" dirty="0">
              <a:solidFill>
                <a:srgbClr val="000000"/>
              </a:solidFill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2AB34D09-41CC-4C9C-B046-7B74A4239F36}"/>
              </a:ext>
            </a:extLst>
          </p:cNvPr>
          <p:cNvSpPr/>
          <p:nvPr/>
        </p:nvSpPr>
        <p:spPr>
          <a:xfrm>
            <a:off x="6436225" y="3209007"/>
            <a:ext cx="771242" cy="676481"/>
          </a:xfrm>
          <a:prstGeom prst="rect">
            <a:avLst/>
          </a:prstGeom>
          <a:pattFill prst="ltUpDiag">
            <a:fgClr>
              <a:schemeClr val="tx1"/>
            </a:fgClr>
            <a:bgClr>
              <a:schemeClr val="bg1"/>
            </a:bgClr>
          </a:pattFill>
          <a:ln w="28575"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400" b="1" i="1" dirty="0">
              <a:solidFill>
                <a:srgbClr val="000000"/>
              </a:solidFill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4247FEF8-496F-4BB2-B955-EAF12A6E3E0A}"/>
              </a:ext>
            </a:extLst>
          </p:cNvPr>
          <p:cNvSpPr/>
          <p:nvPr/>
        </p:nvSpPr>
        <p:spPr>
          <a:xfrm>
            <a:off x="5987551" y="3636293"/>
            <a:ext cx="1086349" cy="1131763"/>
          </a:xfrm>
          <a:prstGeom prst="rect">
            <a:avLst/>
          </a:prstGeom>
          <a:pattFill prst="ltUpDiag">
            <a:fgClr>
              <a:schemeClr val="bg2">
                <a:lumMod val="25000"/>
              </a:schemeClr>
            </a:fgClr>
            <a:bgClr>
              <a:schemeClr val="bg1"/>
            </a:bgClr>
          </a:pattFill>
          <a:ln w="28575"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400" b="1" i="1" dirty="0">
              <a:solidFill>
                <a:srgbClr val="000000"/>
              </a:solidFill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D3901D73-3386-4FF2-A215-33C52DD8FE75}"/>
              </a:ext>
            </a:extLst>
          </p:cNvPr>
          <p:cNvSpPr/>
          <p:nvPr/>
        </p:nvSpPr>
        <p:spPr>
          <a:xfrm>
            <a:off x="9326913" y="3715986"/>
            <a:ext cx="847678" cy="971662"/>
          </a:xfrm>
          <a:prstGeom prst="rect">
            <a:avLst/>
          </a:prstGeom>
          <a:pattFill prst="wdUpDiag">
            <a:fgClr>
              <a:schemeClr val="bg1">
                <a:lumMod val="50000"/>
              </a:schemeClr>
            </a:fgClr>
            <a:bgClr>
              <a:schemeClr val="bg1"/>
            </a:bgClr>
          </a:pattFill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400" b="1" i="1" dirty="0">
              <a:solidFill>
                <a:srgbClr val="000000"/>
              </a:solidFill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6288B756-7295-446A-BDAD-7EBC2BCDA6F7}"/>
              </a:ext>
            </a:extLst>
          </p:cNvPr>
          <p:cNvSpPr/>
          <p:nvPr/>
        </p:nvSpPr>
        <p:spPr>
          <a:xfrm>
            <a:off x="8723725" y="1982356"/>
            <a:ext cx="599346" cy="971662"/>
          </a:xfrm>
          <a:prstGeom prst="rect">
            <a:avLst/>
          </a:prstGeom>
          <a:solidFill>
            <a:schemeClr val="bg1">
              <a:lumMod val="50000"/>
            </a:schemeClr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400" b="1" i="1" dirty="0">
              <a:solidFill>
                <a:srgbClr val="000000"/>
              </a:solidFill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F6B26619-F54A-4BE2-9F73-893BA8AA74F5}"/>
              </a:ext>
            </a:extLst>
          </p:cNvPr>
          <p:cNvSpPr/>
          <p:nvPr/>
        </p:nvSpPr>
        <p:spPr>
          <a:xfrm>
            <a:off x="8781091" y="2068922"/>
            <a:ext cx="487687" cy="184347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i="1" dirty="0">
                <a:solidFill>
                  <a:srgbClr val="000000"/>
                </a:solidFill>
              </a:rPr>
              <a:t>V-Prep.</a:t>
            </a:r>
            <a:endParaRPr lang="ko-KR" altLang="en-US" sz="1100" b="1" i="1" dirty="0">
              <a:solidFill>
                <a:srgbClr val="000000"/>
              </a:solidFill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56F20A9C-1ECA-45D9-8064-12BD9D328C1B}"/>
              </a:ext>
            </a:extLst>
          </p:cNvPr>
          <p:cNvSpPr/>
          <p:nvPr/>
        </p:nvSpPr>
        <p:spPr>
          <a:xfrm>
            <a:off x="9376720" y="3791358"/>
            <a:ext cx="748356" cy="184347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b="1" i="1" dirty="0">
                <a:solidFill>
                  <a:srgbClr val="000000"/>
                </a:solidFill>
              </a:rPr>
              <a:t>Validation</a:t>
            </a:r>
            <a:endParaRPr lang="ko-KR" altLang="en-US" sz="1200" b="1" i="1" dirty="0">
              <a:solidFill>
                <a:srgbClr val="000000"/>
              </a:solidFill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70BF689F-5F3C-42C5-BB1D-F073B9174382}"/>
              </a:ext>
            </a:extLst>
          </p:cNvPr>
          <p:cNvSpPr/>
          <p:nvPr/>
        </p:nvSpPr>
        <p:spPr>
          <a:xfrm>
            <a:off x="8781092" y="2252986"/>
            <a:ext cx="487686" cy="184347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i="1" dirty="0">
                <a:solidFill>
                  <a:srgbClr val="000000"/>
                </a:solidFill>
              </a:rPr>
              <a:t>V-Prep.</a:t>
            </a:r>
            <a:endParaRPr lang="ko-KR" altLang="en-US" sz="1100" b="1" i="1" dirty="0">
              <a:solidFill>
                <a:srgbClr val="000000"/>
              </a:solidFill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F613A795-E08E-43DB-B5BA-78A43B7AEA8C}"/>
              </a:ext>
            </a:extLst>
          </p:cNvPr>
          <p:cNvSpPr/>
          <p:nvPr/>
        </p:nvSpPr>
        <p:spPr>
          <a:xfrm>
            <a:off x="9376720" y="3975422"/>
            <a:ext cx="748356" cy="184347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b="1" i="1" dirty="0">
                <a:solidFill>
                  <a:srgbClr val="000000"/>
                </a:solidFill>
              </a:rPr>
              <a:t>Validation</a:t>
            </a:r>
            <a:endParaRPr lang="ko-KR" altLang="en-US" sz="1200" b="1" i="1" dirty="0">
              <a:solidFill>
                <a:srgbClr val="000000"/>
              </a:solidFill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C5AA6700-6B1C-4A75-8C2A-7264F4239264}"/>
              </a:ext>
            </a:extLst>
          </p:cNvPr>
          <p:cNvSpPr txBox="1"/>
          <p:nvPr/>
        </p:nvSpPr>
        <p:spPr>
          <a:xfrm rot="5400000">
            <a:off x="8937353" y="2408635"/>
            <a:ext cx="3225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rgbClr val="000000"/>
                </a:solidFill>
              </a:rPr>
              <a:t>…</a:t>
            </a:r>
            <a:endParaRPr lang="ko-KR" altLang="en-US" b="1" dirty="0">
              <a:solidFill>
                <a:srgbClr val="000000"/>
              </a:solidFill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37CA3689-30E1-437A-A722-2DDB7BD7776F}"/>
              </a:ext>
            </a:extLst>
          </p:cNvPr>
          <p:cNvSpPr/>
          <p:nvPr/>
        </p:nvSpPr>
        <p:spPr>
          <a:xfrm>
            <a:off x="8781092" y="2663255"/>
            <a:ext cx="487686" cy="184347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i="1" dirty="0">
                <a:solidFill>
                  <a:srgbClr val="000000"/>
                </a:solidFill>
              </a:rPr>
              <a:t>V-Prep.</a:t>
            </a:r>
            <a:endParaRPr lang="ko-KR" altLang="en-US" sz="1100" b="1" i="1" dirty="0">
              <a:solidFill>
                <a:srgbClr val="000000"/>
              </a:solidFill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C1B654C4-4104-4556-8826-0CF0329F160B}"/>
              </a:ext>
            </a:extLst>
          </p:cNvPr>
          <p:cNvSpPr/>
          <p:nvPr/>
        </p:nvSpPr>
        <p:spPr>
          <a:xfrm>
            <a:off x="9376720" y="4428871"/>
            <a:ext cx="748356" cy="184347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b="1" i="1" dirty="0">
                <a:solidFill>
                  <a:srgbClr val="000000"/>
                </a:solidFill>
              </a:rPr>
              <a:t>Validation</a:t>
            </a:r>
            <a:endParaRPr lang="ko-KR" altLang="en-US" sz="1200" b="1" i="1" dirty="0">
              <a:solidFill>
                <a:srgbClr val="000000"/>
              </a:solidFill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D4E6902A-65B5-4903-9105-9D54C8888C7B}"/>
              </a:ext>
            </a:extLst>
          </p:cNvPr>
          <p:cNvSpPr txBox="1"/>
          <p:nvPr/>
        </p:nvSpPr>
        <p:spPr>
          <a:xfrm rot="5400000">
            <a:off x="9638289" y="4144275"/>
            <a:ext cx="3225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rgbClr val="000000"/>
                </a:solidFill>
              </a:rPr>
              <a:t>…</a:t>
            </a:r>
            <a:endParaRPr lang="ko-KR" altLang="en-US" b="1" dirty="0">
              <a:solidFill>
                <a:srgbClr val="000000"/>
              </a:solidFill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F9405E0F-F4B6-43C2-A29F-C317CBAA61B6}"/>
              </a:ext>
            </a:extLst>
          </p:cNvPr>
          <p:cNvSpPr/>
          <p:nvPr/>
        </p:nvSpPr>
        <p:spPr>
          <a:xfrm>
            <a:off x="8722659" y="2959100"/>
            <a:ext cx="1018707" cy="346137"/>
          </a:xfrm>
          <a:prstGeom prst="rect">
            <a:avLst/>
          </a:prstGeom>
          <a:solidFill>
            <a:schemeClr val="bg1">
              <a:lumMod val="65000"/>
            </a:schemeClr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400" b="1" i="1" dirty="0">
                <a:solidFill>
                  <a:srgbClr val="000000"/>
                </a:solidFill>
              </a:rPr>
              <a:t>T - Prep.</a:t>
            </a:r>
            <a:endParaRPr lang="ko-KR" altLang="en-US" sz="1400" b="1" i="1" dirty="0">
              <a:solidFill>
                <a:srgbClr val="000000"/>
              </a:solidFill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9C9F64F9-87FC-43E7-B155-B2481BA4C0E4}"/>
              </a:ext>
            </a:extLst>
          </p:cNvPr>
          <p:cNvSpPr/>
          <p:nvPr/>
        </p:nvSpPr>
        <p:spPr>
          <a:xfrm>
            <a:off x="5399410" y="1881291"/>
            <a:ext cx="789065" cy="1507464"/>
          </a:xfrm>
          <a:prstGeom prst="rect">
            <a:avLst/>
          </a:prstGeom>
          <a:pattFill prst="ltUpDiag">
            <a:fgClr>
              <a:schemeClr val="tx1"/>
            </a:fgClr>
            <a:bgClr>
              <a:schemeClr val="bg1"/>
            </a:bgClr>
          </a:pattFill>
          <a:ln w="28575"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400" b="1" i="1" dirty="0">
              <a:solidFill>
                <a:srgbClr val="000000"/>
              </a:solidFill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6E52A3A4-BC47-44A7-B4C9-5E8143656FA8}"/>
              </a:ext>
            </a:extLst>
          </p:cNvPr>
          <p:cNvSpPr/>
          <p:nvPr/>
        </p:nvSpPr>
        <p:spPr>
          <a:xfrm>
            <a:off x="6097938" y="3717573"/>
            <a:ext cx="847678" cy="971662"/>
          </a:xfrm>
          <a:prstGeom prst="rect">
            <a:avLst/>
          </a:prstGeom>
          <a:solidFill>
            <a:schemeClr val="bg1">
              <a:lumMod val="50000"/>
            </a:schemeClr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400" b="1" i="1" dirty="0">
              <a:solidFill>
                <a:srgbClr val="000000"/>
              </a:solidFill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98BA83AA-8314-417C-893E-67F13FACEE01}"/>
              </a:ext>
            </a:extLst>
          </p:cNvPr>
          <p:cNvSpPr/>
          <p:nvPr/>
        </p:nvSpPr>
        <p:spPr>
          <a:xfrm>
            <a:off x="5499513" y="1987118"/>
            <a:ext cx="599346" cy="971662"/>
          </a:xfrm>
          <a:prstGeom prst="rect">
            <a:avLst/>
          </a:prstGeom>
          <a:solidFill>
            <a:schemeClr val="bg1">
              <a:lumMod val="50000"/>
            </a:schemeClr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400" b="1" i="1" dirty="0">
              <a:solidFill>
                <a:srgbClr val="000000"/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648225B-1CB1-42A8-A96A-3C5E3D53C0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101</a:t>
            </a:fld>
            <a:endParaRPr lang="ko-KR" alt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618D62C4-1907-4AD0-B8AD-3F5319081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0" y="165629"/>
            <a:ext cx="11757660" cy="700498"/>
          </a:xfrm>
        </p:spPr>
        <p:txBody>
          <a:bodyPr/>
          <a:lstStyle/>
          <a:p>
            <a:r>
              <a:rPr lang="en-US" altLang="ko-KR" dirty="0" err="1">
                <a:latin typeface="+mn-ea"/>
                <a:ea typeface="+mn-ea"/>
                <a:cs typeface="lato"/>
              </a:rPr>
              <a:t>Im.data</a:t>
            </a:r>
            <a:r>
              <a:rPr lang="en-US" altLang="ko-KR" dirty="0">
                <a:latin typeface="+mn-ea"/>
                <a:ea typeface="+mn-ea"/>
                <a:cs typeface="lato"/>
              </a:rPr>
              <a:t> figure</a:t>
            </a:r>
            <a:endParaRPr lang="ko-KR" altLang="en-US" dirty="0">
              <a:latin typeface="+mn-ea"/>
              <a:ea typeface="+mn-ea"/>
              <a:cs typeface="lato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83791CE-272A-4E4C-B703-E7CEA1914863}"/>
              </a:ext>
            </a:extLst>
          </p:cNvPr>
          <p:cNvSpPr txBox="1"/>
          <p:nvPr/>
        </p:nvSpPr>
        <p:spPr>
          <a:xfrm>
            <a:off x="612980" y="6092083"/>
            <a:ext cx="1018707" cy="25391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050" b="1" dirty="0">
                <a:solidFill>
                  <a:srgbClr val="000000"/>
                </a:solidFill>
              </a:rPr>
              <a:t>Utilization(%)</a:t>
            </a:r>
            <a:endParaRPr lang="ko-KR" altLang="en-US" sz="1050" b="1" dirty="0">
              <a:solidFill>
                <a:srgbClr val="000000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DB8BA65-2A20-48B3-BE6F-B0C348E64576}"/>
              </a:ext>
            </a:extLst>
          </p:cNvPr>
          <p:cNvSpPr/>
          <p:nvPr/>
        </p:nvSpPr>
        <p:spPr>
          <a:xfrm>
            <a:off x="2197107" y="2951144"/>
            <a:ext cx="1018707" cy="361327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400" b="1" i="1" dirty="0">
                <a:solidFill>
                  <a:srgbClr val="000000"/>
                </a:solidFill>
              </a:rPr>
              <a:t>T - Prep.</a:t>
            </a:r>
            <a:endParaRPr lang="ko-KR" altLang="en-US" sz="1400" b="1" i="1" dirty="0">
              <a:solidFill>
                <a:srgbClr val="000000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D47058A-FDC5-4635-BF5B-C6095A65B093}"/>
              </a:ext>
            </a:extLst>
          </p:cNvPr>
          <p:cNvSpPr/>
          <p:nvPr/>
        </p:nvSpPr>
        <p:spPr>
          <a:xfrm>
            <a:off x="1178084" y="2950899"/>
            <a:ext cx="1018707" cy="358683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400" b="1" i="1" dirty="0">
                <a:solidFill>
                  <a:srgbClr val="000000"/>
                </a:solidFill>
              </a:rPr>
              <a:t>Data-load</a:t>
            </a:r>
            <a:endParaRPr lang="ko-KR" altLang="en-US" sz="1400" b="1" i="1" dirty="0">
              <a:solidFill>
                <a:srgbClr val="000000"/>
              </a:solidFill>
            </a:endParaRPr>
          </a:p>
        </p:txBody>
      </p:sp>
      <p:sp>
        <p:nvSpPr>
          <p:cNvPr id="259" name="직사각형 258">
            <a:extLst>
              <a:ext uri="{FF2B5EF4-FFF2-40B4-BE49-F238E27FC236}">
                <a16:creationId xmlns:a16="http://schemas.microsoft.com/office/drawing/2014/main" id="{BDC4FCA5-95C4-4B07-B29D-422097AAE503}"/>
              </a:ext>
            </a:extLst>
          </p:cNvPr>
          <p:cNvSpPr/>
          <p:nvPr/>
        </p:nvSpPr>
        <p:spPr>
          <a:xfrm>
            <a:off x="3215815" y="3313085"/>
            <a:ext cx="1725939" cy="408694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400" b="1" i="1" dirty="0">
                <a:solidFill>
                  <a:srgbClr val="000000"/>
                </a:solidFill>
              </a:rPr>
              <a:t>Training</a:t>
            </a:r>
            <a:endParaRPr lang="ko-KR" altLang="en-US" sz="1400" b="1" i="1" dirty="0">
              <a:solidFill>
                <a:srgbClr val="000000"/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3A69EF6C-D679-47DD-A6A7-F4566995F4B3}"/>
              </a:ext>
            </a:extLst>
          </p:cNvPr>
          <p:cNvSpPr/>
          <p:nvPr/>
        </p:nvSpPr>
        <p:spPr>
          <a:xfrm>
            <a:off x="4941462" y="2959100"/>
            <a:ext cx="555192" cy="347595"/>
          </a:xfrm>
          <a:prstGeom prst="rect">
            <a:avLst/>
          </a:prstGeom>
          <a:solidFill>
            <a:schemeClr val="bg1">
              <a:lumMod val="65000"/>
            </a:schemeClr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b="1" i="1" dirty="0">
                <a:solidFill>
                  <a:srgbClr val="000000"/>
                </a:solidFill>
              </a:rPr>
              <a:t>Model</a:t>
            </a:r>
          </a:p>
          <a:p>
            <a:pPr algn="ctr"/>
            <a:r>
              <a:rPr lang="en-US" altLang="ko-KR" sz="1200" b="1" i="1" dirty="0">
                <a:solidFill>
                  <a:srgbClr val="000000"/>
                </a:solidFill>
              </a:rPr>
              <a:t>Copy</a:t>
            </a:r>
            <a:endParaRPr lang="ko-KR" altLang="en-US" sz="1200" b="1" i="1" dirty="0">
              <a:solidFill>
                <a:srgbClr val="000000"/>
              </a:solidFill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7629231C-7CE2-4702-AA58-AF0CEA0B3B2B}"/>
              </a:ext>
            </a:extLst>
          </p:cNvPr>
          <p:cNvCxnSpPr>
            <a:cxnSpLocks/>
          </p:cNvCxnSpPr>
          <p:nvPr/>
        </p:nvCxnSpPr>
        <p:spPr>
          <a:xfrm flipV="1">
            <a:off x="1178870" y="1927225"/>
            <a:ext cx="0" cy="1397164"/>
          </a:xfrm>
          <a:prstGeom prst="line">
            <a:avLst/>
          </a:prstGeom>
          <a:ln w="28575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0C65704D-0E58-45B8-A9E6-420D931BB803}"/>
              </a:ext>
            </a:extLst>
          </p:cNvPr>
          <p:cNvSpPr txBox="1"/>
          <p:nvPr/>
        </p:nvSpPr>
        <p:spPr>
          <a:xfrm>
            <a:off x="497494" y="2433759"/>
            <a:ext cx="812978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000000"/>
                </a:solidFill>
              </a:rPr>
              <a:t>CPU</a:t>
            </a:r>
            <a:endParaRPr lang="ko-KR" altLang="en-US" sz="1200" b="1" dirty="0">
              <a:solidFill>
                <a:srgbClr val="000000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263DBB1-05D5-4A05-9C81-CCDC0372DB12}"/>
              </a:ext>
            </a:extLst>
          </p:cNvPr>
          <p:cNvSpPr txBox="1"/>
          <p:nvPr/>
        </p:nvSpPr>
        <p:spPr>
          <a:xfrm>
            <a:off x="497494" y="3698820"/>
            <a:ext cx="812978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000000"/>
                </a:solidFill>
              </a:rPr>
              <a:t>GPU</a:t>
            </a:r>
            <a:endParaRPr lang="ko-KR" altLang="en-US" sz="1200" b="1" dirty="0">
              <a:solidFill>
                <a:srgbClr val="00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AB6B1B8-E3F1-4EDC-B5FE-D213F7FCDD06}"/>
              </a:ext>
            </a:extLst>
          </p:cNvPr>
          <p:cNvSpPr txBox="1"/>
          <p:nvPr/>
        </p:nvSpPr>
        <p:spPr>
          <a:xfrm>
            <a:off x="886832" y="3126536"/>
            <a:ext cx="2744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i="1" dirty="0"/>
              <a:t>0</a:t>
            </a:r>
            <a:endParaRPr lang="ko-KR" altLang="en-US" sz="1200" b="1" i="1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C9ACAA0-C3F7-4B48-9567-24142CE66550}"/>
              </a:ext>
            </a:extLst>
          </p:cNvPr>
          <p:cNvSpPr txBox="1"/>
          <p:nvPr/>
        </p:nvSpPr>
        <p:spPr>
          <a:xfrm>
            <a:off x="886832" y="4382362"/>
            <a:ext cx="2744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i="1" dirty="0"/>
              <a:t>0</a:t>
            </a:r>
            <a:endParaRPr lang="ko-KR" altLang="en-US" sz="1200" b="1" i="1" dirty="0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39BFEA02-515D-4251-8D26-BD6C58917A99}"/>
              </a:ext>
            </a:extLst>
          </p:cNvPr>
          <p:cNvSpPr/>
          <p:nvPr/>
        </p:nvSpPr>
        <p:spPr>
          <a:xfrm>
            <a:off x="5556879" y="2073684"/>
            <a:ext cx="487687" cy="184347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i="1" dirty="0">
                <a:solidFill>
                  <a:srgbClr val="000000"/>
                </a:solidFill>
              </a:rPr>
              <a:t>V-Prep.</a:t>
            </a:r>
            <a:endParaRPr lang="ko-KR" altLang="en-US" sz="1100" b="1" i="1" dirty="0">
              <a:solidFill>
                <a:srgbClr val="000000"/>
              </a:solidFill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84BC117D-C684-42F5-BA60-441580046278}"/>
              </a:ext>
            </a:extLst>
          </p:cNvPr>
          <p:cNvSpPr/>
          <p:nvPr/>
        </p:nvSpPr>
        <p:spPr>
          <a:xfrm>
            <a:off x="6147745" y="3792945"/>
            <a:ext cx="748356" cy="184347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b="1" i="1" dirty="0">
                <a:solidFill>
                  <a:srgbClr val="000000"/>
                </a:solidFill>
              </a:rPr>
              <a:t>Validation</a:t>
            </a:r>
            <a:endParaRPr lang="ko-KR" altLang="en-US" sz="1200" b="1" i="1" dirty="0">
              <a:solidFill>
                <a:srgbClr val="000000"/>
              </a:solidFill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8C5B7A9B-67AA-4D79-8559-E93F5EF15188}"/>
              </a:ext>
            </a:extLst>
          </p:cNvPr>
          <p:cNvSpPr/>
          <p:nvPr/>
        </p:nvSpPr>
        <p:spPr>
          <a:xfrm>
            <a:off x="5556880" y="2257748"/>
            <a:ext cx="487686" cy="184347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i="1" dirty="0">
                <a:solidFill>
                  <a:srgbClr val="000000"/>
                </a:solidFill>
              </a:rPr>
              <a:t>V-Prep.</a:t>
            </a:r>
            <a:endParaRPr lang="ko-KR" altLang="en-US" sz="1100" b="1" i="1" dirty="0">
              <a:solidFill>
                <a:srgbClr val="000000"/>
              </a:solidFill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A0CDF165-D348-4966-B137-B40CA065EA47}"/>
              </a:ext>
            </a:extLst>
          </p:cNvPr>
          <p:cNvSpPr/>
          <p:nvPr/>
        </p:nvSpPr>
        <p:spPr>
          <a:xfrm>
            <a:off x="6147745" y="3977009"/>
            <a:ext cx="748356" cy="184347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b="1" i="1" dirty="0">
                <a:solidFill>
                  <a:srgbClr val="000000"/>
                </a:solidFill>
              </a:rPr>
              <a:t>Validation</a:t>
            </a:r>
            <a:endParaRPr lang="ko-KR" altLang="en-US" sz="1200" b="1" i="1" dirty="0">
              <a:solidFill>
                <a:srgbClr val="000000"/>
              </a:solidFill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4E370DC1-65B9-40A5-AADB-C8316A5DA9F0}"/>
              </a:ext>
            </a:extLst>
          </p:cNvPr>
          <p:cNvSpPr txBox="1"/>
          <p:nvPr/>
        </p:nvSpPr>
        <p:spPr>
          <a:xfrm rot="5400000">
            <a:off x="5713141" y="2413397"/>
            <a:ext cx="3225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rgbClr val="000000"/>
                </a:solidFill>
              </a:rPr>
              <a:t>…</a:t>
            </a:r>
            <a:endParaRPr lang="ko-KR" altLang="en-US" b="1" dirty="0">
              <a:solidFill>
                <a:srgbClr val="000000"/>
              </a:solidFill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1B9DB210-637A-465C-9395-6ADFEA246114}"/>
              </a:ext>
            </a:extLst>
          </p:cNvPr>
          <p:cNvSpPr/>
          <p:nvPr/>
        </p:nvSpPr>
        <p:spPr>
          <a:xfrm>
            <a:off x="5556880" y="2668017"/>
            <a:ext cx="487686" cy="184347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i="1" dirty="0">
                <a:solidFill>
                  <a:srgbClr val="000000"/>
                </a:solidFill>
              </a:rPr>
              <a:t>V-Prep.</a:t>
            </a:r>
            <a:endParaRPr lang="ko-KR" altLang="en-US" sz="1100" b="1" i="1" dirty="0">
              <a:solidFill>
                <a:srgbClr val="000000"/>
              </a:solidFill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35A84897-FFB3-4828-9DF4-808BF1B9FCF5}"/>
              </a:ext>
            </a:extLst>
          </p:cNvPr>
          <p:cNvSpPr/>
          <p:nvPr/>
        </p:nvSpPr>
        <p:spPr>
          <a:xfrm>
            <a:off x="6147745" y="4430458"/>
            <a:ext cx="748356" cy="184347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b="1" i="1" dirty="0">
                <a:solidFill>
                  <a:srgbClr val="000000"/>
                </a:solidFill>
              </a:rPr>
              <a:t>Validation</a:t>
            </a:r>
            <a:endParaRPr lang="ko-KR" altLang="en-US" sz="1200" b="1" i="1" dirty="0">
              <a:solidFill>
                <a:srgbClr val="000000"/>
              </a:solidFill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800004C3-2D2D-4DC0-8F73-8208C5CACA43}"/>
              </a:ext>
            </a:extLst>
          </p:cNvPr>
          <p:cNvSpPr txBox="1"/>
          <p:nvPr/>
        </p:nvSpPr>
        <p:spPr>
          <a:xfrm rot="5400000">
            <a:off x="6409314" y="4145862"/>
            <a:ext cx="3225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rgbClr val="000000"/>
                </a:solidFill>
              </a:rPr>
              <a:t>…</a:t>
            </a:r>
            <a:endParaRPr lang="ko-KR" altLang="en-US" b="1" dirty="0">
              <a:solidFill>
                <a:srgbClr val="000000"/>
              </a:solidFill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895371C-DAEF-49F0-853F-D3DCFAF1D16F}"/>
              </a:ext>
            </a:extLst>
          </p:cNvPr>
          <p:cNvCxnSpPr>
            <a:cxnSpLocks/>
          </p:cNvCxnSpPr>
          <p:nvPr/>
        </p:nvCxnSpPr>
        <p:spPr>
          <a:xfrm flipV="1">
            <a:off x="1166964" y="3302856"/>
            <a:ext cx="10330505" cy="7391"/>
          </a:xfrm>
          <a:prstGeom prst="line">
            <a:avLst/>
          </a:prstGeom>
          <a:ln w="28575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5DBFEF51-0505-4F03-89E0-8DC215738E44}"/>
              </a:ext>
            </a:extLst>
          </p:cNvPr>
          <p:cNvSpPr/>
          <p:nvPr/>
        </p:nvSpPr>
        <p:spPr>
          <a:xfrm>
            <a:off x="5503209" y="2959100"/>
            <a:ext cx="1018707" cy="346137"/>
          </a:xfrm>
          <a:prstGeom prst="rect">
            <a:avLst/>
          </a:prstGeom>
          <a:solidFill>
            <a:schemeClr val="bg1">
              <a:lumMod val="65000"/>
            </a:schemeClr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400" b="1" i="1" dirty="0">
                <a:solidFill>
                  <a:srgbClr val="000000"/>
                </a:solidFill>
              </a:rPr>
              <a:t>T - Prep.</a:t>
            </a:r>
            <a:endParaRPr lang="ko-KR" altLang="en-US" sz="1400" b="1" i="1" dirty="0">
              <a:solidFill>
                <a:srgbClr val="000000"/>
              </a:solidFill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344391E7-48EC-4836-9C28-BE7CE3BE167B}"/>
              </a:ext>
            </a:extLst>
          </p:cNvPr>
          <p:cNvSpPr/>
          <p:nvPr/>
        </p:nvSpPr>
        <p:spPr>
          <a:xfrm>
            <a:off x="6520340" y="3307181"/>
            <a:ext cx="1649434" cy="408694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400" b="1" i="1" dirty="0">
                <a:solidFill>
                  <a:srgbClr val="000000"/>
                </a:solidFill>
              </a:rPr>
              <a:t>Training</a:t>
            </a:r>
            <a:endParaRPr lang="ko-KR" altLang="en-US" sz="1400" b="1" i="1" dirty="0">
              <a:solidFill>
                <a:srgbClr val="000000"/>
              </a:solidFill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98CBE046-5144-4CE9-80A7-8F8745408A78}"/>
              </a:ext>
            </a:extLst>
          </p:cNvPr>
          <p:cNvSpPr/>
          <p:nvPr/>
        </p:nvSpPr>
        <p:spPr>
          <a:xfrm>
            <a:off x="8166955" y="2959100"/>
            <a:ext cx="555192" cy="347595"/>
          </a:xfrm>
          <a:prstGeom prst="rect">
            <a:avLst/>
          </a:prstGeom>
          <a:solidFill>
            <a:schemeClr val="bg1">
              <a:lumMod val="65000"/>
            </a:schemeClr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b="1" i="1" dirty="0">
                <a:solidFill>
                  <a:srgbClr val="000000"/>
                </a:solidFill>
              </a:rPr>
              <a:t>Model</a:t>
            </a:r>
          </a:p>
          <a:p>
            <a:pPr algn="ctr"/>
            <a:r>
              <a:rPr lang="en-US" altLang="ko-KR" sz="1200" b="1" i="1" dirty="0">
                <a:solidFill>
                  <a:srgbClr val="000000"/>
                </a:solidFill>
              </a:rPr>
              <a:t>Copy</a:t>
            </a:r>
            <a:endParaRPr lang="ko-KR" altLang="en-US" sz="1200" b="1" i="1" dirty="0">
              <a:solidFill>
                <a:srgbClr val="000000"/>
              </a:solidFill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A5A8BA3E-922D-4E80-BEEB-336894B2F47D}"/>
              </a:ext>
            </a:extLst>
          </p:cNvPr>
          <p:cNvSpPr/>
          <p:nvPr/>
        </p:nvSpPr>
        <p:spPr>
          <a:xfrm>
            <a:off x="9751220" y="3307181"/>
            <a:ext cx="1649434" cy="408694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400" b="1" i="1" dirty="0">
                <a:solidFill>
                  <a:srgbClr val="000000"/>
                </a:solidFill>
              </a:rPr>
              <a:t>Training</a:t>
            </a:r>
            <a:endParaRPr lang="ko-KR" altLang="en-US" sz="1400" b="1" i="1" dirty="0">
              <a:solidFill>
                <a:srgbClr val="000000"/>
              </a:solidFill>
            </a:endParaRPr>
          </a:p>
        </p:txBody>
      </p:sp>
      <p:cxnSp>
        <p:nvCxnSpPr>
          <p:cNvPr id="115" name="직선 연결선 114">
            <a:extLst>
              <a:ext uri="{FF2B5EF4-FFF2-40B4-BE49-F238E27FC236}">
                <a16:creationId xmlns:a16="http://schemas.microsoft.com/office/drawing/2014/main" id="{C6DC3673-FBDC-46C9-9B3F-9D115D11DEA6}"/>
              </a:ext>
            </a:extLst>
          </p:cNvPr>
          <p:cNvCxnSpPr>
            <a:cxnSpLocks/>
          </p:cNvCxnSpPr>
          <p:nvPr/>
        </p:nvCxnSpPr>
        <p:spPr>
          <a:xfrm>
            <a:off x="1178084" y="3277003"/>
            <a:ext cx="0" cy="1400011"/>
          </a:xfrm>
          <a:prstGeom prst="line">
            <a:avLst/>
          </a:prstGeom>
          <a:ln w="28575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895974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648225B-1CB1-42A8-A96A-3C5E3D53C0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ln w="127000">
            <a:solidFill>
              <a:schemeClr val="tx1"/>
            </a:solidFill>
          </a:ln>
        </p:spPr>
        <p:txBody>
          <a:bodyPr/>
          <a:lstStyle/>
          <a:p>
            <a:fld id="{765CECA1-5C9B-4693-A1BD-3F65156FCD02}" type="slidenum">
              <a:rPr lang="ko-KR" altLang="en-US" smtClean="0"/>
              <a:pPr/>
              <a:t>102</a:t>
            </a:fld>
            <a:endParaRPr lang="ko-KR" alt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618D62C4-1907-4AD0-B8AD-3F5319081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0" y="165629"/>
            <a:ext cx="11757660" cy="700498"/>
          </a:xfrm>
          <a:ln w="127000">
            <a:solidFill>
              <a:schemeClr val="tx1"/>
            </a:solidFill>
          </a:ln>
        </p:spPr>
        <p:txBody>
          <a:bodyPr/>
          <a:lstStyle/>
          <a:p>
            <a:r>
              <a:rPr lang="en-US" altLang="ko-KR" dirty="0" err="1">
                <a:latin typeface="+mn-ea"/>
                <a:ea typeface="+mn-ea"/>
                <a:cs typeface="lato"/>
              </a:rPr>
              <a:t>Im.data</a:t>
            </a:r>
            <a:r>
              <a:rPr lang="en-US" altLang="ko-KR" dirty="0">
                <a:latin typeface="+mn-ea"/>
                <a:ea typeface="+mn-ea"/>
                <a:cs typeface="lato"/>
              </a:rPr>
              <a:t> figure</a:t>
            </a:r>
            <a:endParaRPr lang="ko-KR" altLang="en-US" dirty="0">
              <a:latin typeface="+mn-ea"/>
              <a:ea typeface="+mn-ea"/>
              <a:cs typeface="lato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87B10A20-1257-4ACC-8778-7DBFFC9C6B04}"/>
              </a:ext>
            </a:extLst>
          </p:cNvPr>
          <p:cNvSpPr/>
          <p:nvPr/>
        </p:nvSpPr>
        <p:spPr>
          <a:xfrm>
            <a:off x="-8795857" y="-5238750"/>
            <a:ext cx="22022230" cy="3515336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600" b="1" i="1" dirty="0">
              <a:solidFill>
                <a:srgbClr val="000000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DBB7C9C-E034-47A8-8B3B-2CA0EC12B0E9}"/>
              </a:ext>
            </a:extLst>
          </p:cNvPr>
          <p:cNvSpPr/>
          <p:nvPr/>
        </p:nvSpPr>
        <p:spPr>
          <a:xfrm>
            <a:off x="-8768288" y="-476070"/>
            <a:ext cx="34800264" cy="643134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0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600">
              <a:solidFill>
                <a:srgbClr val="000000"/>
              </a:solidFill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895371C-DAEF-49F0-853F-D3DCFAF1D16F}"/>
              </a:ext>
            </a:extLst>
          </p:cNvPr>
          <p:cNvCxnSpPr>
            <a:cxnSpLocks/>
          </p:cNvCxnSpPr>
          <p:nvPr/>
        </p:nvCxnSpPr>
        <p:spPr>
          <a:xfrm>
            <a:off x="-8768288" y="2788451"/>
            <a:ext cx="34800264" cy="0"/>
          </a:xfrm>
          <a:prstGeom prst="line">
            <a:avLst/>
          </a:prstGeom>
          <a:ln w="1270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0C65704D-0E58-45B8-A9E6-420D931BB803}"/>
              </a:ext>
            </a:extLst>
          </p:cNvPr>
          <p:cNvSpPr txBox="1"/>
          <p:nvPr/>
        </p:nvSpPr>
        <p:spPr>
          <a:xfrm>
            <a:off x="-11074185" y="3411531"/>
            <a:ext cx="2344376" cy="1200329"/>
          </a:xfrm>
          <a:prstGeom prst="rect">
            <a:avLst/>
          </a:prstGeom>
          <a:noFill/>
          <a:ln w="127000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7200" b="1" dirty="0">
                <a:solidFill>
                  <a:srgbClr val="000000"/>
                </a:solidFill>
              </a:rPr>
              <a:t>GPU</a:t>
            </a:r>
            <a:endParaRPr lang="ko-KR" altLang="en-US" sz="6000" b="1" dirty="0">
              <a:solidFill>
                <a:srgbClr val="0000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83791CE-272A-4E4C-B703-E7CEA1914863}"/>
              </a:ext>
            </a:extLst>
          </p:cNvPr>
          <p:cNvSpPr txBox="1"/>
          <p:nvPr/>
        </p:nvSpPr>
        <p:spPr>
          <a:xfrm>
            <a:off x="-11062232" y="796790"/>
            <a:ext cx="2332424" cy="1200329"/>
          </a:xfrm>
          <a:prstGeom prst="rect">
            <a:avLst/>
          </a:prstGeom>
          <a:noFill/>
          <a:ln w="127000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7200" b="1" dirty="0">
                <a:solidFill>
                  <a:srgbClr val="000000"/>
                </a:solidFill>
              </a:rPr>
              <a:t>CPU</a:t>
            </a:r>
            <a:endParaRPr lang="ko-KR" altLang="en-US" sz="6000" b="1" dirty="0">
              <a:solidFill>
                <a:srgbClr val="000000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DB8BA65-2A20-48B3-BE6F-B0C348E64576}"/>
              </a:ext>
            </a:extLst>
          </p:cNvPr>
          <p:cNvSpPr/>
          <p:nvPr/>
        </p:nvSpPr>
        <p:spPr>
          <a:xfrm>
            <a:off x="-3029452" y="298065"/>
            <a:ext cx="6132229" cy="2507941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200" b="1" i="1" dirty="0">
                <a:solidFill>
                  <a:srgbClr val="000000"/>
                </a:solidFill>
              </a:rPr>
              <a:t>Preprocessing</a:t>
            </a:r>
            <a:endParaRPr lang="ko-KR" altLang="en-US" sz="6600" b="1" i="1" dirty="0">
              <a:solidFill>
                <a:srgbClr val="000000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D47058A-FDC5-4635-BF5B-C6095A65B093}"/>
              </a:ext>
            </a:extLst>
          </p:cNvPr>
          <p:cNvSpPr/>
          <p:nvPr/>
        </p:nvSpPr>
        <p:spPr>
          <a:xfrm>
            <a:off x="-7662279" y="298046"/>
            <a:ext cx="4605567" cy="2507941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200" b="1" i="1" dirty="0">
                <a:solidFill>
                  <a:srgbClr val="000000"/>
                </a:solidFill>
              </a:rPr>
              <a:t>Data-load</a:t>
            </a:r>
            <a:endParaRPr lang="ko-KR" altLang="en-US" sz="6600" b="1" i="1" dirty="0">
              <a:solidFill>
                <a:srgbClr val="000000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6D6D2D0-0A0F-43BC-AC8A-A33A0B467880}"/>
              </a:ext>
            </a:extLst>
          </p:cNvPr>
          <p:cNvSpPr/>
          <p:nvPr/>
        </p:nvSpPr>
        <p:spPr>
          <a:xfrm>
            <a:off x="-8261995" y="-4677008"/>
            <a:ext cx="7645927" cy="234079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200" b="1" i="1" dirty="0">
                <a:solidFill>
                  <a:srgbClr val="000000"/>
                </a:solidFill>
              </a:rPr>
              <a:t>Convert to tensor</a:t>
            </a:r>
            <a:endParaRPr lang="ko-KR" altLang="en-US" sz="7200" b="1" i="1" dirty="0">
              <a:solidFill>
                <a:srgbClr val="000000"/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713567CE-467F-4659-97C5-CBC6B335C629}"/>
              </a:ext>
            </a:extLst>
          </p:cNvPr>
          <p:cNvSpPr/>
          <p:nvPr/>
        </p:nvSpPr>
        <p:spPr>
          <a:xfrm>
            <a:off x="438549" y="-4675088"/>
            <a:ext cx="3767212" cy="237545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600" b="1" i="1" dirty="0">
                <a:solidFill>
                  <a:srgbClr val="000000"/>
                </a:solidFill>
              </a:rPr>
              <a:t>Reshape</a:t>
            </a:r>
            <a:endParaRPr lang="ko-KR" altLang="en-US" sz="6000" b="1" i="1" dirty="0">
              <a:solidFill>
                <a:srgbClr val="000000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BDF23FC4-65AB-4B31-954A-C1E75FEC63D2}"/>
              </a:ext>
            </a:extLst>
          </p:cNvPr>
          <p:cNvSpPr/>
          <p:nvPr/>
        </p:nvSpPr>
        <p:spPr>
          <a:xfrm>
            <a:off x="5260379" y="-4670153"/>
            <a:ext cx="3767212" cy="236731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600" b="1" i="1" dirty="0">
                <a:solidFill>
                  <a:srgbClr val="000000"/>
                </a:solidFill>
              </a:rPr>
              <a:t>Shuffle</a:t>
            </a:r>
            <a:endParaRPr lang="ko-KR" altLang="en-US" sz="6000" b="1" i="1" dirty="0">
              <a:solidFill>
                <a:srgbClr val="000000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B7C8802-AC22-4BA4-81EE-35A986AF7E3A}"/>
              </a:ext>
            </a:extLst>
          </p:cNvPr>
          <p:cNvSpPr/>
          <p:nvPr/>
        </p:nvSpPr>
        <p:spPr>
          <a:xfrm>
            <a:off x="10161397" y="-4678807"/>
            <a:ext cx="2497438" cy="237917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600" b="1" i="1" dirty="0">
                <a:solidFill>
                  <a:srgbClr val="000000"/>
                </a:solidFill>
              </a:rPr>
              <a:t>Batch</a:t>
            </a:r>
            <a:r>
              <a:rPr lang="en-US" altLang="ko-KR" sz="5400" b="1" i="1" dirty="0">
                <a:solidFill>
                  <a:srgbClr val="000000"/>
                </a:solidFill>
              </a:rPr>
              <a:t> </a:t>
            </a:r>
            <a:endParaRPr lang="ko-KR" altLang="en-US" sz="5400" b="1" i="1" dirty="0">
              <a:solidFill>
                <a:srgbClr val="000000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3C19173-D977-450D-9CD2-31DF863BF056}"/>
              </a:ext>
            </a:extLst>
          </p:cNvPr>
          <p:cNvSpPr/>
          <p:nvPr/>
        </p:nvSpPr>
        <p:spPr>
          <a:xfrm>
            <a:off x="10367974" y="294205"/>
            <a:ext cx="6177725" cy="2495099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200" b="1" i="1" dirty="0">
                <a:solidFill>
                  <a:srgbClr val="000000"/>
                </a:solidFill>
              </a:rPr>
              <a:t>Preprocessing</a:t>
            </a:r>
            <a:endParaRPr lang="ko-KR" altLang="en-US" sz="6000" b="1" i="1" dirty="0">
              <a:solidFill>
                <a:srgbClr val="000000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BA6439-EE16-445C-8451-A7C433452F80}"/>
              </a:ext>
            </a:extLst>
          </p:cNvPr>
          <p:cNvSpPr/>
          <p:nvPr/>
        </p:nvSpPr>
        <p:spPr>
          <a:xfrm>
            <a:off x="16550219" y="2778426"/>
            <a:ext cx="5014381" cy="2507941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200" b="1" i="1" dirty="0">
                <a:solidFill>
                  <a:srgbClr val="000000"/>
                </a:solidFill>
              </a:rPr>
              <a:t>Validation</a:t>
            </a:r>
            <a:endParaRPr lang="en-US" altLang="ko-KR" sz="6600" b="1" i="1" dirty="0">
              <a:solidFill>
                <a:srgbClr val="000000"/>
              </a:solidFill>
            </a:endParaRPr>
          </a:p>
          <a:p>
            <a:pPr algn="ctr"/>
            <a:r>
              <a:rPr lang="en-US" altLang="ko-KR" sz="6000" b="1" i="1" dirty="0">
                <a:solidFill>
                  <a:srgbClr val="000000"/>
                </a:solidFill>
              </a:rPr>
              <a:t>(Forward pass)</a:t>
            </a:r>
            <a:endParaRPr lang="ko-KR" altLang="en-US" sz="6000" b="1" i="1" dirty="0">
              <a:solidFill>
                <a:srgbClr val="000000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41CAD93-5A24-4A76-814A-72B7E44CC8C9}"/>
              </a:ext>
            </a:extLst>
          </p:cNvPr>
          <p:cNvSpPr/>
          <p:nvPr/>
        </p:nvSpPr>
        <p:spPr>
          <a:xfrm>
            <a:off x="-7681333" y="2774281"/>
            <a:ext cx="10766856" cy="2507941"/>
          </a:xfrm>
          <a:prstGeom prst="rect">
            <a:avLst/>
          </a:prstGeom>
          <a:pattFill prst="wdDnDiag">
            <a:fgClr>
              <a:schemeClr val="bg1">
                <a:lumMod val="50000"/>
              </a:schemeClr>
            </a:fgClr>
            <a:bgClr>
              <a:schemeClr val="bg1"/>
            </a:bgClr>
          </a:pattFill>
          <a:ln w="1270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600">
              <a:solidFill>
                <a:srgbClr val="000000"/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A4332283-5CA1-488B-A7A0-B6630F20F395}"/>
              </a:ext>
            </a:extLst>
          </p:cNvPr>
          <p:cNvSpPr/>
          <p:nvPr/>
        </p:nvSpPr>
        <p:spPr>
          <a:xfrm>
            <a:off x="3091937" y="294573"/>
            <a:ext cx="7347698" cy="2483102"/>
          </a:xfrm>
          <a:prstGeom prst="rect">
            <a:avLst/>
          </a:prstGeom>
          <a:pattFill prst="wdDnDiag">
            <a:fgClr>
              <a:schemeClr val="bg1">
                <a:lumMod val="50000"/>
              </a:schemeClr>
            </a:fgClr>
            <a:bgClr>
              <a:schemeClr val="bg1"/>
            </a:bgClr>
          </a:pattFill>
          <a:ln w="1270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600">
              <a:solidFill>
                <a:srgbClr val="000000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071F9D0D-3F62-4B6B-9606-0506791CEAF3}"/>
              </a:ext>
            </a:extLst>
          </p:cNvPr>
          <p:cNvSpPr/>
          <p:nvPr/>
        </p:nvSpPr>
        <p:spPr>
          <a:xfrm>
            <a:off x="10378840" y="2791664"/>
            <a:ext cx="6177706" cy="2489591"/>
          </a:xfrm>
          <a:prstGeom prst="rect">
            <a:avLst/>
          </a:prstGeom>
          <a:pattFill prst="wdDnDiag">
            <a:fgClr>
              <a:schemeClr val="bg1">
                <a:lumMod val="50000"/>
              </a:schemeClr>
            </a:fgClr>
            <a:bgClr>
              <a:schemeClr val="bg1"/>
            </a:bgClr>
          </a:pattFill>
          <a:ln w="1270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600" dirty="0">
              <a:solidFill>
                <a:srgbClr val="000000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6CCEE931-D935-431C-AF1E-6C5EEDCE091C}"/>
              </a:ext>
            </a:extLst>
          </p:cNvPr>
          <p:cNvSpPr/>
          <p:nvPr/>
        </p:nvSpPr>
        <p:spPr>
          <a:xfrm>
            <a:off x="16550184" y="299117"/>
            <a:ext cx="5006569" cy="2483102"/>
          </a:xfrm>
          <a:prstGeom prst="rect">
            <a:avLst/>
          </a:prstGeom>
          <a:pattFill prst="wdDnDiag">
            <a:fgClr>
              <a:schemeClr val="bg1">
                <a:lumMod val="50000"/>
              </a:schemeClr>
            </a:fgClr>
            <a:bgClr>
              <a:schemeClr val="bg1"/>
            </a:bgClr>
          </a:pattFill>
          <a:ln w="1270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600">
              <a:solidFill>
                <a:srgbClr val="000000"/>
              </a:solidFill>
            </a:endParaRPr>
          </a:p>
        </p:txBody>
      </p:sp>
      <p:sp>
        <p:nvSpPr>
          <p:cNvPr id="259" name="직사각형 258">
            <a:extLst>
              <a:ext uri="{FF2B5EF4-FFF2-40B4-BE49-F238E27FC236}">
                <a16:creationId xmlns:a16="http://schemas.microsoft.com/office/drawing/2014/main" id="{BDC4FCA5-95C4-4B07-B29D-422097AAE503}"/>
              </a:ext>
            </a:extLst>
          </p:cNvPr>
          <p:cNvSpPr/>
          <p:nvPr/>
        </p:nvSpPr>
        <p:spPr>
          <a:xfrm>
            <a:off x="3093733" y="2774277"/>
            <a:ext cx="7326852" cy="2507941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200" b="1" i="1" dirty="0">
                <a:solidFill>
                  <a:srgbClr val="000000"/>
                </a:solidFill>
              </a:rPr>
              <a:t>Training</a:t>
            </a:r>
            <a:endParaRPr lang="ko-KR" altLang="en-US" sz="6600" b="1" i="1" dirty="0">
              <a:solidFill>
                <a:srgbClr val="000000"/>
              </a:solidFill>
            </a:endParaRPr>
          </a:p>
        </p:txBody>
      </p:sp>
      <p:sp>
        <p:nvSpPr>
          <p:cNvPr id="263" name="직사각형 262">
            <a:extLst>
              <a:ext uri="{FF2B5EF4-FFF2-40B4-BE49-F238E27FC236}">
                <a16:creationId xmlns:a16="http://schemas.microsoft.com/office/drawing/2014/main" id="{196376B0-5B3B-4EDE-A637-79AA7B4C55DC}"/>
              </a:ext>
            </a:extLst>
          </p:cNvPr>
          <p:cNvSpPr/>
          <p:nvPr/>
        </p:nvSpPr>
        <p:spPr>
          <a:xfrm>
            <a:off x="21560198" y="304800"/>
            <a:ext cx="3487972" cy="2483651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 w="1270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600" b="1" i="1" dirty="0">
                <a:solidFill>
                  <a:srgbClr val="000000"/>
                </a:solidFill>
              </a:rPr>
              <a:t>Loss</a:t>
            </a:r>
          </a:p>
          <a:p>
            <a:pPr algn="ctr"/>
            <a:r>
              <a:rPr lang="en-US" altLang="ko-KR" sz="6600" b="1" i="1" dirty="0">
                <a:solidFill>
                  <a:srgbClr val="000000"/>
                </a:solidFill>
              </a:rPr>
              <a:t>accuracy</a:t>
            </a:r>
            <a:endParaRPr lang="ko-KR" altLang="en-US" sz="6600" b="1" i="1" dirty="0">
              <a:solidFill>
                <a:srgbClr val="000000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991810D-0F9B-4D84-9CCA-64EBBBAD7059}"/>
              </a:ext>
            </a:extLst>
          </p:cNvPr>
          <p:cNvSpPr txBox="1"/>
          <p:nvPr/>
        </p:nvSpPr>
        <p:spPr>
          <a:xfrm>
            <a:off x="22947853" y="2795797"/>
            <a:ext cx="3339222" cy="1200329"/>
          </a:xfrm>
          <a:prstGeom prst="rect">
            <a:avLst/>
          </a:prstGeom>
          <a:noFill/>
          <a:ln w="127000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7200" b="1" i="1" dirty="0">
                <a:solidFill>
                  <a:srgbClr val="000000"/>
                </a:solidFill>
              </a:rPr>
              <a:t>Epoch</a:t>
            </a:r>
            <a:endParaRPr lang="ko-KR" altLang="en-US" sz="6600" b="1" i="1" dirty="0">
              <a:solidFill>
                <a:srgbClr val="000000"/>
              </a:solidFill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BAFCE968-EA62-46B1-B6AB-0D5A3D5E40B7}"/>
              </a:ext>
            </a:extLst>
          </p:cNvPr>
          <p:cNvCxnSpPr>
            <a:cxnSpLocks/>
            <a:stCxn id="31" idx="3"/>
            <a:endCxn id="32" idx="1"/>
          </p:cNvCxnSpPr>
          <p:nvPr/>
        </p:nvCxnSpPr>
        <p:spPr>
          <a:xfrm>
            <a:off x="-616069" y="-3506610"/>
            <a:ext cx="1054618" cy="19251"/>
          </a:xfrm>
          <a:prstGeom prst="straightConnector1">
            <a:avLst/>
          </a:prstGeom>
          <a:ln w="1270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023747B2-7F22-49C3-B337-39A8D3C589B3}"/>
              </a:ext>
            </a:extLst>
          </p:cNvPr>
          <p:cNvCxnSpPr>
            <a:cxnSpLocks/>
            <a:stCxn id="32" idx="3"/>
            <a:endCxn id="33" idx="1"/>
          </p:cNvCxnSpPr>
          <p:nvPr/>
        </p:nvCxnSpPr>
        <p:spPr>
          <a:xfrm>
            <a:off x="4205762" y="-3487358"/>
            <a:ext cx="1054618" cy="860"/>
          </a:xfrm>
          <a:prstGeom prst="straightConnector1">
            <a:avLst/>
          </a:prstGeom>
          <a:ln w="1270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C06A1A89-9AC0-4051-B9E9-6B4BE4FD37FE}"/>
              </a:ext>
            </a:extLst>
          </p:cNvPr>
          <p:cNvCxnSpPr>
            <a:cxnSpLocks/>
            <a:stCxn id="33" idx="3"/>
            <a:endCxn id="15" idx="1"/>
          </p:cNvCxnSpPr>
          <p:nvPr/>
        </p:nvCxnSpPr>
        <p:spPr>
          <a:xfrm flipV="1">
            <a:off x="9027592" y="-3489220"/>
            <a:ext cx="1133806" cy="2722"/>
          </a:xfrm>
          <a:prstGeom prst="straightConnector1">
            <a:avLst/>
          </a:prstGeom>
          <a:ln w="1270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AFF1F143-C511-4C9D-86E7-FBDC99865B1F}"/>
              </a:ext>
            </a:extLst>
          </p:cNvPr>
          <p:cNvCxnSpPr>
            <a:cxnSpLocks/>
          </p:cNvCxnSpPr>
          <p:nvPr/>
        </p:nvCxnSpPr>
        <p:spPr>
          <a:xfrm flipH="1" flipV="1">
            <a:off x="-8795857" y="-1723414"/>
            <a:ext cx="5728282" cy="2011270"/>
          </a:xfrm>
          <a:prstGeom prst="line">
            <a:avLst/>
          </a:prstGeom>
          <a:ln w="127000">
            <a:solidFill>
              <a:schemeClr val="bg2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F129BAC1-2CAC-4251-822A-1302B4551DAC}"/>
              </a:ext>
            </a:extLst>
          </p:cNvPr>
          <p:cNvCxnSpPr>
            <a:cxnSpLocks/>
          </p:cNvCxnSpPr>
          <p:nvPr/>
        </p:nvCxnSpPr>
        <p:spPr>
          <a:xfrm flipV="1">
            <a:off x="3064677" y="-1739686"/>
            <a:ext cx="10161696" cy="2027541"/>
          </a:xfrm>
          <a:prstGeom prst="line">
            <a:avLst/>
          </a:prstGeom>
          <a:ln w="127000">
            <a:solidFill>
              <a:schemeClr val="bg2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DA929B07-781D-4B61-8ED2-F78BF902D901}"/>
              </a:ext>
            </a:extLst>
          </p:cNvPr>
          <p:cNvCxnSpPr>
            <a:cxnSpLocks/>
          </p:cNvCxnSpPr>
          <p:nvPr/>
        </p:nvCxnSpPr>
        <p:spPr>
          <a:xfrm flipV="1">
            <a:off x="-655704" y="5277342"/>
            <a:ext cx="3749437" cy="2489590"/>
          </a:xfrm>
          <a:prstGeom prst="line">
            <a:avLst/>
          </a:prstGeom>
          <a:ln w="127000">
            <a:solidFill>
              <a:schemeClr val="bg2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D055BD1E-BCCE-443D-AE51-ED2DA98E7E50}"/>
              </a:ext>
            </a:extLst>
          </p:cNvPr>
          <p:cNvCxnSpPr>
            <a:cxnSpLocks/>
          </p:cNvCxnSpPr>
          <p:nvPr/>
        </p:nvCxnSpPr>
        <p:spPr>
          <a:xfrm flipH="1" flipV="1">
            <a:off x="10420585" y="5283880"/>
            <a:ext cx="4652269" cy="2483053"/>
          </a:xfrm>
          <a:prstGeom prst="line">
            <a:avLst/>
          </a:prstGeom>
          <a:ln w="127000">
            <a:solidFill>
              <a:schemeClr val="bg2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AF5F8FA0-7880-4F1F-81E7-9AD99C01BB5A}"/>
              </a:ext>
            </a:extLst>
          </p:cNvPr>
          <p:cNvSpPr/>
          <p:nvPr/>
        </p:nvSpPr>
        <p:spPr>
          <a:xfrm>
            <a:off x="22265113" y="-1620546"/>
            <a:ext cx="1511758" cy="803310"/>
          </a:xfrm>
          <a:prstGeom prst="rect">
            <a:avLst/>
          </a:prstGeom>
          <a:pattFill prst="wdDnDiag">
            <a:fgClr>
              <a:schemeClr val="bg1">
                <a:lumMod val="50000"/>
              </a:schemeClr>
            </a:fgClr>
            <a:bgClr>
              <a:schemeClr val="bg1"/>
            </a:bgClr>
          </a:pattFill>
          <a:ln w="1270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600">
              <a:solidFill>
                <a:srgbClr val="000000"/>
              </a:solidFill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70A79CEF-C8ED-42CC-988D-578CC75036B0}"/>
              </a:ext>
            </a:extLst>
          </p:cNvPr>
          <p:cNvSpPr txBox="1"/>
          <p:nvPr/>
        </p:nvSpPr>
        <p:spPr>
          <a:xfrm>
            <a:off x="23951387" y="-1894863"/>
            <a:ext cx="2641033" cy="1200330"/>
          </a:xfrm>
          <a:prstGeom prst="rect">
            <a:avLst/>
          </a:prstGeom>
          <a:noFill/>
          <a:ln w="127000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7200" b="1" dirty="0">
                <a:solidFill>
                  <a:srgbClr val="000000"/>
                </a:solidFill>
              </a:rPr>
              <a:t>: idle</a:t>
            </a:r>
            <a:endParaRPr lang="ko-KR" altLang="en-US" sz="7200" b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606164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DA243A91-4121-429B-81CC-2F7874C2EB45}"/>
              </a:ext>
            </a:extLst>
          </p:cNvPr>
          <p:cNvSpPr/>
          <p:nvPr/>
        </p:nvSpPr>
        <p:spPr>
          <a:xfrm>
            <a:off x="2166970" y="1393472"/>
            <a:ext cx="2805315" cy="4117802"/>
          </a:xfrm>
          <a:prstGeom prst="roundRect">
            <a:avLst>
              <a:gd name="adj" fmla="val 4693"/>
            </a:avLst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918EF172-0644-D34B-95BC-E2B7E0520D5A}"/>
              </a:ext>
            </a:extLst>
          </p:cNvPr>
          <p:cNvSpPr/>
          <p:nvPr/>
        </p:nvSpPr>
        <p:spPr>
          <a:xfrm>
            <a:off x="2426785" y="2019592"/>
            <a:ext cx="2283533" cy="1932423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i="1" dirty="0">
              <a:solidFill>
                <a:schemeClr val="tx1"/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103</a:t>
            </a:fld>
            <a:endParaRPr lang="ko-KR" altLang="en-US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9B8887D9-867C-4B73-A748-C683F4310A81}"/>
              </a:ext>
            </a:extLst>
          </p:cNvPr>
          <p:cNvSpPr/>
          <p:nvPr/>
        </p:nvSpPr>
        <p:spPr>
          <a:xfrm>
            <a:off x="2428936" y="5093928"/>
            <a:ext cx="2281382" cy="301046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i="1" dirty="0">
                <a:solidFill>
                  <a:schemeClr val="tx1"/>
                </a:solidFill>
              </a:rPr>
              <a:t>Preprocessing</a:t>
            </a:r>
            <a:endParaRPr lang="ko-KR" altLang="en-US" sz="1400" b="1" i="1" dirty="0">
              <a:solidFill>
                <a:schemeClr val="tx1"/>
              </a:solidFill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88BAC352-7D29-4356-9B06-00D60D43F4F0}"/>
              </a:ext>
            </a:extLst>
          </p:cNvPr>
          <p:cNvCxnSpPr>
            <a:cxnSpLocks/>
            <a:endCxn id="36" idx="2"/>
          </p:cNvCxnSpPr>
          <p:nvPr/>
        </p:nvCxnSpPr>
        <p:spPr>
          <a:xfrm flipV="1">
            <a:off x="3569627" y="5394974"/>
            <a:ext cx="0" cy="28671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1BE7E72E-536D-4B01-BF8C-4BFC11B1E23B}"/>
              </a:ext>
            </a:extLst>
          </p:cNvPr>
          <p:cNvSpPr txBox="1"/>
          <p:nvPr/>
        </p:nvSpPr>
        <p:spPr>
          <a:xfrm>
            <a:off x="2893212" y="5656638"/>
            <a:ext cx="13468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i="1" dirty="0"/>
              <a:t>Training data</a:t>
            </a:r>
            <a:endParaRPr lang="ko-KR" altLang="en-US" sz="1600" b="1" i="1" dirty="0"/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91C68935-3214-4A17-9283-634CE9A129DC}"/>
              </a:ext>
            </a:extLst>
          </p:cNvPr>
          <p:cNvSpPr/>
          <p:nvPr/>
        </p:nvSpPr>
        <p:spPr>
          <a:xfrm>
            <a:off x="2764831" y="3391128"/>
            <a:ext cx="216000" cy="216000"/>
          </a:xfrm>
          <a:prstGeom prst="ellipse">
            <a:avLst/>
          </a:prstGeom>
          <a:solidFill>
            <a:schemeClr val="tx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7E6D4A3F-BA09-45CA-99F9-0AF0576A3E62}"/>
              </a:ext>
            </a:extLst>
          </p:cNvPr>
          <p:cNvSpPr/>
          <p:nvPr/>
        </p:nvSpPr>
        <p:spPr>
          <a:xfrm>
            <a:off x="2568723" y="3027973"/>
            <a:ext cx="216000" cy="216000"/>
          </a:xfrm>
          <a:prstGeom prst="ellipse">
            <a:avLst/>
          </a:prstGeom>
          <a:solidFill>
            <a:schemeClr val="tx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2701FC45-C8C7-4488-8CA8-BBCCC184DF47}"/>
              </a:ext>
            </a:extLst>
          </p:cNvPr>
          <p:cNvSpPr/>
          <p:nvPr/>
        </p:nvSpPr>
        <p:spPr>
          <a:xfrm>
            <a:off x="3456352" y="3391128"/>
            <a:ext cx="216000" cy="216000"/>
          </a:xfrm>
          <a:prstGeom prst="ellipse">
            <a:avLst/>
          </a:prstGeom>
          <a:solidFill>
            <a:schemeClr val="tx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10C7C5EE-FEB4-4EC6-B781-C57521F1382B}"/>
              </a:ext>
            </a:extLst>
          </p:cNvPr>
          <p:cNvSpPr/>
          <p:nvPr/>
        </p:nvSpPr>
        <p:spPr>
          <a:xfrm>
            <a:off x="4172765" y="3391128"/>
            <a:ext cx="216000" cy="216000"/>
          </a:xfrm>
          <a:prstGeom prst="ellipse">
            <a:avLst/>
          </a:prstGeom>
          <a:solidFill>
            <a:schemeClr val="tx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2747B29C-36DE-4A8F-8BBE-8ABA7172B0F9}"/>
              </a:ext>
            </a:extLst>
          </p:cNvPr>
          <p:cNvSpPr/>
          <p:nvPr/>
        </p:nvSpPr>
        <p:spPr>
          <a:xfrm>
            <a:off x="3466902" y="3253499"/>
            <a:ext cx="914400" cy="3601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…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id="{EA46B1C7-AC37-4F01-A3DE-06E089B55A83}"/>
              </a:ext>
            </a:extLst>
          </p:cNvPr>
          <p:cNvSpPr/>
          <p:nvPr/>
        </p:nvSpPr>
        <p:spPr>
          <a:xfrm>
            <a:off x="3147222" y="3027973"/>
            <a:ext cx="216000" cy="216000"/>
          </a:xfrm>
          <a:prstGeom prst="ellipse">
            <a:avLst/>
          </a:prstGeom>
          <a:solidFill>
            <a:schemeClr val="tx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A788822A-242D-48AD-B36C-B15AB82FD497}"/>
              </a:ext>
            </a:extLst>
          </p:cNvPr>
          <p:cNvSpPr/>
          <p:nvPr/>
        </p:nvSpPr>
        <p:spPr>
          <a:xfrm>
            <a:off x="3763852" y="3027973"/>
            <a:ext cx="216000" cy="216000"/>
          </a:xfrm>
          <a:prstGeom prst="ellipse">
            <a:avLst/>
          </a:prstGeom>
          <a:solidFill>
            <a:schemeClr val="tx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E137E888-7311-4E2A-A906-C1BC9652522E}"/>
              </a:ext>
            </a:extLst>
          </p:cNvPr>
          <p:cNvSpPr/>
          <p:nvPr/>
        </p:nvSpPr>
        <p:spPr>
          <a:xfrm>
            <a:off x="4313772" y="3027973"/>
            <a:ext cx="216000" cy="216000"/>
          </a:xfrm>
          <a:prstGeom prst="ellipse">
            <a:avLst/>
          </a:prstGeom>
          <a:solidFill>
            <a:schemeClr val="tx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타원 91">
            <a:extLst>
              <a:ext uri="{FF2B5EF4-FFF2-40B4-BE49-F238E27FC236}">
                <a16:creationId xmlns:a16="http://schemas.microsoft.com/office/drawing/2014/main" id="{603CA3E7-7899-40F6-8FB8-51A2D713AAF6}"/>
              </a:ext>
            </a:extLst>
          </p:cNvPr>
          <p:cNvSpPr/>
          <p:nvPr/>
        </p:nvSpPr>
        <p:spPr>
          <a:xfrm>
            <a:off x="2567602" y="2669581"/>
            <a:ext cx="216000" cy="216000"/>
          </a:xfrm>
          <a:prstGeom prst="ellipse">
            <a:avLst/>
          </a:prstGeom>
          <a:solidFill>
            <a:schemeClr val="tx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A15E9DA0-243E-430E-A1EA-582A2A1B7F5B}"/>
              </a:ext>
            </a:extLst>
          </p:cNvPr>
          <p:cNvSpPr/>
          <p:nvPr/>
        </p:nvSpPr>
        <p:spPr>
          <a:xfrm>
            <a:off x="3146101" y="2669581"/>
            <a:ext cx="216000" cy="216000"/>
          </a:xfrm>
          <a:prstGeom prst="ellipse">
            <a:avLst/>
          </a:prstGeom>
          <a:solidFill>
            <a:schemeClr val="tx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타원 93">
            <a:extLst>
              <a:ext uri="{FF2B5EF4-FFF2-40B4-BE49-F238E27FC236}">
                <a16:creationId xmlns:a16="http://schemas.microsoft.com/office/drawing/2014/main" id="{2A43C8A8-B7F4-4E7B-90F9-12E1EE4EDD00}"/>
              </a:ext>
            </a:extLst>
          </p:cNvPr>
          <p:cNvSpPr/>
          <p:nvPr/>
        </p:nvSpPr>
        <p:spPr>
          <a:xfrm>
            <a:off x="3762731" y="2669581"/>
            <a:ext cx="216000" cy="216000"/>
          </a:xfrm>
          <a:prstGeom prst="ellipse">
            <a:avLst/>
          </a:prstGeom>
          <a:solidFill>
            <a:schemeClr val="tx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타원 94">
            <a:extLst>
              <a:ext uri="{FF2B5EF4-FFF2-40B4-BE49-F238E27FC236}">
                <a16:creationId xmlns:a16="http://schemas.microsoft.com/office/drawing/2014/main" id="{9AE67C6B-E8FB-4C16-B109-1CCFA1F3F138}"/>
              </a:ext>
            </a:extLst>
          </p:cNvPr>
          <p:cNvSpPr/>
          <p:nvPr/>
        </p:nvSpPr>
        <p:spPr>
          <a:xfrm>
            <a:off x="4312651" y="2669581"/>
            <a:ext cx="216000" cy="216000"/>
          </a:xfrm>
          <a:prstGeom prst="ellipse">
            <a:avLst/>
          </a:prstGeom>
          <a:solidFill>
            <a:schemeClr val="tx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타원 102">
            <a:extLst>
              <a:ext uri="{FF2B5EF4-FFF2-40B4-BE49-F238E27FC236}">
                <a16:creationId xmlns:a16="http://schemas.microsoft.com/office/drawing/2014/main" id="{B417B585-5C4D-4652-930D-142989D44CD6}"/>
              </a:ext>
            </a:extLst>
          </p:cNvPr>
          <p:cNvSpPr/>
          <p:nvPr/>
        </p:nvSpPr>
        <p:spPr>
          <a:xfrm>
            <a:off x="2764831" y="2331437"/>
            <a:ext cx="216000" cy="216000"/>
          </a:xfrm>
          <a:prstGeom prst="ellipse">
            <a:avLst/>
          </a:prstGeom>
          <a:solidFill>
            <a:schemeClr val="tx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" name="타원 103">
            <a:extLst>
              <a:ext uri="{FF2B5EF4-FFF2-40B4-BE49-F238E27FC236}">
                <a16:creationId xmlns:a16="http://schemas.microsoft.com/office/drawing/2014/main" id="{D00E0AD9-8FE3-47CA-89B5-A33B756C60B9}"/>
              </a:ext>
            </a:extLst>
          </p:cNvPr>
          <p:cNvSpPr/>
          <p:nvPr/>
        </p:nvSpPr>
        <p:spPr>
          <a:xfrm>
            <a:off x="3456352" y="2331437"/>
            <a:ext cx="216000" cy="216000"/>
          </a:xfrm>
          <a:prstGeom prst="ellipse">
            <a:avLst/>
          </a:prstGeom>
          <a:solidFill>
            <a:schemeClr val="tx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타원 104">
            <a:extLst>
              <a:ext uri="{FF2B5EF4-FFF2-40B4-BE49-F238E27FC236}">
                <a16:creationId xmlns:a16="http://schemas.microsoft.com/office/drawing/2014/main" id="{7907AC14-94C8-45C8-826B-DE5D8BCAB6F3}"/>
              </a:ext>
            </a:extLst>
          </p:cNvPr>
          <p:cNvSpPr/>
          <p:nvPr/>
        </p:nvSpPr>
        <p:spPr>
          <a:xfrm>
            <a:off x="4172765" y="2331437"/>
            <a:ext cx="216000" cy="216000"/>
          </a:xfrm>
          <a:prstGeom prst="ellipse">
            <a:avLst/>
          </a:prstGeom>
          <a:solidFill>
            <a:schemeClr val="tx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7" name="직선 연결선 106">
            <a:extLst>
              <a:ext uri="{FF2B5EF4-FFF2-40B4-BE49-F238E27FC236}">
                <a16:creationId xmlns:a16="http://schemas.microsoft.com/office/drawing/2014/main" id="{EE4911AA-0C68-42D3-A32D-379B15817DAD}"/>
              </a:ext>
            </a:extLst>
          </p:cNvPr>
          <p:cNvCxnSpPr>
            <a:cxnSpLocks/>
            <a:stCxn id="67" idx="0"/>
            <a:endCxn id="68" idx="4"/>
          </p:cNvCxnSpPr>
          <p:nvPr/>
        </p:nvCxnSpPr>
        <p:spPr>
          <a:xfrm flipH="1" flipV="1">
            <a:off x="2676723" y="3243973"/>
            <a:ext cx="196108" cy="147155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8" name="직선 연결선 107">
            <a:extLst>
              <a:ext uri="{FF2B5EF4-FFF2-40B4-BE49-F238E27FC236}">
                <a16:creationId xmlns:a16="http://schemas.microsoft.com/office/drawing/2014/main" id="{52006F00-4BED-4184-BE66-D4FB8E1983D6}"/>
              </a:ext>
            </a:extLst>
          </p:cNvPr>
          <p:cNvCxnSpPr>
            <a:cxnSpLocks/>
            <a:stCxn id="67" idx="0"/>
            <a:endCxn id="76" idx="4"/>
          </p:cNvCxnSpPr>
          <p:nvPr/>
        </p:nvCxnSpPr>
        <p:spPr>
          <a:xfrm flipV="1">
            <a:off x="2872831" y="3243973"/>
            <a:ext cx="382391" cy="147155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1" name="직선 연결선 110">
            <a:extLst>
              <a:ext uri="{FF2B5EF4-FFF2-40B4-BE49-F238E27FC236}">
                <a16:creationId xmlns:a16="http://schemas.microsoft.com/office/drawing/2014/main" id="{8EDD922A-1883-449D-82CA-A1757E5F9916}"/>
              </a:ext>
            </a:extLst>
          </p:cNvPr>
          <p:cNvCxnSpPr>
            <a:cxnSpLocks/>
            <a:stCxn id="67" idx="0"/>
            <a:endCxn id="77" idx="4"/>
          </p:cNvCxnSpPr>
          <p:nvPr/>
        </p:nvCxnSpPr>
        <p:spPr>
          <a:xfrm flipV="1">
            <a:off x="2872831" y="3243973"/>
            <a:ext cx="999021" cy="147155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4" name="직선 연결선 113">
            <a:extLst>
              <a:ext uri="{FF2B5EF4-FFF2-40B4-BE49-F238E27FC236}">
                <a16:creationId xmlns:a16="http://schemas.microsoft.com/office/drawing/2014/main" id="{B345D3C0-DD15-4565-AEB2-F7301322B22C}"/>
              </a:ext>
            </a:extLst>
          </p:cNvPr>
          <p:cNvCxnSpPr>
            <a:cxnSpLocks/>
            <a:stCxn id="67" idx="0"/>
            <a:endCxn id="78" idx="4"/>
          </p:cNvCxnSpPr>
          <p:nvPr/>
        </p:nvCxnSpPr>
        <p:spPr>
          <a:xfrm flipV="1">
            <a:off x="2872831" y="3243973"/>
            <a:ext cx="1548941" cy="147155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8" name="직선 연결선 117">
            <a:extLst>
              <a:ext uri="{FF2B5EF4-FFF2-40B4-BE49-F238E27FC236}">
                <a16:creationId xmlns:a16="http://schemas.microsoft.com/office/drawing/2014/main" id="{23AD372D-D53D-43AB-847F-F7D93C96B499}"/>
              </a:ext>
            </a:extLst>
          </p:cNvPr>
          <p:cNvCxnSpPr>
            <a:cxnSpLocks/>
            <a:stCxn id="72" idx="0"/>
            <a:endCxn id="68" idx="4"/>
          </p:cNvCxnSpPr>
          <p:nvPr/>
        </p:nvCxnSpPr>
        <p:spPr>
          <a:xfrm flipH="1" flipV="1">
            <a:off x="2676723" y="3243973"/>
            <a:ext cx="887629" cy="147155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1" name="직선 연결선 120">
            <a:extLst>
              <a:ext uri="{FF2B5EF4-FFF2-40B4-BE49-F238E27FC236}">
                <a16:creationId xmlns:a16="http://schemas.microsoft.com/office/drawing/2014/main" id="{2562718A-6511-4189-B8CD-9B7106883026}"/>
              </a:ext>
            </a:extLst>
          </p:cNvPr>
          <p:cNvCxnSpPr>
            <a:cxnSpLocks/>
            <a:stCxn id="72" idx="0"/>
            <a:endCxn id="76" idx="4"/>
          </p:cNvCxnSpPr>
          <p:nvPr/>
        </p:nvCxnSpPr>
        <p:spPr>
          <a:xfrm flipH="1" flipV="1">
            <a:off x="3255222" y="3243973"/>
            <a:ext cx="309130" cy="147155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4" name="직선 연결선 123">
            <a:extLst>
              <a:ext uri="{FF2B5EF4-FFF2-40B4-BE49-F238E27FC236}">
                <a16:creationId xmlns:a16="http://schemas.microsoft.com/office/drawing/2014/main" id="{ABC54D55-C2A2-4587-903F-BAC7BF6C7637}"/>
              </a:ext>
            </a:extLst>
          </p:cNvPr>
          <p:cNvCxnSpPr>
            <a:cxnSpLocks/>
            <a:stCxn id="77" idx="4"/>
            <a:endCxn id="72" idx="0"/>
          </p:cNvCxnSpPr>
          <p:nvPr/>
        </p:nvCxnSpPr>
        <p:spPr>
          <a:xfrm flipH="1">
            <a:off x="3564352" y="3243973"/>
            <a:ext cx="307500" cy="1471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연결선 126">
            <a:extLst>
              <a:ext uri="{FF2B5EF4-FFF2-40B4-BE49-F238E27FC236}">
                <a16:creationId xmlns:a16="http://schemas.microsoft.com/office/drawing/2014/main" id="{0764BF7F-E980-40E2-B2B0-E8820F76F110}"/>
              </a:ext>
            </a:extLst>
          </p:cNvPr>
          <p:cNvCxnSpPr>
            <a:cxnSpLocks/>
            <a:stCxn id="78" idx="4"/>
            <a:endCxn id="72" idx="0"/>
          </p:cNvCxnSpPr>
          <p:nvPr/>
        </p:nvCxnSpPr>
        <p:spPr>
          <a:xfrm flipH="1">
            <a:off x="3564352" y="3243973"/>
            <a:ext cx="857420" cy="147155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0" name="직선 연결선 129">
            <a:extLst>
              <a:ext uri="{FF2B5EF4-FFF2-40B4-BE49-F238E27FC236}">
                <a16:creationId xmlns:a16="http://schemas.microsoft.com/office/drawing/2014/main" id="{5BD842C8-DBED-42BB-9360-0BEBCD651F19}"/>
              </a:ext>
            </a:extLst>
          </p:cNvPr>
          <p:cNvCxnSpPr>
            <a:cxnSpLocks/>
            <a:stCxn id="68" idx="4"/>
            <a:endCxn id="73" idx="0"/>
          </p:cNvCxnSpPr>
          <p:nvPr/>
        </p:nvCxnSpPr>
        <p:spPr>
          <a:xfrm>
            <a:off x="2676723" y="3243973"/>
            <a:ext cx="1604042" cy="147155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3" name="직선 연결선 132">
            <a:extLst>
              <a:ext uri="{FF2B5EF4-FFF2-40B4-BE49-F238E27FC236}">
                <a16:creationId xmlns:a16="http://schemas.microsoft.com/office/drawing/2014/main" id="{75B1A79A-748F-4CED-B728-6D75F2ECF58A}"/>
              </a:ext>
            </a:extLst>
          </p:cNvPr>
          <p:cNvCxnSpPr>
            <a:cxnSpLocks/>
            <a:stCxn id="76" idx="4"/>
            <a:endCxn id="73" idx="0"/>
          </p:cNvCxnSpPr>
          <p:nvPr/>
        </p:nvCxnSpPr>
        <p:spPr>
          <a:xfrm>
            <a:off x="3255222" y="3243973"/>
            <a:ext cx="1025543" cy="147155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6" name="직선 연결선 135">
            <a:extLst>
              <a:ext uri="{FF2B5EF4-FFF2-40B4-BE49-F238E27FC236}">
                <a16:creationId xmlns:a16="http://schemas.microsoft.com/office/drawing/2014/main" id="{525415DF-A095-4E63-AFA9-4BF750B053C6}"/>
              </a:ext>
            </a:extLst>
          </p:cNvPr>
          <p:cNvCxnSpPr>
            <a:cxnSpLocks/>
            <a:stCxn id="77" idx="4"/>
            <a:endCxn id="73" idx="0"/>
          </p:cNvCxnSpPr>
          <p:nvPr/>
        </p:nvCxnSpPr>
        <p:spPr>
          <a:xfrm>
            <a:off x="3871852" y="3243973"/>
            <a:ext cx="408913" cy="147155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9" name="직선 연결선 138">
            <a:extLst>
              <a:ext uri="{FF2B5EF4-FFF2-40B4-BE49-F238E27FC236}">
                <a16:creationId xmlns:a16="http://schemas.microsoft.com/office/drawing/2014/main" id="{96763B1A-C8DE-41CF-8799-8A4B56A6FB97}"/>
              </a:ext>
            </a:extLst>
          </p:cNvPr>
          <p:cNvCxnSpPr>
            <a:cxnSpLocks/>
            <a:stCxn id="78" idx="4"/>
            <a:endCxn id="73" idx="0"/>
          </p:cNvCxnSpPr>
          <p:nvPr/>
        </p:nvCxnSpPr>
        <p:spPr>
          <a:xfrm flipH="1">
            <a:off x="4280765" y="3243973"/>
            <a:ext cx="141007" cy="147155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2" name="직선 연결선 141">
            <a:extLst>
              <a:ext uri="{FF2B5EF4-FFF2-40B4-BE49-F238E27FC236}">
                <a16:creationId xmlns:a16="http://schemas.microsoft.com/office/drawing/2014/main" id="{5CAB61C0-DA2E-4594-9B2A-9CCA37BD5485}"/>
              </a:ext>
            </a:extLst>
          </p:cNvPr>
          <p:cNvCxnSpPr>
            <a:cxnSpLocks/>
            <a:stCxn id="68" idx="0"/>
            <a:endCxn id="93" idx="4"/>
          </p:cNvCxnSpPr>
          <p:nvPr/>
        </p:nvCxnSpPr>
        <p:spPr>
          <a:xfrm flipV="1">
            <a:off x="2676723" y="2885581"/>
            <a:ext cx="577378" cy="1423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직선 연결선 144">
            <a:extLst>
              <a:ext uri="{FF2B5EF4-FFF2-40B4-BE49-F238E27FC236}">
                <a16:creationId xmlns:a16="http://schemas.microsoft.com/office/drawing/2014/main" id="{6B64987A-9CB4-4E67-A287-FB46F9CDA13C}"/>
              </a:ext>
            </a:extLst>
          </p:cNvPr>
          <p:cNvCxnSpPr>
            <a:cxnSpLocks/>
            <a:stCxn id="68" idx="0"/>
            <a:endCxn id="94" idx="4"/>
          </p:cNvCxnSpPr>
          <p:nvPr/>
        </p:nvCxnSpPr>
        <p:spPr>
          <a:xfrm flipV="1">
            <a:off x="2676723" y="2885581"/>
            <a:ext cx="1194008" cy="1423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직선 연결선 147">
            <a:extLst>
              <a:ext uri="{FF2B5EF4-FFF2-40B4-BE49-F238E27FC236}">
                <a16:creationId xmlns:a16="http://schemas.microsoft.com/office/drawing/2014/main" id="{E6EF0E48-1A17-48AD-9D6D-8EC47ED67A48}"/>
              </a:ext>
            </a:extLst>
          </p:cNvPr>
          <p:cNvCxnSpPr>
            <a:cxnSpLocks/>
            <a:stCxn id="68" idx="0"/>
            <a:endCxn id="95" idx="4"/>
          </p:cNvCxnSpPr>
          <p:nvPr/>
        </p:nvCxnSpPr>
        <p:spPr>
          <a:xfrm flipV="1">
            <a:off x="2676723" y="2885581"/>
            <a:ext cx="1743928" cy="1423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연결선 150">
            <a:extLst>
              <a:ext uri="{FF2B5EF4-FFF2-40B4-BE49-F238E27FC236}">
                <a16:creationId xmlns:a16="http://schemas.microsoft.com/office/drawing/2014/main" id="{0A327752-E52A-46B0-BCBA-E10F07B0A41A}"/>
              </a:ext>
            </a:extLst>
          </p:cNvPr>
          <p:cNvCxnSpPr>
            <a:cxnSpLocks/>
            <a:stCxn id="68" idx="0"/>
            <a:endCxn id="92" idx="4"/>
          </p:cNvCxnSpPr>
          <p:nvPr/>
        </p:nvCxnSpPr>
        <p:spPr>
          <a:xfrm flipH="1" flipV="1">
            <a:off x="2675602" y="2885581"/>
            <a:ext cx="1121" cy="1423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직선 연결선 158">
            <a:extLst>
              <a:ext uri="{FF2B5EF4-FFF2-40B4-BE49-F238E27FC236}">
                <a16:creationId xmlns:a16="http://schemas.microsoft.com/office/drawing/2014/main" id="{BA096DFA-8D3E-409D-82AD-5D6B7CC781E9}"/>
              </a:ext>
            </a:extLst>
          </p:cNvPr>
          <p:cNvCxnSpPr>
            <a:cxnSpLocks/>
            <a:stCxn id="76" idx="0"/>
            <a:endCxn id="93" idx="4"/>
          </p:cNvCxnSpPr>
          <p:nvPr/>
        </p:nvCxnSpPr>
        <p:spPr>
          <a:xfrm flipH="1" flipV="1">
            <a:off x="3254101" y="2885581"/>
            <a:ext cx="1121" cy="1423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직선 연결선 161">
            <a:extLst>
              <a:ext uri="{FF2B5EF4-FFF2-40B4-BE49-F238E27FC236}">
                <a16:creationId xmlns:a16="http://schemas.microsoft.com/office/drawing/2014/main" id="{9AAADCA3-12B7-405B-9BC5-419DCAC2030C}"/>
              </a:ext>
            </a:extLst>
          </p:cNvPr>
          <p:cNvCxnSpPr>
            <a:cxnSpLocks/>
            <a:stCxn id="76" idx="0"/>
            <a:endCxn id="94" idx="4"/>
          </p:cNvCxnSpPr>
          <p:nvPr/>
        </p:nvCxnSpPr>
        <p:spPr>
          <a:xfrm flipV="1">
            <a:off x="3255222" y="2885581"/>
            <a:ext cx="615509" cy="1423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직선 연결선 164">
            <a:extLst>
              <a:ext uri="{FF2B5EF4-FFF2-40B4-BE49-F238E27FC236}">
                <a16:creationId xmlns:a16="http://schemas.microsoft.com/office/drawing/2014/main" id="{0BD29C69-5F83-4A5B-8CD3-0D6BFD0D0BB0}"/>
              </a:ext>
            </a:extLst>
          </p:cNvPr>
          <p:cNvCxnSpPr>
            <a:cxnSpLocks/>
            <a:stCxn id="76" idx="0"/>
            <a:endCxn id="95" idx="4"/>
          </p:cNvCxnSpPr>
          <p:nvPr/>
        </p:nvCxnSpPr>
        <p:spPr>
          <a:xfrm flipV="1">
            <a:off x="3255222" y="2885581"/>
            <a:ext cx="1165429" cy="1423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직선 연결선 168">
            <a:extLst>
              <a:ext uri="{FF2B5EF4-FFF2-40B4-BE49-F238E27FC236}">
                <a16:creationId xmlns:a16="http://schemas.microsoft.com/office/drawing/2014/main" id="{30D6DA63-A21E-47FA-96E6-C25B462537B7}"/>
              </a:ext>
            </a:extLst>
          </p:cNvPr>
          <p:cNvCxnSpPr>
            <a:cxnSpLocks/>
            <a:stCxn id="77" idx="0"/>
            <a:endCxn id="92" idx="4"/>
          </p:cNvCxnSpPr>
          <p:nvPr/>
        </p:nvCxnSpPr>
        <p:spPr>
          <a:xfrm flipH="1" flipV="1">
            <a:off x="2675602" y="2885581"/>
            <a:ext cx="1196250" cy="1423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직선 연결선 171">
            <a:extLst>
              <a:ext uri="{FF2B5EF4-FFF2-40B4-BE49-F238E27FC236}">
                <a16:creationId xmlns:a16="http://schemas.microsoft.com/office/drawing/2014/main" id="{31D56A70-3E3B-487A-B504-4E46675045B0}"/>
              </a:ext>
            </a:extLst>
          </p:cNvPr>
          <p:cNvCxnSpPr>
            <a:cxnSpLocks/>
            <a:stCxn id="76" idx="0"/>
            <a:endCxn id="92" idx="4"/>
          </p:cNvCxnSpPr>
          <p:nvPr/>
        </p:nvCxnSpPr>
        <p:spPr>
          <a:xfrm flipH="1" flipV="1">
            <a:off x="2675602" y="2885581"/>
            <a:ext cx="579620" cy="1423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직선 연결선 174">
            <a:extLst>
              <a:ext uri="{FF2B5EF4-FFF2-40B4-BE49-F238E27FC236}">
                <a16:creationId xmlns:a16="http://schemas.microsoft.com/office/drawing/2014/main" id="{13AD3135-CE9C-48C6-9FDB-79A8A644CF93}"/>
              </a:ext>
            </a:extLst>
          </p:cNvPr>
          <p:cNvCxnSpPr>
            <a:cxnSpLocks/>
            <a:stCxn id="77" idx="0"/>
            <a:endCxn id="94" idx="4"/>
          </p:cNvCxnSpPr>
          <p:nvPr/>
        </p:nvCxnSpPr>
        <p:spPr>
          <a:xfrm flipH="1" flipV="1">
            <a:off x="3870731" y="2885581"/>
            <a:ext cx="1121" cy="1423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직선 연결선 177">
            <a:extLst>
              <a:ext uri="{FF2B5EF4-FFF2-40B4-BE49-F238E27FC236}">
                <a16:creationId xmlns:a16="http://schemas.microsoft.com/office/drawing/2014/main" id="{6F863E81-B731-415C-933B-73815C8C5A5F}"/>
              </a:ext>
            </a:extLst>
          </p:cNvPr>
          <p:cNvCxnSpPr>
            <a:cxnSpLocks/>
            <a:stCxn id="78" idx="0"/>
            <a:endCxn id="95" idx="4"/>
          </p:cNvCxnSpPr>
          <p:nvPr/>
        </p:nvCxnSpPr>
        <p:spPr>
          <a:xfrm flipH="1" flipV="1">
            <a:off x="4420651" y="2885581"/>
            <a:ext cx="1121" cy="1423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직선 연결선 180">
            <a:extLst>
              <a:ext uri="{FF2B5EF4-FFF2-40B4-BE49-F238E27FC236}">
                <a16:creationId xmlns:a16="http://schemas.microsoft.com/office/drawing/2014/main" id="{CF4433CE-AF2F-4CF1-844D-E0CEAC914C15}"/>
              </a:ext>
            </a:extLst>
          </p:cNvPr>
          <p:cNvCxnSpPr>
            <a:cxnSpLocks/>
            <a:stCxn id="77" idx="0"/>
            <a:endCxn id="95" idx="4"/>
          </p:cNvCxnSpPr>
          <p:nvPr/>
        </p:nvCxnSpPr>
        <p:spPr>
          <a:xfrm flipV="1">
            <a:off x="3871852" y="2885581"/>
            <a:ext cx="548799" cy="1423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직선 연결선 183">
            <a:extLst>
              <a:ext uri="{FF2B5EF4-FFF2-40B4-BE49-F238E27FC236}">
                <a16:creationId xmlns:a16="http://schemas.microsoft.com/office/drawing/2014/main" id="{2CD6C5B3-B1ED-4D6E-843B-43568EF16C53}"/>
              </a:ext>
            </a:extLst>
          </p:cNvPr>
          <p:cNvCxnSpPr>
            <a:cxnSpLocks/>
            <a:stCxn id="78" idx="0"/>
            <a:endCxn id="94" idx="4"/>
          </p:cNvCxnSpPr>
          <p:nvPr/>
        </p:nvCxnSpPr>
        <p:spPr>
          <a:xfrm flipH="1" flipV="1">
            <a:off x="3870731" y="2885581"/>
            <a:ext cx="551041" cy="1423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직선 연결선 187">
            <a:extLst>
              <a:ext uri="{FF2B5EF4-FFF2-40B4-BE49-F238E27FC236}">
                <a16:creationId xmlns:a16="http://schemas.microsoft.com/office/drawing/2014/main" id="{5ABF78C8-6D33-4067-A995-7324CBFFAF5F}"/>
              </a:ext>
            </a:extLst>
          </p:cNvPr>
          <p:cNvCxnSpPr>
            <a:cxnSpLocks/>
            <a:stCxn id="78" idx="0"/>
            <a:endCxn id="93" idx="4"/>
          </p:cNvCxnSpPr>
          <p:nvPr/>
        </p:nvCxnSpPr>
        <p:spPr>
          <a:xfrm flipH="1" flipV="1">
            <a:off x="3254101" y="2885581"/>
            <a:ext cx="1167671" cy="1423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연결선 190">
            <a:extLst>
              <a:ext uri="{FF2B5EF4-FFF2-40B4-BE49-F238E27FC236}">
                <a16:creationId xmlns:a16="http://schemas.microsoft.com/office/drawing/2014/main" id="{40FB2A53-E76E-4A16-95F0-76FAC1C1E58A}"/>
              </a:ext>
            </a:extLst>
          </p:cNvPr>
          <p:cNvCxnSpPr>
            <a:cxnSpLocks/>
            <a:stCxn id="78" idx="0"/>
            <a:endCxn id="92" idx="4"/>
          </p:cNvCxnSpPr>
          <p:nvPr/>
        </p:nvCxnSpPr>
        <p:spPr>
          <a:xfrm flipH="1" flipV="1">
            <a:off x="2675602" y="2885581"/>
            <a:ext cx="1746170" cy="1423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직선 연결선 193">
            <a:extLst>
              <a:ext uri="{FF2B5EF4-FFF2-40B4-BE49-F238E27FC236}">
                <a16:creationId xmlns:a16="http://schemas.microsoft.com/office/drawing/2014/main" id="{40DEE72D-C927-411E-914A-B8E955B40DED}"/>
              </a:ext>
            </a:extLst>
          </p:cNvPr>
          <p:cNvCxnSpPr>
            <a:cxnSpLocks/>
            <a:stCxn id="103" idx="4"/>
            <a:endCxn id="92" idx="0"/>
          </p:cNvCxnSpPr>
          <p:nvPr/>
        </p:nvCxnSpPr>
        <p:spPr>
          <a:xfrm flipH="1">
            <a:off x="2675602" y="2547437"/>
            <a:ext cx="197229" cy="12214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직선 연결선 196">
            <a:extLst>
              <a:ext uri="{FF2B5EF4-FFF2-40B4-BE49-F238E27FC236}">
                <a16:creationId xmlns:a16="http://schemas.microsoft.com/office/drawing/2014/main" id="{F937E7A3-0079-4BE3-8319-B86BA466CD1C}"/>
              </a:ext>
            </a:extLst>
          </p:cNvPr>
          <p:cNvCxnSpPr>
            <a:cxnSpLocks/>
            <a:stCxn id="104" idx="4"/>
            <a:endCxn id="92" idx="0"/>
          </p:cNvCxnSpPr>
          <p:nvPr/>
        </p:nvCxnSpPr>
        <p:spPr>
          <a:xfrm flipH="1">
            <a:off x="2675602" y="2547437"/>
            <a:ext cx="888750" cy="12214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직선 연결선 199">
            <a:extLst>
              <a:ext uri="{FF2B5EF4-FFF2-40B4-BE49-F238E27FC236}">
                <a16:creationId xmlns:a16="http://schemas.microsoft.com/office/drawing/2014/main" id="{439DD12D-7156-4F0A-BE43-A397DBFC9EA3}"/>
              </a:ext>
            </a:extLst>
          </p:cNvPr>
          <p:cNvCxnSpPr>
            <a:cxnSpLocks/>
            <a:stCxn id="105" idx="4"/>
            <a:endCxn id="92" idx="0"/>
          </p:cNvCxnSpPr>
          <p:nvPr/>
        </p:nvCxnSpPr>
        <p:spPr>
          <a:xfrm flipH="1">
            <a:off x="2675602" y="2547437"/>
            <a:ext cx="1605163" cy="12214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직선 연결선 202">
            <a:extLst>
              <a:ext uri="{FF2B5EF4-FFF2-40B4-BE49-F238E27FC236}">
                <a16:creationId xmlns:a16="http://schemas.microsoft.com/office/drawing/2014/main" id="{1F5D9035-4326-44D8-9428-3898E5437CF9}"/>
              </a:ext>
            </a:extLst>
          </p:cNvPr>
          <p:cNvCxnSpPr>
            <a:cxnSpLocks/>
            <a:stCxn id="103" idx="4"/>
            <a:endCxn id="93" idx="0"/>
          </p:cNvCxnSpPr>
          <p:nvPr/>
        </p:nvCxnSpPr>
        <p:spPr>
          <a:xfrm>
            <a:off x="2872831" y="2547437"/>
            <a:ext cx="381270" cy="12214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직선 연결선 205">
            <a:extLst>
              <a:ext uri="{FF2B5EF4-FFF2-40B4-BE49-F238E27FC236}">
                <a16:creationId xmlns:a16="http://schemas.microsoft.com/office/drawing/2014/main" id="{8EB003E3-DA4B-4500-81CA-9E4949210AF5}"/>
              </a:ext>
            </a:extLst>
          </p:cNvPr>
          <p:cNvCxnSpPr>
            <a:cxnSpLocks/>
            <a:stCxn id="104" idx="4"/>
            <a:endCxn id="93" idx="0"/>
          </p:cNvCxnSpPr>
          <p:nvPr/>
        </p:nvCxnSpPr>
        <p:spPr>
          <a:xfrm flipH="1">
            <a:off x="3254101" y="2547437"/>
            <a:ext cx="310251" cy="12214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직선 연결선 208">
            <a:extLst>
              <a:ext uri="{FF2B5EF4-FFF2-40B4-BE49-F238E27FC236}">
                <a16:creationId xmlns:a16="http://schemas.microsoft.com/office/drawing/2014/main" id="{502CDD98-A380-448E-B62A-726908717595}"/>
              </a:ext>
            </a:extLst>
          </p:cNvPr>
          <p:cNvCxnSpPr>
            <a:cxnSpLocks/>
            <a:stCxn id="105" idx="4"/>
            <a:endCxn id="93" idx="0"/>
          </p:cNvCxnSpPr>
          <p:nvPr/>
        </p:nvCxnSpPr>
        <p:spPr>
          <a:xfrm flipH="1">
            <a:off x="3254101" y="2547437"/>
            <a:ext cx="1026664" cy="12214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직선 연결선 211">
            <a:extLst>
              <a:ext uri="{FF2B5EF4-FFF2-40B4-BE49-F238E27FC236}">
                <a16:creationId xmlns:a16="http://schemas.microsoft.com/office/drawing/2014/main" id="{AD73DC15-ADB0-49FE-9A78-69DA32DBBE01}"/>
              </a:ext>
            </a:extLst>
          </p:cNvPr>
          <p:cNvCxnSpPr>
            <a:cxnSpLocks/>
            <a:stCxn id="103" idx="4"/>
            <a:endCxn id="94" idx="0"/>
          </p:cNvCxnSpPr>
          <p:nvPr/>
        </p:nvCxnSpPr>
        <p:spPr>
          <a:xfrm>
            <a:off x="2872831" y="2547437"/>
            <a:ext cx="997900" cy="12214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직선 연결선 215">
            <a:extLst>
              <a:ext uri="{FF2B5EF4-FFF2-40B4-BE49-F238E27FC236}">
                <a16:creationId xmlns:a16="http://schemas.microsoft.com/office/drawing/2014/main" id="{B1400BF7-C3B4-49B7-A637-E0DDDF495506}"/>
              </a:ext>
            </a:extLst>
          </p:cNvPr>
          <p:cNvCxnSpPr>
            <a:cxnSpLocks/>
            <a:stCxn id="104" idx="4"/>
            <a:endCxn id="94" idx="0"/>
          </p:cNvCxnSpPr>
          <p:nvPr/>
        </p:nvCxnSpPr>
        <p:spPr>
          <a:xfrm>
            <a:off x="3564352" y="2547437"/>
            <a:ext cx="306379" cy="12214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직선 연결선 219">
            <a:extLst>
              <a:ext uri="{FF2B5EF4-FFF2-40B4-BE49-F238E27FC236}">
                <a16:creationId xmlns:a16="http://schemas.microsoft.com/office/drawing/2014/main" id="{5A62F017-4423-429B-9962-3ABE406D08C2}"/>
              </a:ext>
            </a:extLst>
          </p:cNvPr>
          <p:cNvCxnSpPr>
            <a:cxnSpLocks/>
            <a:stCxn id="105" idx="4"/>
            <a:endCxn id="94" idx="0"/>
          </p:cNvCxnSpPr>
          <p:nvPr/>
        </p:nvCxnSpPr>
        <p:spPr>
          <a:xfrm flipH="1">
            <a:off x="3870731" y="2547437"/>
            <a:ext cx="410034" cy="12214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직선 연결선 222">
            <a:extLst>
              <a:ext uri="{FF2B5EF4-FFF2-40B4-BE49-F238E27FC236}">
                <a16:creationId xmlns:a16="http://schemas.microsoft.com/office/drawing/2014/main" id="{2D5010C6-133B-4A07-A8DB-D2D1AAEB60EB}"/>
              </a:ext>
            </a:extLst>
          </p:cNvPr>
          <p:cNvCxnSpPr>
            <a:cxnSpLocks/>
            <a:stCxn id="105" idx="4"/>
            <a:endCxn id="95" idx="0"/>
          </p:cNvCxnSpPr>
          <p:nvPr/>
        </p:nvCxnSpPr>
        <p:spPr>
          <a:xfrm>
            <a:off x="4280765" y="2547437"/>
            <a:ext cx="139886" cy="12214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직선 연결선 225">
            <a:extLst>
              <a:ext uri="{FF2B5EF4-FFF2-40B4-BE49-F238E27FC236}">
                <a16:creationId xmlns:a16="http://schemas.microsoft.com/office/drawing/2014/main" id="{A192EB7F-1EDF-41B1-9CC6-B9FC842F6FCC}"/>
              </a:ext>
            </a:extLst>
          </p:cNvPr>
          <p:cNvCxnSpPr>
            <a:cxnSpLocks/>
            <a:stCxn id="104" idx="4"/>
            <a:endCxn id="95" idx="0"/>
          </p:cNvCxnSpPr>
          <p:nvPr/>
        </p:nvCxnSpPr>
        <p:spPr>
          <a:xfrm>
            <a:off x="3564352" y="2547437"/>
            <a:ext cx="856299" cy="12214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직선 연결선 229">
            <a:extLst>
              <a:ext uri="{FF2B5EF4-FFF2-40B4-BE49-F238E27FC236}">
                <a16:creationId xmlns:a16="http://schemas.microsoft.com/office/drawing/2014/main" id="{6180596F-4361-451F-8EF3-079A72894BF2}"/>
              </a:ext>
            </a:extLst>
          </p:cNvPr>
          <p:cNvCxnSpPr>
            <a:cxnSpLocks/>
            <a:stCxn id="103" idx="4"/>
            <a:endCxn id="95" idx="0"/>
          </p:cNvCxnSpPr>
          <p:nvPr/>
        </p:nvCxnSpPr>
        <p:spPr>
          <a:xfrm>
            <a:off x="2872831" y="2547437"/>
            <a:ext cx="1547820" cy="12214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9DE9E98F-7B6E-47AD-9277-1C0F4CFB8964}"/>
              </a:ext>
            </a:extLst>
          </p:cNvPr>
          <p:cNvSpPr/>
          <p:nvPr/>
        </p:nvSpPr>
        <p:spPr>
          <a:xfrm>
            <a:off x="2424811" y="2876183"/>
            <a:ext cx="2281382" cy="353219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i="1" dirty="0">
                <a:solidFill>
                  <a:schemeClr val="tx1"/>
                </a:solidFill>
              </a:rPr>
              <a:t>Inference</a:t>
            </a:r>
            <a:endParaRPr lang="ko-KR" altLang="en-US" sz="1400" b="1" i="1" dirty="0">
              <a:solidFill>
                <a:schemeClr val="tx1"/>
              </a:solidFill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6A9929C5-C479-45A4-9183-C1F8A9A0A350}"/>
              </a:ext>
            </a:extLst>
          </p:cNvPr>
          <p:cNvSpPr/>
          <p:nvPr/>
        </p:nvSpPr>
        <p:spPr>
          <a:xfrm>
            <a:off x="2424811" y="2518954"/>
            <a:ext cx="2281382" cy="359048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i="1" dirty="0">
                <a:solidFill>
                  <a:schemeClr val="tx1"/>
                </a:solidFill>
              </a:rPr>
              <a:t>Back propagation</a:t>
            </a:r>
            <a:endParaRPr lang="ko-KR" altLang="en-US" sz="1400" b="1" i="1" dirty="0">
              <a:solidFill>
                <a:schemeClr val="tx1"/>
              </a:solidFill>
            </a:endParaRPr>
          </a:p>
        </p:txBody>
      </p:sp>
      <p:sp>
        <p:nvSpPr>
          <p:cNvPr id="265" name="사각형: 둥근 모서리 264">
            <a:extLst>
              <a:ext uri="{FF2B5EF4-FFF2-40B4-BE49-F238E27FC236}">
                <a16:creationId xmlns:a16="http://schemas.microsoft.com/office/drawing/2014/main" id="{1205F7DE-D6A9-4B19-B7CD-723B8C5B09EF}"/>
              </a:ext>
            </a:extLst>
          </p:cNvPr>
          <p:cNvSpPr/>
          <p:nvPr/>
        </p:nvSpPr>
        <p:spPr>
          <a:xfrm>
            <a:off x="2899401" y="4585090"/>
            <a:ext cx="1327150" cy="308645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FF38F7A-BC89-40DC-869B-4BCEBF002D92}"/>
              </a:ext>
            </a:extLst>
          </p:cNvPr>
          <p:cNvSpPr/>
          <p:nvPr/>
        </p:nvSpPr>
        <p:spPr>
          <a:xfrm>
            <a:off x="2423661" y="3661048"/>
            <a:ext cx="2288812" cy="999401"/>
          </a:xfrm>
          <a:prstGeom prst="rect">
            <a:avLst/>
          </a:prstGeom>
          <a:pattFill prst="wdDnDiag">
            <a:fgClr>
              <a:schemeClr val="bg1">
                <a:lumMod val="85000"/>
              </a:schemeClr>
            </a:fgClr>
            <a:bgClr>
              <a:schemeClr val="bg1"/>
            </a:bgClr>
          </a:patt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CF2BE419-478C-4234-B4C8-2F202CA63A92}"/>
              </a:ext>
            </a:extLst>
          </p:cNvPr>
          <p:cNvGrpSpPr/>
          <p:nvPr/>
        </p:nvGrpSpPr>
        <p:grpSpPr>
          <a:xfrm>
            <a:off x="2680094" y="3934983"/>
            <a:ext cx="370550" cy="364200"/>
            <a:chOff x="673315" y="4098131"/>
            <a:chExt cx="370550" cy="364200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C05C03C-9CF6-4B01-B285-29496B309064}"/>
                </a:ext>
              </a:extLst>
            </p:cNvPr>
            <p:cNvSpPr/>
            <p:nvPr/>
          </p:nvSpPr>
          <p:spPr>
            <a:xfrm>
              <a:off x="673315" y="4174331"/>
              <a:ext cx="288000" cy="288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082FAFEF-2D46-4467-8F6F-2A15E79A8C32}"/>
                </a:ext>
              </a:extLst>
            </p:cNvPr>
            <p:cNvSpPr/>
            <p:nvPr/>
          </p:nvSpPr>
          <p:spPr>
            <a:xfrm>
              <a:off x="714590" y="4136231"/>
              <a:ext cx="288000" cy="288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00BD9968-E5B3-4133-8D7A-341EDA06FAB4}"/>
                </a:ext>
              </a:extLst>
            </p:cNvPr>
            <p:cNvSpPr/>
            <p:nvPr/>
          </p:nvSpPr>
          <p:spPr>
            <a:xfrm>
              <a:off x="755865" y="4098131"/>
              <a:ext cx="288000" cy="288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B6F1CDF6-B452-4EA8-B0EF-6AB20E9F7E03}"/>
              </a:ext>
            </a:extLst>
          </p:cNvPr>
          <p:cNvGrpSpPr/>
          <p:nvPr/>
        </p:nvGrpSpPr>
        <p:grpSpPr>
          <a:xfrm>
            <a:off x="3384352" y="3934983"/>
            <a:ext cx="370550" cy="364200"/>
            <a:chOff x="673315" y="4098131"/>
            <a:chExt cx="370550" cy="364200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B570A1E1-BFE9-4BD7-B792-1F7B7E1B2102}"/>
                </a:ext>
              </a:extLst>
            </p:cNvPr>
            <p:cNvSpPr/>
            <p:nvPr/>
          </p:nvSpPr>
          <p:spPr>
            <a:xfrm>
              <a:off x="673315" y="4174331"/>
              <a:ext cx="288000" cy="288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A4505E4D-9428-4F95-B3EE-A865055C6DC7}"/>
                </a:ext>
              </a:extLst>
            </p:cNvPr>
            <p:cNvSpPr/>
            <p:nvPr/>
          </p:nvSpPr>
          <p:spPr>
            <a:xfrm>
              <a:off x="714590" y="4136231"/>
              <a:ext cx="288000" cy="288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C480A879-7D40-444B-B7D4-4630E71A16FB}"/>
                </a:ext>
              </a:extLst>
            </p:cNvPr>
            <p:cNvSpPr/>
            <p:nvPr/>
          </p:nvSpPr>
          <p:spPr>
            <a:xfrm>
              <a:off x="755865" y="4098131"/>
              <a:ext cx="288000" cy="288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93E49386-658A-4E91-A2A5-F1B7292B83AE}"/>
              </a:ext>
            </a:extLst>
          </p:cNvPr>
          <p:cNvGrpSpPr/>
          <p:nvPr/>
        </p:nvGrpSpPr>
        <p:grpSpPr>
          <a:xfrm>
            <a:off x="4100552" y="3926880"/>
            <a:ext cx="370550" cy="364200"/>
            <a:chOff x="673315" y="4098131"/>
            <a:chExt cx="370550" cy="364200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16FAFEB0-4F12-4802-9B2F-A3BF8C5E9ABF}"/>
                </a:ext>
              </a:extLst>
            </p:cNvPr>
            <p:cNvSpPr/>
            <p:nvPr/>
          </p:nvSpPr>
          <p:spPr>
            <a:xfrm>
              <a:off x="673315" y="4174331"/>
              <a:ext cx="288000" cy="288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FE469898-BD00-4455-8A24-79AB47F0BA99}"/>
                </a:ext>
              </a:extLst>
            </p:cNvPr>
            <p:cNvSpPr/>
            <p:nvPr/>
          </p:nvSpPr>
          <p:spPr>
            <a:xfrm>
              <a:off x="714590" y="4136231"/>
              <a:ext cx="288000" cy="288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8FEFCC09-334B-4D5D-950D-63E0C37BDB14}"/>
                </a:ext>
              </a:extLst>
            </p:cNvPr>
            <p:cNvSpPr/>
            <p:nvPr/>
          </p:nvSpPr>
          <p:spPr>
            <a:xfrm>
              <a:off x="755865" y="4098131"/>
              <a:ext cx="288000" cy="288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F731B1F1-11E8-49F4-850E-1747E914274D}"/>
              </a:ext>
            </a:extLst>
          </p:cNvPr>
          <p:cNvSpPr/>
          <p:nvPr/>
        </p:nvSpPr>
        <p:spPr>
          <a:xfrm>
            <a:off x="3461452" y="3881154"/>
            <a:ext cx="914400" cy="3601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…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6" name="TextBox 265">
            <a:extLst>
              <a:ext uri="{FF2B5EF4-FFF2-40B4-BE49-F238E27FC236}">
                <a16:creationId xmlns:a16="http://schemas.microsoft.com/office/drawing/2014/main" id="{23EF3D75-9BFD-41ED-A15B-FDC2B1C1F815}"/>
              </a:ext>
            </a:extLst>
          </p:cNvPr>
          <p:cNvSpPr txBox="1"/>
          <p:nvPr/>
        </p:nvSpPr>
        <p:spPr>
          <a:xfrm>
            <a:off x="3251606" y="4622088"/>
            <a:ext cx="12382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i="1" dirty="0"/>
              <a:t>Batch</a:t>
            </a:r>
            <a:endParaRPr lang="ko-KR" altLang="en-US" sz="1400" b="1" i="1" dirty="0"/>
          </a:p>
        </p:txBody>
      </p:sp>
      <p:sp>
        <p:nvSpPr>
          <p:cNvPr id="271" name="사각형: 둥근 모서리 270">
            <a:extLst>
              <a:ext uri="{FF2B5EF4-FFF2-40B4-BE49-F238E27FC236}">
                <a16:creationId xmlns:a16="http://schemas.microsoft.com/office/drawing/2014/main" id="{35B91235-E4EB-4A80-8C25-7F18F041DD6E}"/>
              </a:ext>
            </a:extLst>
          </p:cNvPr>
          <p:cNvSpPr/>
          <p:nvPr/>
        </p:nvSpPr>
        <p:spPr>
          <a:xfrm>
            <a:off x="5578064" y="1496719"/>
            <a:ext cx="2805315" cy="4261134"/>
          </a:xfrm>
          <a:prstGeom prst="roundRect">
            <a:avLst>
              <a:gd name="adj" fmla="val 4693"/>
            </a:avLst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A3A61398-CD93-415D-9F65-591845A986C8}"/>
              </a:ext>
            </a:extLst>
          </p:cNvPr>
          <p:cNvCxnSpPr>
            <a:cxnSpLocks/>
            <a:stCxn id="36" idx="0"/>
          </p:cNvCxnSpPr>
          <p:nvPr/>
        </p:nvCxnSpPr>
        <p:spPr>
          <a:xfrm flipV="1">
            <a:off x="3569627" y="4893735"/>
            <a:ext cx="0" cy="20019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0" name="직사각형 269">
            <a:extLst>
              <a:ext uri="{FF2B5EF4-FFF2-40B4-BE49-F238E27FC236}">
                <a16:creationId xmlns:a16="http://schemas.microsoft.com/office/drawing/2014/main" id="{9E1C498E-5BD0-42D6-97D9-7D7ADF91BD98}"/>
              </a:ext>
            </a:extLst>
          </p:cNvPr>
          <p:cNvSpPr/>
          <p:nvPr/>
        </p:nvSpPr>
        <p:spPr>
          <a:xfrm>
            <a:off x="3479918" y="2162312"/>
            <a:ext cx="914400" cy="3601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…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75" name="TextBox 274">
            <a:extLst>
              <a:ext uri="{FF2B5EF4-FFF2-40B4-BE49-F238E27FC236}">
                <a16:creationId xmlns:a16="http://schemas.microsoft.com/office/drawing/2014/main" id="{5B3FD095-D0AD-498E-9D91-7CCF669714E2}"/>
              </a:ext>
            </a:extLst>
          </p:cNvPr>
          <p:cNvSpPr txBox="1"/>
          <p:nvPr/>
        </p:nvSpPr>
        <p:spPr>
          <a:xfrm>
            <a:off x="6476731" y="940117"/>
            <a:ext cx="10021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i="1" dirty="0"/>
              <a:t>Test data</a:t>
            </a:r>
            <a:endParaRPr lang="ko-KR" altLang="en-US" sz="1600" b="1" i="1" dirty="0"/>
          </a:p>
        </p:txBody>
      </p:sp>
      <p:sp>
        <p:nvSpPr>
          <p:cNvPr id="684" name="사각형: 둥근 모서리 683">
            <a:extLst>
              <a:ext uri="{FF2B5EF4-FFF2-40B4-BE49-F238E27FC236}">
                <a16:creationId xmlns:a16="http://schemas.microsoft.com/office/drawing/2014/main" id="{A1BC80EE-7071-46DC-9CB2-D8022413837E}"/>
              </a:ext>
            </a:extLst>
          </p:cNvPr>
          <p:cNvSpPr/>
          <p:nvPr/>
        </p:nvSpPr>
        <p:spPr>
          <a:xfrm>
            <a:off x="5835749" y="1623802"/>
            <a:ext cx="2291385" cy="264452"/>
          </a:xfrm>
          <a:prstGeom prst="roundRect">
            <a:avLst>
              <a:gd name="adj" fmla="val 0"/>
            </a:avLst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i="1" dirty="0">
                <a:solidFill>
                  <a:schemeClr val="tx1"/>
                </a:solidFill>
              </a:rPr>
              <a:t>Model</a:t>
            </a:r>
            <a:r>
              <a:rPr lang="ko-KR" altLang="en-US" sz="1400" b="1" i="1" dirty="0">
                <a:solidFill>
                  <a:schemeClr val="tx1"/>
                </a:solidFill>
              </a:rPr>
              <a:t> </a:t>
            </a:r>
            <a:r>
              <a:rPr lang="en-US" altLang="ko-KR" sz="1400" b="1" i="1" dirty="0">
                <a:solidFill>
                  <a:schemeClr val="tx1"/>
                </a:solidFill>
              </a:rPr>
              <a:t>copy</a:t>
            </a:r>
            <a:endParaRPr lang="ko-KR" altLang="en-US" sz="1400" b="1" i="1" dirty="0">
              <a:solidFill>
                <a:schemeClr val="tx1"/>
              </a:solidFill>
            </a:endParaRPr>
          </a:p>
        </p:txBody>
      </p:sp>
      <p:sp>
        <p:nvSpPr>
          <p:cNvPr id="696" name="직사각형 695">
            <a:extLst>
              <a:ext uri="{FF2B5EF4-FFF2-40B4-BE49-F238E27FC236}">
                <a16:creationId xmlns:a16="http://schemas.microsoft.com/office/drawing/2014/main" id="{5BEE9846-E0F8-4021-BD69-D7A4FA5FC02F}"/>
              </a:ext>
            </a:extLst>
          </p:cNvPr>
          <p:cNvSpPr/>
          <p:nvPr/>
        </p:nvSpPr>
        <p:spPr>
          <a:xfrm>
            <a:off x="5835601" y="5329110"/>
            <a:ext cx="2296622" cy="260170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i="1" dirty="0">
                <a:solidFill>
                  <a:schemeClr val="tx1"/>
                </a:solidFill>
              </a:rPr>
              <a:t>Mean test data metric</a:t>
            </a:r>
            <a:endParaRPr lang="ko-KR" altLang="en-US" sz="1400" b="1" i="1" dirty="0">
              <a:solidFill>
                <a:schemeClr val="tx1"/>
              </a:solidFill>
            </a:endParaRPr>
          </a:p>
        </p:txBody>
      </p:sp>
      <p:sp>
        <p:nvSpPr>
          <p:cNvPr id="677" name="직사각형 676">
            <a:extLst>
              <a:ext uri="{FF2B5EF4-FFF2-40B4-BE49-F238E27FC236}">
                <a16:creationId xmlns:a16="http://schemas.microsoft.com/office/drawing/2014/main" id="{C7CEF1BA-7970-4DE9-83D8-989DC0D4A74D}"/>
              </a:ext>
            </a:extLst>
          </p:cNvPr>
          <p:cNvSpPr/>
          <p:nvPr/>
        </p:nvSpPr>
        <p:spPr>
          <a:xfrm>
            <a:off x="5660729" y="4868962"/>
            <a:ext cx="800497" cy="235773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i="1" dirty="0">
                <a:solidFill>
                  <a:schemeClr val="tx1"/>
                </a:solidFill>
              </a:rPr>
              <a:t>Loss/Acc</a:t>
            </a:r>
            <a:endParaRPr lang="ko-KR" altLang="en-US" sz="1200" b="1" i="1" dirty="0">
              <a:solidFill>
                <a:schemeClr val="tx1"/>
              </a:solidFill>
            </a:endParaRPr>
          </a:p>
        </p:txBody>
      </p:sp>
      <p:cxnSp>
        <p:nvCxnSpPr>
          <p:cNvPr id="697" name="직선 화살표 연결선 696">
            <a:extLst>
              <a:ext uri="{FF2B5EF4-FFF2-40B4-BE49-F238E27FC236}">
                <a16:creationId xmlns:a16="http://schemas.microsoft.com/office/drawing/2014/main" id="{AFB87B3D-4DF8-4A99-AA13-DF9AEFFA6B57}"/>
              </a:ext>
            </a:extLst>
          </p:cNvPr>
          <p:cNvCxnSpPr>
            <a:cxnSpLocks/>
            <a:stCxn id="910" idx="0"/>
            <a:endCxn id="677" idx="0"/>
          </p:cNvCxnSpPr>
          <p:nvPr/>
        </p:nvCxnSpPr>
        <p:spPr>
          <a:xfrm>
            <a:off x="6059469" y="4665239"/>
            <a:ext cx="1509" cy="20372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7" name="직사각형 846">
            <a:extLst>
              <a:ext uri="{FF2B5EF4-FFF2-40B4-BE49-F238E27FC236}">
                <a16:creationId xmlns:a16="http://schemas.microsoft.com/office/drawing/2014/main" id="{640905C5-EAC5-4A40-9CBA-D08B48D415B0}"/>
              </a:ext>
            </a:extLst>
          </p:cNvPr>
          <p:cNvSpPr/>
          <p:nvPr/>
        </p:nvSpPr>
        <p:spPr>
          <a:xfrm>
            <a:off x="6577524" y="4867298"/>
            <a:ext cx="800497" cy="235773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i="1" dirty="0">
                <a:solidFill>
                  <a:schemeClr val="tx1"/>
                </a:solidFill>
              </a:rPr>
              <a:t>Loss/Acc</a:t>
            </a:r>
            <a:endParaRPr lang="ko-KR" altLang="en-US" sz="1200" b="1" i="1" dirty="0">
              <a:solidFill>
                <a:schemeClr val="tx1"/>
              </a:solidFill>
            </a:endParaRPr>
          </a:p>
        </p:txBody>
      </p:sp>
      <p:cxnSp>
        <p:nvCxnSpPr>
          <p:cNvPr id="849" name="직선 화살표 연결선 848">
            <a:extLst>
              <a:ext uri="{FF2B5EF4-FFF2-40B4-BE49-F238E27FC236}">
                <a16:creationId xmlns:a16="http://schemas.microsoft.com/office/drawing/2014/main" id="{16BBCB77-C0B0-49B2-B9DC-7635467B0597}"/>
              </a:ext>
            </a:extLst>
          </p:cNvPr>
          <p:cNvCxnSpPr>
            <a:cxnSpLocks/>
            <a:stCxn id="144" idx="0"/>
            <a:endCxn id="847" idx="0"/>
          </p:cNvCxnSpPr>
          <p:nvPr/>
        </p:nvCxnSpPr>
        <p:spPr>
          <a:xfrm flipH="1">
            <a:off x="6977773" y="4664468"/>
            <a:ext cx="807" cy="20283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7" name="직사각형 1126">
            <a:extLst>
              <a:ext uri="{FF2B5EF4-FFF2-40B4-BE49-F238E27FC236}">
                <a16:creationId xmlns:a16="http://schemas.microsoft.com/office/drawing/2014/main" id="{1516460A-7C6E-4FED-8480-98FF62482A65}"/>
              </a:ext>
            </a:extLst>
          </p:cNvPr>
          <p:cNvSpPr/>
          <p:nvPr/>
        </p:nvSpPr>
        <p:spPr>
          <a:xfrm>
            <a:off x="2431091" y="1516037"/>
            <a:ext cx="2281382" cy="30104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i="1" dirty="0">
                <a:solidFill>
                  <a:schemeClr val="tx1"/>
                </a:solidFill>
              </a:rPr>
              <a:t>Test thread trigger</a:t>
            </a:r>
            <a:endParaRPr lang="ko-KR" altLang="en-US" sz="1400" b="1" i="1" dirty="0">
              <a:solidFill>
                <a:schemeClr val="tx1"/>
              </a:solidFill>
            </a:endParaRPr>
          </a:p>
        </p:txBody>
      </p:sp>
      <p:sp>
        <p:nvSpPr>
          <p:cNvPr id="1131" name="타원 1130">
            <a:extLst>
              <a:ext uri="{FF2B5EF4-FFF2-40B4-BE49-F238E27FC236}">
                <a16:creationId xmlns:a16="http://schemas.microsoft.com/office/drawing/2014/main" id="{A0DB1BA6-D9D3-4D66-BA54-F498E6275AA3}"/>
              </a:ext>
            </a:extLst>
          </p:cNvPr>
          <p:cNvSpPr/>
          <p:nvPr/>
        </p:nvSpPr>
        <p:spPr>
          <a:xfrm>
            <a:off x="3454976" y="2055106"/>
            <a:ext cx="216000" cy="216000"/>
          </a:xfrm>
          <a:prstGeom prst="ellipse">
            <a:avLst/>
          </a:prstGeom>
          <a:solidFill>
            <a:schemeClr val="tx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40" name="직선 연결선 1139">
            <a:extLst>
              <a:ext uri="{FF2B5EF4-FFF2-40B4-BE49-F238E27FC236}">
                <a16:creationId xmlns:a16="http://schemas.microsoft.com/office/drawing/2014/main" id="{C331A97C-F5B2-4F3D-8832-60B1A01B4D7A}"/>
              </a:ext>
            </a:extLst>
          </p:cNvPr>
          <p:cNvCxnSpPr>
            <a:cxnSpLocks/>
            <a:stCxn id="103" idx="0"/>
            <a:endCxn id="1131" idx="4"/>
          </p:cNvCxnSpPr>
          <p:nvPr/>
        </p:nvCxnSpPr>
        <p:spPr>
          <a:xfrm flipV="1">
            <a:off x="2872831" y="2271106"/>
            <a:ext cx="690145" cy="6033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3" name="직선 연결선 1142">
            <a:extLst>
              <a:ext uri="{FF2B5EF4-FFF2-40B4-BE49-F238E27FC236}">
                <a16:creationId xmlns:a16="http://schemas.microsoft.com/office/drawing/2014/main" id="{0DA22767-B795-4C83-BD28-B62D80ACA8CC}"/>
              </a:ext>
            </a:extLst>
          </p:cNvPr>
          <p:cNvCxnSpPr>
            <a:cxnSpLocks/>
            <a:stCxn id="104" idx="0"/>
            <a:endCxn id="1131" idx="4"/>
          </p:cNvCxnSpPr>
          <p:nvPr/>
        </p:nvCxnSpPr>
        <p:spPr>
          <a:xfrm flipH="1" flipV="1">
            <a:off x="3562976" y="2271106"/>
            <a:ext cx="1376" cy="6033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6" name="직선 연결선 1145">
            <a:extLst>
              <a:ext uri="{FF2B5EF4-FFF2-40B4-BE49-F238E27FC236}">
                <a16:creationId xmlns:a16="http://schemas.microsoft.com/office/drawing/2014/main" id="{0A508B1A-A697-4CEE-98F4-36C32B0D0172}"/>
              </a:ext>
            </a:extLst>
          </p:cNvPr>
          <p:cNvCxnSpPr>
            <a:cxnSpLocks/>
            <a:stCxn id="1131" idx="4"/>
            <a:endCxn id="105" idx="0"/>
          </p:cNvCxnSpPr>
          <p:nvPr/>
        </p:nvCxnSpPr>
        <p:spPr>
          <a:xfrm>
            <a:off x="3562976" y="2271106"/>
            <a:ext cx="717789" cy="6033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0" name="직사각형 909">
            <a:extLst>
              <a:ext uri="{FF2B5EF4-FFF2-40B4-BE49-F238E27FC236}">
                <a16:creationId xmlns:a16="http://schemas.microsoft.com/office/drawing/2014/main" id="{8D9948C5-5762-404B-A5CB-EC9730C84AB4}"/>
              </a:ext>
            </a:extLst>
          </p:cNvPr>
          <p:cNvSpPr/>
          <p:nvPr/>
        </p:nvSpPr>
        <p:spPr>
          <a:xfrm rot="10800000">
            <a:off x="5660013" y="3969865"/>
            <a:ext cx="798913" cy="695374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i="1" dirty="0">
              <a:solidFill>
                <a:schemeClr val="tx1"/>
              </a:solidFill>
            </a:endParaRPr>
          </a:p>
        </p:txBody>
      </p:sp>
      <p:sp>
        <p:nvSpPr>
          <p:cNvPr id="1284" name="타원 1283">
            <a:extLst>
              <a:ext uri="{FF2B5EF4-FFF2-40B4-BE49-F238E27FC236}">
                <a16:creationId xmlns:a16="http://schemas.microsoft.com/office/drawing/2014/main" id="{0069B666-E5B4-4747-94BA-646FAD399318}"/>
              </a:ext>
            </a:extLst>
          </p:cNvPr>
          <p:cNvSpPr/>
          <p:nvPr/>
        </p:nvSpPr>
        <p:spPr>
          <a:xfrm rot="10800000">
            <a:off x="6228395" y="4020717"/>
            <a:ext cx="85016" cy="103874"/>
          </a:xfrm>
          <a:prstGeom prst="ellipse">
            <a:avLst/>
          </a:prstGeom>
          <a:solidFill>
            <a:schemeClr val="tx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85" name="타원 1284">
            <a:extLst>
              <a:ext uri="{FF2B5EF4-FFF2-40B4-BE49-F238E27FC236}">
                <a16:creationId xmlns:a16="http://schemas.microsoft.com/office/drawing/2014/main" id="{C6B1F391-7A4F-4BEC-99EC-1937C33188BE}"/>
              </a:ext>
            </a:extLst>
          </p:cNvPr>
          <p:cNvSpPr/>
          <p:nvPr/>
        </p:nvSpPr>
        <p:spPr>
          <a:xfrm rot="10800000">
            <a:off x="6305582" y="4197266"/>
            <a:ext cx="85016" cy="103874"/>
          </a:xfrm>
          <a:prstGeom prst="ellipse">
            <a:avLst/>
          </a:prstGeom>
          <a:solidFill>
            <a:schemeClr val="tx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86" name="타원 1285">
            <a:extLst>
              <a:ext uri="{FF2B5EF4-FFF2-40B4-BE49-F238E27FC236}">
                <a16:creationId xmlns:a16="http://schemas.microsoft.com/office/drawing/2014/main" id="{3240EDD9-0BEF-46C9-94E5-9C43960B125D}"/>
              </a:ext>
            </a:extLst>
          </p:cNvPr>
          <p:cNvSpPr/>
          <p:nvPr/>
        </p:nvSpPr>
        <p:spPr>
          <a:xfrm rot="10800000">
            <a:off x="6019720" y="4020717"/>
            <a:ext cx="85016" cy="103874"/>
          </a:xfrm>
          <a:prstGeom prst="ellipse">
            <a:avLst/>
          </a:prstGeom>
          <a:solidFill>
            <a:schemeClr val="tx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87" name="타원 1286">
            <a:extLst>
              <a:ext uri="{FF2B5EF4-FFF2-40B4-BE49-F238E27FC236}">
                <a16:creationId xmlns:a16="http://schemas.microsoft.com/office/drawing/2014/main" id="{54308D29-9808-4EC7-BE4E-44C3DD6CC781}"/>
              </a:ext>
            </a:extLst>
          </p:cNvPr>
          <p:cNvSpPr/>
          <p:nvPr/>
        </p:nvSpPr>
        <p:spPr>
          <a:xfrm rot="10800000">
            <a:off x="5807596" y="4020717"/>
            <a:ext cx="85016" cy="103874"/>
          </a:xfrm>
          <a:prstGeom prst="ellipse">
            <a:avLst/>
          </a:prstGeom>
          <a:solidFill>
            <a:schemeClr val="tx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88" name="타원 1287">
            <a:extLst>
              <a:ext uri="{FF2B5EF4-FFF2-40B4-BE49-F238E27FC236}">
                <a16:creationId xmlns:a16="http://schemas.microsoft.com/office/drawing/2014/main" id="{A24AABCF-C2E2-45F7-A362-CB4693713679}"/>
              </a:ext>
            </a:extLst>
          </p:cNvPr>
          <p:cNvSpPr/>
          <p:nvPr/>
        </p:nvSpPr>
        <p:spPr>
          <a:xfrm rot="10800000">
            <a:off x="6115989" y="4197266"/>
            <a:ext cx="85016" cy="103874"/>
          </a:xfrm>
          <a:prstGeom prst="ellipse">
            <a:avLst/>
          </a:prstGeom>
          <a:solidFill>
            <a:schemeClr val="tx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89" name="타원 1288">
            <a:extLst>
              <a:ext uri="{FF2B5EF4-FFF2-40B4-BE49-F238E27FC236}">
                <a16:creationId xmlns:a16="http://schemas.microsoft.com/office/drawing/2014/main" id="{9BBD2DB8-2333-42D5-B508-08E5619512FC}"/>
              </a:ext>
            </a:extLst>
          </p:cNvPr>
          <p:cNvSpPr/>
          <p:nvPr/>
        </p:nvSpPr>
        <p:spPr>
          <a:xfrm rot="10800000">
            <a:off x="5924091" y="4197266"/>
            <a:ext cx="85016" cy="103874"/>
          </a:xfrm>
          <a:prstGeom prst="ellipse">
            <a:avLst/>
          </a:prstGeom>
          <a:solidFill>
            <a:schemeClr val="tx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90" name="타원 1289">
            <a:extLst>
              <a:ext uri="{FF2B5EF4-FFF2-40B4-BE49-F238E27FC236}">
                <a16:creationId xmlns:a16="http://schemas.microsoft.com/office/drawing/2014/main" id="{3F037859-445C-421D-905B-307A3383F2D4}"/>
              </a:ext>
            </a:extLst>
          </p:cNvPr>
          <p:cNvSpPr/>
          <p:nvPr/>
        </p:nvSpPr>
        <p:spPr>
          <a:xfrm rot="10800000">
            <a:off x="5752098" y="4197266"/>
            <a:ext cx="85016" cy="103874"/>
          </a:xfrm>
          <a:prstGeom prst="ellipse">
            <a:avLst/>
          </a:prstGeom>
          <a:solidFill>
            <a:schemeClr val="tx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95" name="타원 1294">
            <a:extLst>
              <a:ext uri="{FF2B5EF4-FFF2-40B4-BE49-F238E27FC236}">
                <a16:creationId xmlns:a16="http://schemas.microsoft.com/office/drawing/2014/main" id="{26DC1095-A417-44A2-AD7B-0CA782276C15}"/>
              </a:ext>
            </a:extLst>
          </p:cNvPr>
          <p:cNvSpPr/>
          <p:nvPr/>
        </p:nvSpPr>
        <p:spPr>
          <a:xfrm rot="10800000">
            <a:off x="6231570" y="4379168"/>
            <a:ext cx="85016" cy="103874"/>
          </a:xfrm>
          <a:prstGeom prst="ellipse">
            <a:avLst/>
          </a:prstGeom>
          <a:solidFill>
            <a:schemeClr val="tx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96" name="타원 1295">
            <a:extLst>
              <a:ext uri="{FF2B5EF4-FFF2-40B4-BE49-F238E27FC236}">
                <a16:creationId xmlns:a16="http://schemas.microsoft.com/office/drawing/2014/main" id="{B2AEE4DA-9B8B-425D-84CA-A0C28D01FDF8}"/>
              </a:ext>
            </a:extLst>
          </p:cNvPr>
          <p:cNvSpPr/>
          <p:nvPr/>
        </p:nvSpPr>
        <p:spPr>
          <a:xfrm rot="10800000">
            <a:off x="6019720" y="4379168"/>
            <a:ext cx="85016" cy="103874"/>
          </a:xfrm>
          <a:prstGeom prst="ellipse">
            <a:avLst/>
          </a:prstGeom>
          <a:solidFill>
            <a:schemeClr val="tx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97" name="타원 1296">
            <a:extLst>
              <a:ext uri="{FF2B5EF4-FFF2-40B4-BE49-F238E27FC236}">
                <a16:creationId xmlns:a16="http://schemas.microsoft.com/office/drawing/2014/main" id="{32F60A88-54C7-4871-A08C-7DD03BCD0B09}"/>
              </a:ext>
            </a:extLst>
          </p:cNvPr>
          <p:cNvSpPr/>
          <p:nvPr/>
        </p:nvSpPr>
        <p:spPr>
          <a:xfrm rot="10800000">
            <a:off x="5807596" y="4379168"/>
            <a:ext cx="85016" cy="103874"/>
          </a:xfrm>
          <a:prstGeom prst="ellipse">
            <a:avLst/>
          </a:prstGeom>
          <a:solidFill>
            <a:schemeClr val="tx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98" name="직선 연결선 1297">
            <a:extLst>
              <a:ext uri="{FF2B5EF4-FFF2-40B4-BE49-F238E27FC236}">
                <a16:creationId xmlns:a16="http://schemas.microsoft.com/office/drawing/2014/main" id="{B965CF3D-0F5D-4B6C-AA74-DA520AEDEDE5}"/>
              </a:ext>
            </a:extLst>
          </p:cNvPr>
          <p:cNvCxnSpPr>
            <a:cxnSpLocks/>
            <a:endCxn id="1285" idx="4"/>
          </p:cNvCxnSpPr>
          <p:nvPr/>
        </p:nvCxnSpPr>
        <p:spPr>
          <a:xfrm rot="10800000" flipH="1" flipV="1">
            <a:off x="6270903" y="4130942"/>
            <a:ext cx="77187" cy="6632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9" name="직선 연결선 1298">
            <a:extLst>
              <a:ext uri="{FF2B5EF4-FFF2-40B4-BE49-F238E27FC236}">
                <a16:creationId xmlns:a16="http://schemas.microsoft.com/office/drawing/2014/main" id="{49A87F6C-962E-45E3-A453-29F33AB0D995}"/>
              </a:ext>
            </a:extLst>
          </p:cNvPr>
          <p:cNvCxnSpPr>
            <a:cxnSpLocks/>
            <a:endCxn id="1288" idx="4"/>
          </p:cNvCxnSpPr>
          <p:nvPr/>
        </p:nvCxnSpPr>
        <p:spPr>
          <a:xfrm rot="10800000" flipV="1">
            <a:off x="6158497" y="4130942"/>
            <a:ext cx="112406" cy="6632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0" name="직선 연결선 1299">
            <a:extLst>
              <a:ext uri="{FF2B5EF4-FFF2-40B4-BE49-F238E27FC236}">
                <a16:creationId xmlns:a16="http://schemas.microsoft.com/office/drawing/2014/main" id="{1D94004F-CE5B-4377-B44D-0520FEE40547}"/>
              </a:ext>
            </a:extLst>
          </p:cNvPr>
          <p:cNvCxnSpPr>
            <a:cxnSpLocks/>
            <a:endCxn id="1289" idx="4"/>
          </p:cNvCxnSpPr>
          <p:nvPr/>
        </p:nvCxnSpPr>
        <p:spPr>
          <a:xfrm rot="10800000" flipV="1">
            <a:off x="5966599" y="4130942"/>
            <a:ext cx="304304" cy="6632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1" name="직선 연결선 1300">
            <a:extLst>
              <a:ext uri="{FF2B5EF4-FFF2-40B4-BE49-F238E27FC236}">
                <a16:creationId xmlns:a16="http://schemas.microsoft.com/office/drawing/2014/main" id="{49F7778B-714A-441C-BD70-A51972C52102}"/>
              </a:ext>
            </a:extLst>
          </p:cNvPr>
          <p:cNvCxnSpPr>
            <a:cxnSpLocks/>
            <a:endCxn id="1290" idx="4"/>
          </p:cNvCxnSpPr>
          <p:nvPr/>
        </p:nvCxnSpPr>
        <p:spPr>
          <a:xfrm rot="10800000" flipV="1">
            <a:off x="5794606" y="4130942"/>
            <a:ext cx="476297" cy="6632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2" name="직선 연결선 1301">
            <a:extLst>
              <a:ext uri="{FF2B5EF4-FFF2-40B4-BE49-F238E27FC236}">
                <a16:creationId xmlns:a16="http://schemas.microsoft.com/office/drawing/2014/main" id="{7E4C0A9F-D60B-4AD1-BF47-957E6B383841}"/>
              </a:ext>
            </a:extLst>
          </p:cNvPr>
          <p:cNvCxnSpPr>
            <a:cxnSpLocks/>
            <a:endCxn id="1285" idx="4"/>
          </p:cNvCxnSpPr>
          <p:nvPr/>
        </p:nvCxnSpPr>
        <p:spPr>
          <a:xfrm rot="10800000" flipH="1" flipV="1">
            <a:off x="6062228" y="4130942"/>
            <a:ext cx="285862" cy="6632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3" name="직선 연결선 1302">
            <a:extLst>
              <a:ext uri="{FF2B5EF4-FFF2-40B4-BE49-F238E27FC236}">
                <a16:creationId xmlns:a16="http://schemas.microsoft.com/office/drawing/2014/main" id="{D5E731EC-0548-422F-9BE8-0F321EA2E2D6}"/>
              </a:ext>
            </a:extLst>
          </p:cNvPr>
          <p:cNvCxnSpPr>
            <a:cxnSpLocks/>
            <a:endCxn id="1288" idx="4"/>
          </p:cNvCxnSpPr>
          <p:nvPr/>
        </p:nvCxnSpPr>
        <p:spPr>
          <a:xfrm rot="10800000" flipH="1" flipV="1">
            <a:off x="6062228" y="4130942"/>
            <a:ext cx="96269" cy="6632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4" name="직선 연결선 1303">
            <a:extLst>
              <a:ext uri="{FF2B5EF4-FFF2-40B4-BE49-F238E27FC236}">
                <a16:creationId xmlns:a16="http://schemas.microsoft.com/office/drawing/2014/main" id="{5FFD8672-93AA-486E-835C-9A92D90912C4}"/>
              </a:ext>
            </a:extLst>
          </p:cNvPr>
          <p:cNvCxnSpPr>
            <a:cxnSpLocks/>
            <a:stCxn id="1289" idx="4"/>
          </p:cNvCxnSpPr>
          <p:nvPr/>
        </p:nvCxnSpPr>
        <p:spPr>
          <a:xfrm rot="10800000" flipH="1">
            <a:off x="5966599" y="4130942"/>
            <a:ext cx="95629" cy="6632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5" name="직선 연결선 1304">
            <a:extLst>
              <a:ext uri="{FF2B5EF4-FFF2-40B4-BE49-F238E27FC236}">
                <a16:creationId xmlns:a16="http://schemas.microsoft.com/office/drawing/2014/main" id="{C4B1721C-0C37-4E40-9BD1-88C01E3928F9}"/>
              </a:ext>
            </a:extLst>
          </p:cNvPr>
          <p:cNvCxnSpPr>
            <a:cxnSpLocks/>
            <a:stCxn id="1290" idx="4"/>
          </p:cNvCxnSpPr>
          <p:nvPr/>
        </p:nvCxnSpPr>
        <p:spPr>
          <a:xfrm rot="10800000" flipH="1">
            <a:off x="5794606" y="4130942"/>
            <a:ext cx="267622" cy="6632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6" name="직선 연결선 1305">
            <a:extLst>
              <a:ext uri="{FF2B5EF4-FFF2-40B4-BE49-F238E27FC236}">
                <a16:creationId xmlns:a16="http://schemas.microsoft.com/office/drawing/2014/main" id="{208B9E0B-E61F-4081-9DAF-30A033CFFECD}"/>
              </a:ext>
            </a:extLst>
          </p:cNvPr>
          <p:cNvCxnSpPr>
            <a:cxnSpLocks/>
            <a:stCxn id="1285" idx="4"/>
          </p:cNvCxnSpPr>
          <p:nvPr/>
        </p:nvCxnSpPr>
        <p:spPr>
          <a:xfrm rot="10800000">
            <a:off x="5850104" y="4130942"/>
            <a:ext cx="497986" cy="6632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7" name="직선 연결선 1306">
            <a:extLst>
              <a:ext uri="{FF2B5EF4-FFF2-40B4-BE49-F238E27FC236}">
                <a16:creationId xmlns:a16="http://schemas.microsoft.com/office/drawing/2014/main" id="{84AD4FE8-7B02-4C73-B454-29E2F089205D}"/>
              </a:ext>
            </a:extLst>
          </p:cNvPr>
          <p:cNvCxnSpPr>
            <a:cxnSpLocks/>
            <a:stCxn id="1288" idx="4"/>
          </p:cNvCxnSpPr>
          <p:nvPr/>
        </p:nvCxnSpPr>
        <p:spPr>
          <a:xfrm rot="10800000">
            <a:off x="5850104" y="4130942"/>
            <a:ext cx="308393" cy="6632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8" name="직선 연결선 1307">
            <a:extLst>
              <a:ext uri="{FF2B5EF4-FFF2-40B4-BE49-F238E27FC236}">
                <a16:creationId xmlns:a16="http://schemas.microsoft.com/office/drawing/2014/main" id="{667FE779-2604-4100-BD1B-BC47BEF04178}"/>
              </a:ext>
            </a:extLst>
          </p:cNvPr>
          <p:cNvCxnSpPr>
            <a:cxnSpLocks/>
            <a:stCxn id="1289" idx="4"/>
          </p:cNvCxnSpPr>
          <p:nvPr/>
        </p:nvCxnSpPr>
        <p:spPr>
          <a:xfrm rot="10800000">
            <a:off x="5850104" y="4130942"/>
            <a:ext cx="116495" cy="6632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9" name="직선 연결선 1308">
            <a:extLst>
              <a:ext uri="{FF2B5EF4-FFF2-40B4-BE49-F238E27FC236}">
                <a16:creationId xmlns:a16="http://schemas.microsoft.com/office/drawing/2014/main" id="{5BA2663F-89D3-492A-B8E9-767D8ADDF407}"/>
              </a:ext>
            </a:extLst>
          </p:cNvPr>
          <p:cNvCxnSpPr>
            <a:cxnSpLocks/>
            <a:stCxn id="1290" idx="4"/>
          </p:cNvCxnSpPr>
          <p:nvPr/>
        </p:nvCxnSpPr>
        <p:spPr>
          <a:xfrm rot="10800000" flipH="1">
            <a:off x="5794606" y="4130942"/>
            <a:ext cx="55498" cy="6632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5" name="직선 연결선 1324">
            <a:extLst>
              <a:ext uri="{FF2B5EF4-FFF2-40B4-BE49-F238E27FC236}">
                <a16:creationId xmlns:a16="http://schemas.microsoft.com/office/drawing/2014/main" id="{5BCAE845-A3D4-488C-A5C4-404D4D432D13}"/>
              </a:ext>
            </a:extLst>
          </p:cNvPr>
          <p:cNvCxnSpPr>
            <a:cxnSpLocks/>
            <a:stCxn id="1295" idx="4"/>
            <a:endCxn id="1285" idx="0"/>
          </p:cNvCxnSpPr>
          <p:nvPr/>
        </p:nvCxnSpPr>
        <p:spPr>
          <a:xfrm flipV="1">
            <a:off x="6274078" y="4301140"/>
            <a:ext cx="74012" cy="7802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6" name="직선 연결선 1325">
            <a:extLst>
              <a:ext uri="{FF2B5EF4-FFF2-40B4-BE49-F238E27FC236}">
                <a16:creationId xmlns:a16="http://schemas.microsoft.com/office/drawing/2014/main" id="{460B3F11-3FC2-49F0-A0CB-756243FCC342}"/>
              </a:ext>
            </a:extLst>
          </p:cNvPr>
          <p:cNvCxnSpPr>
            <a:cxnSpLocks/>
            <a:stCxn id="1296" idx="4"/>
            <a:endCxn id="1288" idx="0"/>
          </p:cNvCxnSpPr>
          <p:nvPr/>
        </p:nvCxnSpPr>
        <p:spPr>
          <a:xfrm flipV="1">
            <a:off x="6062228" y="4301140"/>
            <a:ext cx="96269" cy="7802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7" name="직선 연결선 1326">
            <a:extLst>
              <a:ext uri="{FF2B5EF4-FFF2-40B4-BE49-F238E27FC236}">
                <a16:creationId xmlns:a16="http://schemas.microsoft.com/office/drawing/2014/main" id="{DC071912-C004-46DB-BB80-946BAB50AC66}"/>
              </a:ext>
            </a:extLst>
          </p:cNvPr>
          <p:cNvCxnSpPr>
            <a:cxnSpLocks/>
            <a:stCxn id="1297" idx="4"/>
            <a:endCxn id="1290" idx="0"/>
          </p:cNvCxnSpPr>
          <p:nvPr/>
        </p:nvCxnSpPr>
        <p:spPr>
          <a:xfrm flipH="1" flipV="1">
            <a:off x="5794606" y="4301140"/>
            <a:ext cx="55498" cy="7802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9" name="직선 연결선 1328">
            <a:extLst>
              <a:ext uri="{FF2B5EF4-FFF2-40B4-BE49-F238E27FC236}">
                <a16:creationId xmlns:a16="http://schemas.microsoft.com/office/drawing/2014/main" id="{E77C4B44-2C78-4F8A-AB7A-5BD676A694D6}"/>
              </a:ext>
            </a:extLst>
          </p:cNvPr>
          <p:cNvCxnSpPr>
            <a:cxnSpLocks/>
            <a:stCxn id="1296" idx="4"/>
            <a:endCxn id="1285" idx="0"/>
          </p:cNvCxnSpPr>
          <p:nvPr/>
        </p:nvCxnSpPr>
        <p:spPr>
          <a:xfrm flipV="1">
            <a:off x="6062228" y="4301140"/>
            <a:ext cx="285862" cy="7802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2" name="직선 연결선 1331">
            <a:extLst>
              <a:ext uri="{FF2B5EF4-FFF2-40B4-BE49-F238E27FC236}">
                <a16:creationId xmlns:a16="http://schemas.microsoft.com/office/drawing/2014/main" id="{9BC140AF-4076-4544-B7DC-020F58E5330E}"/>
              </a:ext>
            </a:extLst>
          </p:cNvPr>
          <p:cNvCxnSpPr>
            <a:cxnSpLocks/>
            <a:stCxn id="1296" idx="4"/>
            <a:endCxn id="1289" idx="0"/>
          </p:cNvCxnSpPr>
          <p:nvPr/>
        </p:nvCxnSpPr>
        <p:spPr>
          <a:xfrm flipH="1" flipV="1">
            <a:off x="5966599" y="4301140"/>
            <a:ext cx="95629" cy="7802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0" name="타원 1339">
            <a:extLst>
              <a:ext uri="{FF2B5EF4-FFF2-40B4-BE49-F238E27FC236}">
                <a16:creationId xmlns:a16="http://schemas.microsoft.com/office/drawing/2014/main" id="{03DE9D05-9548-44DF-89F7-B113151CFCE9}"/>
              </a:ext>
            </a:extLst>
          </p:cNvPr>
          <p:cNvSpPr/>
          <p:nvPr/>
        </p:nvSpPr>
        <p:spPr>
          <a:xfrm rot="10800000">
            <a:off x="6018534" y="4513908"/>
            <a:ext cx="85016" cy="103874"/>
          </a:xfrm>
          <a:prstGeom prst="ellipse">
            <a:avLst/>
          </a:prstGeom>
          <a:solidFill>
            <a:schemeClr val="tx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41" name="직선 연결선 1340">
            <a:extLst>
              <a:ext uri="{FF2B5EF4-FFF2-40B4-BE49-F238E27FC236}">
                <a16:creationId xmlns:a16="http://schemas.microsoft.com/office/drawing/2014/main" id="{C0BD5DDF-7DE3-436E-9EFF-88FBBFDFC119}"/>
              </a:ext>
            </a:extLst>
          </p:cNvPr>
          <p:cNvCxnSpPr>
            <a:cxnSpLocks/>
          </p:cNvCxnSpPr>
          <p:nvPr/>
        </p:nvCxnSpPr>
        <p:spPr>
          <a:xfrm rot="10800000" flipH="1">
            <a:off x="6061044" y="4483042"/>
            <a:ext cx="209859" cy="2754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2" name="직선 연결선 1341">
            <a:extLst>
              <a:ext uri="{FF2B5EF4-FFF2-40B4-BE49-F238E27FC236}">
                <a16:creationId xmlns:a16="http://schemas.microsoft.com/office/drawing/2014/main" id="{2B6CCAE6-7532-4E6F-B910-C04CC18E1E85}"/>
              </a:ext>
            </a:extLst>
          </p:cNvPr>
          <p:cNvCxnSpPr>
            <a:cxnSpLocks/>
            <a:stCxn id="1296" idx="0"/>
            <a:endCxn id="1340" idx="4"/>
          </p:cNvCxnSpPr>
          <p:nvPr/>
        </p:nvCxnSpPr>
        <p:spPr>
          <a:xfrm flipH="1">
            <a:off x="6061042" y="4483042"/>
            <a:ext cx="1186" cy="3086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3" name="직선 연결선 1342">
            <a:extLst>
              <a:ext uri="{FF2B5EF4-FFF2-40B4-BE49-F238E27FC236}">
                <a16:creationId xmlns:a16="http://schemas.microsoft.com/office/drawing/2014/main" id="{EFCF6DCC-E919-419B-AED4-F79869ED04AA}"/>
              </a:ext>
            </a:extLst>
          </p:cNvPr>
          <p:cNvCxnSpPr>
            <a:cxnSpLocks/>
            <a:stCxn id="1297" idx="0"/>
          </p:cNvCxnSpPr>
          <p:nvPr/>
        </p:nvCxnSpPr>
        <p:spPr>
          <a:xfrm rot="10800000">
            <a:off x="5850104" y="4483042"/>
            <a:ext cx="210940" cy="2754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1326">
            <a:extLst>
              <a:ext uri="{FF2B5EF4-FFF2-40B4-BE49-F238E27FC236}">
                <a16:creationId xmlns:a16="http://schemas.microsoft.com/office/drawing/2014/main" id="{32E110F6-F4CF-064B-89CD-7E21E478BC84}"/>
              </a:ext>
            </a:extLst>
          </p:cNvPr>
          <p:cNvCxnSpPr>
            <a:cxnSpLocks/>
            <a:stCxn id="1288" idx="0"/>
            <a:endCxn id="1297" idx="4"/>
          </p:cNvCxnSpPr>
          <p:nvPr/>
        </p:nvCxnSpPr>
        <p:spPr>
          <a:xfrm flipH="1">
            <a:off x="5850104" y="4301140"/>
            <a:ext cx="308393" cy="7802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1326">
            <a:extLst>
              <a:ext uri="{FF2B5EF4-FFF2-40B4-BE49-F238E27FC236}">
                <a16:creationId xmlns:a16="http://schemas.microsoft.com/office/drawing/2014/main" id="{34983ED4-2AD9-4149-955F-DDCC2F1B8EEA}"/>
              </a:ext>
            </a:extLst>
          </p:cNvPr>
          <p:cNvCxnSpPr>
            <a:cxnSpLocks/>
            <a:stCxn id="1285" idx="0"/>
            <a:endCxn id="1297" idx="4"/>
          </p:cNvCxnSpPr>
          <p:nvPr/>
        </p:nvCxnSpPr>
        <p:spPr>
          <a:xfrm flipH="1">
            <a:off x="5850104" y="4301140"/>
            <a:ext cx="497986" cy="7802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4" name="연결선: 꺾임 1353">
            <a:extLst>
              <a:ext uri="{FF2B5EF4-FFF2-40B4-BE49-F238E27FC236}">
                <a16:creationId xmlns:a16="http://schemas.microsoft.com/office/drawing/2014/main" id="{D6AB3231-F2AE-46D8-8E68-3873F9689F84}"/>
              </a:ext>
            </a:extLst>
          </p:cNvPr>
          <p:cNvCxnSpPr>
            <a:cxnSpLocks/>
            <a:stCxn id="1127" idx="0"/>
            <a:endCxn id="275" idx="0"/>
          </p:cNvCxnSpPr>
          <p:nvPr/>
        </p:nvCxnSpPr>
        <p:spPr>
          <a:xfrm rot="5400000" flipH="1" flipV="1">
            <a:off x="4986846" y="-474947"/>
            <a:ext cx="575920" cy="3406048"/>
          </a:xfrm>
          <a:prstGeom prst="bentConnector3">
            <a:avLst>
              <a:gd name="adj1" fmla="val 162664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8" name="사각형: 둥근 모서리 447">
            <a:extLst>
              <a:ext uri="{FF2B5EF4-FFF2-40B4-BE49-F238E27FC236}">
                <a16:creationId xmlns:a16="http://schemas.microsoft.com/office/drawing/2014/main" id="{DF5BB2D8-E7D8-4716-825A-B1067F9AF5B7}"/>
              </a:ext>
            </a:extLst>
          </p:cNvPr>
          <p:cNvSpPr/>
          <p:nvPr/>
        </p:nvSpPr>
        <p:spPr>
          <a:xfrm>
            <a:off x="5835750" y="2072100"/>
            <a:ext cx="2291384" cy="264452"/>
          </a:xfrm>
          <a:prstGeom prst="roundRect">
            <a:avLst>
              <a:gd name="adj" fmla="val 0"/>
            </a:avLst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i="1" dirty="0">
                <a:solidFill>
                  <a:schemeClr val="tx1"/>
                </a:solidFill>
              </a:rPr>
              <a:t>Train thread trigger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cxnSp>
        <p:nvCxnSpPr>
          <p:cNvPr id="462" name="연결선: 꺾임 461">
            <a:extLst>
              <a:ext uri="{FF2B5EF4-FFF2-40B4-BE49-F238E27FC236}">
                <a16:creationId xmlns:a16="http://schemas.microsoft.com/office/drawing/2014/main" id="{793C936E-9DEE-4B8E-A714-090DF55C01E8}"/>
              </a:ext>
            </a:extLst>
          </p:cNvPr>
          <p:cNvCxnSpPr>
            <a:cxnSpLocks/>
            <a:stCxn id="448" idx="3"/>
            <a:endCxn id="66" idx="2"/>
          </p:cNvCxnSpPr>
          <p:nvPr/>
        </p:nvCxnSpPr>
        <p:spPr>
          <a:xfrm flipH="1">
            <a:off x="3566634" y="2204326"/>
            <a:ext cx="4560500" cy="3790866"/>
          </a:xfrm>
          <a:prstGeom prst="bentConnector4">
            <a:avLst>
              <a:gd name="adj1" fmla="val -16470"/>
              <a:gd name="adj2" fmla="val 10603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9" name="사각형: 둥근 모서리 468">
            <a:extLst>
              <a:ext uri="{FF2B5EF4-FFF2-40B4-BE49-F238E27FC236}">
                <a16:creationId xmlns:a16="http://schemas.microsoft.com/office/drawing/2014/main" id="{6FFE82CF-699D-4B40-A12E-3DCB32D53934}"/>
              </a:ext>
            </a:extLst>
          </p:cNvPr>
          <p:cNvSpPr/>
          <p:nvPr/>
        </p:nvSpPr>
        <p:spPr>
          <a:xfrm>
            <a:off x="5835750" y="2504824"/>
            <a:ext cx="2291384" cy="285711"/>
          </a:xfrm>
          <a:prstGeom prst="roundRect">
            <a:avLst>
              <a:gd name="adj" fmla="val 0"/>
            </a:avLst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i="1" dirty="0">
                <a:solidFill>
                  <a:schemeClr val="tx1"/>
                </a:solidFill>
              </a:rPr>
              <a:t>Data distribution</a:t>
            </a:r>
            <a:endParaRPr lang="ko-KR" altLang="en-US" sz="1400" b="1" i="1" dirty="0">
              <a:solidFill>
                <a:schemeClr val="tx1"/>
              </a:solidFill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102F2301-E007-4AE6-BB22-968D9AFDFCC1}"/>
              </a:ext>
            </a:extLst>
          </p:cNvPr>
          <p:cNvGrpSpPr/>
          <p:nvPr/>
        </p:nvGrpSpPr>
        <p:grpSpPr>
          <a:xfrm>
            <a:off x="5738861" y="3050795"/>
            <a:ext cx="1280724" cy="397272"/>
            <a:chOff x="5864041" y="2765830"/>
            <a:chExt cx="1280724" cy="397272"/>
          </a:xfrm>
        </p:grpSpPr>
        <p:sp>
          <p:nvSpPr>
            <p:cNvPr id="553" name="사각형: 둥근 모서리 552">
              <a:extLst>
                <a:ext uri="{FF2B5EF4-FFF2-40B4-BE49-F238E27FC236}">
                  <a16:creationId xmlns:a16="http://schemas.microsoft.com/office/drawing/2014/main" id="{A3992609-62DD-421E-B6AF-24A5C799E07F}"/>
                </a:ext>
              </a:extLst>
            </p:cNvPr>
            <p:cNvSpPr/>
            <p:nvPr/>
          </p:nvSpPr>
          <p:spPr>
            <a:xfrm>
              <a:off x="5864041" y="2806017"/>
              <a:ext cx="644093" cy="357085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92" name="TextBox 691">
              <a:extLst>
                <a:ext uri="{FF2B5EF4-FFF2-40B4-BE49-F238E27FC236}">
                  <a16:creationId xmlns:a16="http://schemas.microsoft.com/office/drawing/2014/main" id="{55D1DF72-68C2-4CD3-AD05-BB3ECCD68109}"/>
                </a:ext>
              </a:extLst>
            </p:cNvPr>
            <p:cNvSpPr txBox="1"/>
            <p:nvPr/>
          </p:nvSpPr>
          <p:spPr>
            <a:xfrm>
              <a:off x="5906515" y="2765830"/>
              <a:ext cx="123825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i="1" dirty="0"/>
                <a:t>Batch</a:t>
              </a:r>
              <a:endParaRPr lang="ko-KR" altLang="en-US" sz="1200" b="1" i="1" dirty="0"/>
            </a:p>
          </p:txBody>
        </p:sp>
      </p:grpSp>
      <p:sp>
        <p:nvSpPr>
          <p:cNvPr id="296" name="직사각형 295">
            <a:extLst>
              <a:ext uri="{FF2B5EF4-FFF2-40B4-BE49-F238E27FC236}">
                <a16:creationId xmlns:a16="http://schemas.microsoft.com/office/drawing/2014/main" id="{7D1C6AEE-830B-4B71-B591-CBF9760A2C0E}"/>
              </a:ext>
            </a:extLst>
          </p:cNvPr>
          <p:cNvSpPr/>
          <p:nvPr/>
        </p:nvSpPr>
        <p:spPr>
          <a:xfrm>
            <a:off x="5660727" y="3299605"/>
            <a:ext cx="798911" cy="671187"/>
          </a:xfrm>
          <a:prstGeom prst="rect">
            <a:avLst/>
          </a:prstGeom>
          <a:pattFill prst="wdDnDiag">
            <a:fgClr>
              <a:schemeClr val="bg1">
                <a:lumMod val="85000"/>
              </a:schemeClr>
            </a:fgClr>
            <a:bgClr>
              <a:schemeClr val="bg1"/>
            </a:bgClr>
          </a:patt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99" name="그룹 298">
            <a:extLst>
              <a:ext uri="{FF2B5EF4-FFF2-40B4-BE49-F238E27FC236}">
                <a16:creationId xmlns:a16="http://schemas.microsoft.com/office/drawing/2014/main" id="{F2D32C7F-F703-4639-AD20-BF791BC49A7A}"/>
              </a:ext>
            </a:extLst>
          </p:cNvPr>
          <p:cNvGrpSpPr/>
          <p:nvPr/>
        </p:nvGrpSpPr>
        <p:grpSpPr>
          <a:xfrm>
            <a:off x="5714556" y="3547816"/>
            <a:ext cx="188119" cy="176691"/>
            <a:chOff x="673315" y="4098131"/>
            <a:chExt cx="370550" cy="364200"/>
          </a:xfrm>
        </p:grpSpPr>
        <p:sp>
          <p:nvSpPr>
            <p:cNvPr id="300" name="직사각형 299">
              <a:extLst>
                <a:ext uri="{FF2B5EF4-FFF2-40B4-BE49-F238E27FC236}">
                  <a16:creationId xmlns:a16="http://schemas.microsoft.com/office/drawing/2014/main" id="{BEE58990-4495-4953-A58D-BDA823AE7A6A}"/>
                </a:ext>
              </a:extLst>
            </p:cNvPr>
            <p:cNvSpPr/>
            <p:nvPr/>
          </p:nvSpPr>
          <p:spPr>
            <a:xfrm>
              <a:off x="673315" y="4174331"/>
              <a:ext cx="288000" cy="288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1" name="직사각형 300">
              <a:extLst>
                <a:ext uri="{FF2B5EF4-FFF2-40B4-BE49-F238E27FC236}">
                  <a16:creationId xmlns:a16="http://schemas.microsoft.com/office/drawing/2014/main" id="{B3CEAA7E-FBDC-4231-97EA-E554D79DDE2E}"/>
                </a:ext>
              </a:extLst>
            </p:cNvPr>
            <p:cNvSpPr/>
            <p:nvPr/>
          </p:nvSpPr>
          <p:spPr>
            <a:xfrm>
              <a:off x="714590" y="4136231"/>
              <a:ext cx="288000" cy="288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2" name="직사각형 301">
              <a:extLst>
                <a:ext uri="{FF2B5EF4-FFF2-40B4-BE49-F238E27FC236}">
                  <a16:creationId xmlns:a16="http://schemas.microsoft.com/office/drawing/2014/main" id="{BACF6DA2-0EF9-46BB-8425-A860702DD567}"/>
                </a:ext>
              </a:extLst>
            </p:cNvPr>
            <p:cNvSpPr/>
            <p:nvPr/>
          </p:nvSpPr>
          <p:spPr>
            <a:xfrm>
              <a:off x="755865" y="4098131"/>
              <a:ext cx="288000" cy="288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983" name="직선 화살표 연결선 982">
            <a:extLst>
              <a:ext uri="{FF2B5EF4-FFF2-40B4-BE49-F238E27FC236}">
                <a16:creationId xmlns:a16="http://schemas.microsoft.com/office/drawing/2014/main" id="{162AEAD6-BDB0-4457-A043-DD239EB3855C}"/>
              </a:ext>
            </a:extLst>
          </p:cNvPr>
          <p:cNvCxnSpPr>
            <a:cxnSpLocks/>
            <a:endCxn id="553" idx="2"/>
          </p:cNvCxnSpPr>
          <p:nvPr/>
        </p:nvCxnSpPr>
        <p:spPr>
          <a:xfrm flipH="1" flipV="1">
            <a:off x="6060908" y="3448067"/>
            <a:ext cx="3361" cy="16715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78" name="그룹 1377">
            <a:extLst>
              <a:ext uri="{FF2B5EF4-FFF2-40B4-BE49-F238E27FC236}">
                <a16:creationId xmlns:a16="http://schemas.microsoft.com/office/drawing/2014/main" id="{98FF595F-B50A-4532-87F0-98A2F9F833A8}"/>
              </a:ext>
            </a:extLst>
          </p:cNvPr>
          <p:cNvGrpSpPr/>
          <p:nvPr/>
        </p:nvGrpSpPr>
        <p:grpSpPr>
          <a:xfrm>
            <a:off x="5957956" y="3544674"/>
            <a:ext cx="188119" cy="176691"/>
            <a:chOff x="673315" y="4098131"/>
            <a:chExt cx="370550" cy="364200"/>
          </a:xfrm>
        </p:grpSpPr>
        <p:sp>
          <p:nvSpPr>
            <p:cNvPr id="1379" name="직사각형 1378">
              <a:extLst>
                <a:ext uri="{FF2B5EF4-FFF2-40B4-BE49-F238E27FC236}">
                  <a16:creationId xmlns:a16="http://schemas.microsoft.com/office/drawing/2014/main" id="{476243B6-8260-427D-BBA4-DDC551B3C66A}"/>
                </a:ext>
              </a:extLst>
            </p:cNvPr>
            <p:cNvSpPr/>
            <p:nvPr/>
          </p:nvSpPr>
          <p:spPr>
            <a:xfrm>
              <a:off x="673315" y="4174331"/>
              <a:ext cx="288000" cy="288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80" name="직사각형 1379">
              <a:extLst>
                <a:ext uri="{FF2B5EF4-FFF2-40B4-BE49-F238E27FC236}">
                  <a16:creationId xmlns:a16="http://schemas.microsoft.com/office/drawing/2014/main" id="{8F4613B6-C328-4AA9-A225-43FDC12CA9A8}"/>
                </a:ext>
              </a:extLst>
            </p:cNvPr>
            <p:cNvSpPr/>
            <p:nvPr/>
          </p:nvSpPr>
          <p:spPr>
            <a:xfrm>
              <a:off x="714590" y="4136231"/>
              <a:ext cx="288000" cy="288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81" name="직사각형 1380">
              <a:extLst>
                <a:ext uri="{FF2B5EF4-FFF2-40B4-BE49-F238E27FC236}">
                  <a16:creationId xmlns:a16="http://schemas.microsoft.com/office/drawing/2014/main" id="{1AFD0D34-E588-4F70-8739-FB965FDACF72}"/>
                </a:ext>
              </a:extLst>
            </p:cNvPr>
            <p:cNvSpPr/>
            <p:nvPr/>
          </p:nvSpPr>
          <p:spPr>
            <a:xfrm>
              <a:off x="755865" y="4098131"/>
              <a:ext cx="288000" cy="288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382" name="그룹 1381">
            <a:extLst>
              <a:ext uri="{FF2B5EF4-FFF2-40B4-BE49-F238E27FC236}">
                <a16:creationId xmlns:a16="http://schemas.microsoft.com/office/drawing/2014/main" id="{0172C253-4DA8-4A09-B827-E4ACF8821B21}"/>
              </a:ext>
            </a:extLst>
          </p:cNvPr>
          <p:cNvGrpSpPr/>
          <p:nvPr/>
        </p:nvGrpSpPr>
        <p:grpSpPr>
          <a:xfrm>
            <a:off x="6206020" y="3547001"/>
            <a:ext cx="188119" cy="176691"/>
            <a:chOff x="673315" y="4098131"/>
            <a:chExt cx="370550" cy="364200"/>
          </a:xfrm>
        </p:grpSpPr>
        <p:sp>
          <p:nvSpPr>
            <p:cNvPr id="1383" name="직사각형 1382">
              <a:extLst>
                <a:ext uri="{FF2B5EF4-FFF2-40B4-BE49-F238E27FC236}">
                  <a16:creationId xmlns:a16="http://schemas.microsoft.com/office/drawing/2014/main" id="{0D0E2838-CAF8-4743-ABFA-57719FC59CE4}"/>
                </a:ext>
              </a:extLst>
            </p:cNvPr>
            <p:cNvSpPr/>
            <p:nvPr/>
          </p:nvSpPr>
          <p:spPr>
            <a:xfrm>
              <a:off x="673315" y="4174331"/>
              <a:ext cx="288000" cy="288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84" name="직사각형 1383">
              <a:extLst>
                <a:ext uri="{FF2B5EF4-FFF2-40B4-BE49-F238E27FC236}">
                  <a16:creationId xmlns:a16="http://schemas.microsoft.com/office/drawing/2014/main" id="{3B4E06CA-172E-46B5-8A97-B7E65E752BBE}"/>
                </a:ext>
              </a:extLst>
            </p:cNvPr>
            <p:cNvSpPr/>
            <p:nvPr/>
          </p:nvSpPr>
          <p:spPr>
            <a:xfrm>
              <a:off x="714590" y="4136231"/>
              <a:ext cx="288000" cy="288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85" name="직사각형 1384">
              <a:extLst>
                <a:ext uri="{FF2B5EF4-FFF2-40B4-BE49-F238E27FC236}">
                  <a16:creationId xmlns:a16="http://schemas.microsoft.com/office/drawing/2014/main" id="{68EF1C4B-5D7E-4BB9-B7C1-FB4286CC71AF}"/>
                </a:ext>
              </a:extLst>
            </p:cNvPr>
            <p:cNvSpPr/>
            <p:nvPr/>
          </p:nvSpPr>
          <p:spPr>
            <a:xfrm>
              <a:off x="755865" y="4098131"/>
              <a:ext cx="288000" cy="288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B0B9C6BC-201B-544D-9CCB-0CFC18F4F9BD}"/>
              </a:ext>
            </a:extLst>
          </p:cNvPr>
          <p:cNvCxnSpPr>
            <a:cxnSpLocks/>
          </p:cNvCxnSpPr>
          <p:nvPr/>
        </p:nvCxnSpPr>
        <p:spPr>
          <a:xfrm>
            <a:off x="6086057" y="2790535"/>
            <a:ext cx="0" cy="29688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81BE1626-C70F-464E-940A-C9ED3F8D1211}"/>
              </a:ext>
            </a:extLst>
          </p:cNvPr>
          <p:cNvGrpSpPr/>
          <p:nvPr/>
        </p:nvGrpSpPr>
        <p:grpSpPr>
          <a:xfrm>
            <a:off x="6649791" y="3047237"/>
            <a:ext cx="1280724" cy="397272"/>
            <a:chOff x="5864041" y="2765830"/>
            <a:chExt cx="1280724" cy="397272"/>
          </a:xfrm>
        </p:grpSpPr>
        <p:sp>
          <p:nvSpPr>
            <p:cNvPr id="389" name="사각형: 둥근 모서리 388">
              <a:extLst>
                <a:ext uri="{FF2B5EF4-FFF2-40B4-BE49-F238E27FC236}">
                  <a16:creationId xmlns:a16="http://schemas.microsoft.com/office/drawing/2014/main" id="{4AB1D4F9-4A5D-124A-A8DF-DDE83B8C36EC}"/>
                </a:ext>
              </a:extLst>
            </p:cNvPr>
            <p:cNvSpPr/>
            <p:nvPr/>
          </p:nvSpPr>
          <p:spPr>
            <a:xfrm>
              <a:off x="5864041" y="2806017"/>
              <a:ext cx="644093" cy="357085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0" name="TextBox 389">
              <a:extLst>
                <a:ext uri="{FF2B5EF4-FFF2-40B4-BE49-F238E27FC236}">
                  <a16:creationId xmlns:a16="http://schemas.microsoft.com/office/drawing/2014/main" id="{56860429-2875-E343-8520-AF85C927ACFD}"/>
                </a:ext>
              </a:extLst>
            </p:cNvPr>
            <p:cNvSpPr txBox="1"/>
            <p:nvPr/>
          </p:nvSpPr>
          <p:spPr>
            <a:xfrm>
              <a:off x="5906515" y="2765830"/>
              <a:ext cx="123825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i="1" dirty="0"/>
                <a:t>Batch</a:t>
              </a:r>
              <a:endParaRPr lang="ko-KR" altLang="en-US" sz="1200" b="1" i="1" dirty="0"/>
            </a:p>
          </p:txBody>
        </p: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776F6EB-71A8-1D4C-95E7-231F537EA084}"/>
              </a:ext>
            </a:extLst>
          </p:cNvPr>
          <p:cNvSpPr/>
          <p:nvPr/>
        </p:nvSpPr>
        <p:spPr>
          <a:xfrm>
            <a:off x="6577524" y="3299935"/>
            <a:ext cx="798911" cy="671187"/>
          </a:xfrm>
          <a:prstGeom prst="rect">
            <a:avLst/>
          </a:prstGeom>
          <a:pattFill prst="wdDnDiag">
            <a:fgClr>
              <a:schemeClr val="bg1">
                <a:lumMod val="85000"/>
              </a:schemeClr>
            </a:fgClr>
            <a:bgClr>
              <a:schemeClr val="bg1"/>
            </a:bgClr>
          </a:patt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97FFD717-E2DC-A54C-802B-A167A7C337F2}"/>
              </a:ext>
            </a:extLst>
          </p:cNvPr>
          <p:cNvGrpSpPr/>
          <p:nvPr/>
        </p:nvGrpSpPr>
        <p:grpSpPr>
          <a:xfrm>
            <a:off x="6637936" y="3542234"/>
            <a:ext cx="188118" cy="176691"/>
            <a:chOff x="673315" y="4098131"/>
            <a:chExt cx="370550" cy="364200"/>
          </a:xfrm>
        </p:grpSpPr>
        <p:sp>
          <p:nvSpPr>
            <p:cNvPr id="377" name="직사각형 376">
              <a:extLst>
                <a:ext uri="{FF2B5EF4-FFF2-40B4-BE49-F238E27FC236}">
                  <a16:creationId xmlns:a16="http://schemas.microsoft.com/office/drawing/2014/main" id="{96779CD7-DB17-AA47-9E3D-91155B10E23A}"/>
                </a:ext>
              </a:extLst>
            </p:cNvPr>
            <p:cNvSpPr/>
            <p:nvPr/>
          </p:nvSpPr>
          <p:spPr>
            <a:xfrm>
              <a:off x="673315" y="4174331"/>
              <a:ext cx="288000" cy="288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8" name="직사각형 377">
              <a:extLst>
                <a:ext uri="{FF2B5EF4-FFF2-40B4-BE49-F238E27FC236}">
                  <a16:creationId xmlns:a16="http://schemas.microsoft.com/office/drawing/2014/main" id="{96D79BFE-5F86-7E42-92A2-538389337EEF}"/>
                </a:ext>
              </a:extLst>
            </p:cNvPr>
            <p:cNvSpPr/>
            <p:nvPr/>
          </p:nvSpPr>
          <p:spPr>
            <a:xfrm>
              <a:off x="714590" y="4136231"/>
              <a:ext cx="288000" cy="288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9" name="직사각형 378">
              <a:extLst>
                <a:ext uri="{FF2B5EF4-FFF2-40B4-BE49-F238E27FC236}">
                  <a16:creationId xmlns:a16="http://schemas.microsoft.com/office/drawing/2014/main" id="{9439A279-6EA9-1346-9D26-3205364D870C}"/>
                </a:ext>
              </a:extLst>
            </p:cNvPr>
            <p:cNvSpPr/>
            <p:nvPr/>
          </p:nvSpPr>
          <p:spPr>
            <a:xfrm>
              <a:off x="755865" y="4098131"/>
              <a:ext cx="288000" cy="288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8C2944B3-6437-2A48-8B5B-44927F947B1F}"/>
              </a:ext>
            </a:extLst>
          </p:cNvPr>
          <p:cNvGrpSpPr/>
          <p:nvPr/>
        </p:nvGrpSpPr>
        <p:grpSpPr>
          <a:xfrm>
            <a:off x="6884698" y="3542234"/>
            <a:ext cx="188118" cy="176691"/>
            <a:chOff x="673315" y="4098131"/>
            <a:chExt cx="370550" cy="364200"/>
          </a:xfrm>
        </p:grpSpPr>
        <p:sp>
          <p:nvSpPr>
            <p:cNvPr id="381" name="직사각형 380">
              <a:extLst>
                <a:ext uri="{FF2B5EF4-FFF2-40B4-BE49-F238E27FC236}">
                  <a16:creationId xmlns:a16="http://schemas.microsoft.com/office/drawing/2014/main" id="{859500D3-EE83-CE4D-BA0C-D9801B340503}"/>
                </a:ext>
              </a:extLst>
            </p:cNvPr>
            <p:cNvSpPr/>
            <p:nvPr/>
          </p:nvSpPr>
          <p:spPr>
            <a:xfrm>
              <a:off x="673315" y="4174331"/>
              <a:ext cx="288000" cy="288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2" name="직사각형 381">
              <a:extLst>
                <a:ext uri="{FF2B5EF4-FFF2-40B4-BE49-F238E27FC236}">
                  <a16:creationId xmlns:a16="http://schemas.microsoft.com/office/drawing/2014/main" id="{B6476355-0DE1-4E42-A3E2-4A1740835BE4}"/>
                </a:ext>
              </a:extLst>
            </p:cNvPr>
            <p:cNvSpPr/>
            <p:nvPr/>
          </p:nvSpPr>
          <p:spPr>
            <a:xfrm>
              <a:off x="714590" y="4136231"/>
              <a:ext cx="288000" cy="288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3" name="직사각형 382">
              <a:extLst>
                <a:ext uri="{FF2B5EF4-FFF2-40B4-BE49-F238E27FC236}">
                  <a16:creationId xmlns:a16="http://schemas.microsoft.com/office/drawing/2014/main" id="{CED5095A-3366-C749-9F68-43B3E2E47E68}"/>
                </a:ext>
              </a:extLst>
            </p:cNvPr>
            <p:cNvSpPr/>
            <p:nvPr/>
          </p:nvSpPr>
          <p:spPr>
            <a:xfrm>
              <a:off x="755865" y="4098131"/>
              <a:ext cx="288000" cy="288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F1F61389-2BFD-DD45-BFEB-3A996DC31ACD}"/>
              </a:ext>
            </a:extLst>
          </p:cNvPr>
          <p:cNvGrpSpPr/>
          <p:nvPr/>
        </p:nvGrpSpPr>
        <p:grpSpPr>
          <a:xfrm>
            <a:off x="7126739" y="3542233"/>
            <a:ext cx="188118" cy="176691"/>
            <a:chOff x="673315" y="4098131"/>
            <a:chExt cx="370550" cy="364200"/>
          </a:xfrm>
        </p:grpSpPr>
        <p:sp>
          <p:nvSpPr>
            <p:cNvPr id="385" name="직사각형 384">
              <a:extLst>
                <a:ext uri="{FF2B5EF4-FFF2-40B4-BE49-F238E27FC236}">
                  <a16:creationId xmlns:a16="http://schemas.microsoft.com/office/drawing/2014/main" id="{93812262-1B24-8747-BB2E-ED374458DB2D}"/>
                </a:ext>
              </a:extLst>
            </p:cNvPr>
            <p:cNvSpPr/>
            <p:nvPr/>
          </p:nvSpPr>
          <p:spPr>
            <a:xfrm>
              <a:off x="673315" y="4174331"/>
              <a:ext cx="288000" cy="288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6" name="직사각형 385">
              <a:extLst>
                <a:ext uri="{FF2B5EF4-FFF2-40B4-BE49-F238E27FC236}">
                  <a16:creationId xmlns:a16="http://schemas.microsoft.com/office/drawing/2014/main" id="{F00F50EE-56DF-B642-B87F-496071A16DFF}"/>
                </a:ext>
              </a:extLst>
            </p:cNvPr>
            <p:cNvSpPr/>
            <p:nvPr/>
          </p:nvSpPr>
          <p:spPr>
            <a:xfrm>
              <a:off x="714590" y="4136231"/>
              <a:ext cx="288000" cy="288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7" name="직사각형 386">
              <a:extLst>
                <a:ext uri="{FF2B5EF4-FFF2-40B4-BE49-F238E27FC236}">
                  <a16:creationId xmlns:a16="http://schemas.microsoft.com/office/drawing/2014/main" id="{9D13B68B-7D5A-E445-A3DB-0C7D33106663}"/>
                </a:ext>
              </a:extLst>
            </p:cNvPr>
            <p:cNvSpPr/>
            <p:nvPr/>
          </p:nvSpPr>
          <p:spPr>
            <a:xfrm>
              <a:off x="755865" y="4098131"/>
              <a:ext cx="288000" cy="288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002481FF-A73C-E04E-A75E-AB38FEE5481D}"/>
              </a:ext>
            </a:extLst>
          </p:cNvPr>
          <p:cNvGrpSpPr/>
          <p:nvPr/>
        </p:nvGrpSpPr>
        <p:grpSpPr>
          <a:xfrm>
            <a:off x="7563391" y="3038530"/>
            <a:ext cx="1280724" cy="397272"/>
            <a:chOff x="5864041" y="2765830"/>
            <a:chExt cx="1280724" cy="397272"/>
          </a:xfrm>
        </p:grpSpPr>
        <p:sp>
          <p:nvSpPr>
            <p:cNvPr id="400" name="사각형: 둥근 모서리 399">
              <a:extLst>
                <a:ext uri="{FF2B5EF4-FFF2-40B4-BE49-F238E27FC236}">
                  <a16:creationId xmlns:a16="http://schemas.microsoft.com/office/drawing/2014/main" id="{6D3BB0BD-FE18-3D4C-AB2C-BD2F1EFD86AA}"/>
                </a:ext>
              </a:extLst>
            </p:cNvPr>
            <p:cNvSpPr/>
            <p:nvPr/>
          </p:nvSpPr>
          <p:spPr>
            <a:xfrm>
              <a:off x="5864041" y="2806017"/>
              <a:ext cx="644093" cy="357085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01" name="TextBox 400">
              <a:extLst>
                <a:ext uri="{FF2B5EF4-FFF2-40B4-BE49-F238E27FC236}">
                  <a16:creationId xmlns:a16="http://schemas.microsoft.com/office/drawing/2014/main" id="{E2E4893F-6CCA-2441-9134-B6711A4671E1}"/>
                </a:ext>
              </a:extLst>
            </p:cNvPr>
            <p:cNvSpPr txBox="1"/>
            <p:nvPr/>
          </p:nvSpPr>
          <p:spPr>
            <a:xfrm>
              <a:off x="5906515" y="2765830"/>
              <a:ext cx="123825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i="1" dirty="0"/>
                <a:t>Batch</a:t>
              </a:r>
              <a:endParaRPr lang="ko-KR" altLang="en-US" sz="1200" b="1" i="1" dirty="0"/>
            </a:p>
          </p:txBody>
        </p:sp>
      </p:grp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DBCDC4FF-0CD7-074F-A0EC-643A3B095777}"/>
              </a:ext>
            </a:extLst>
          </p:cNvPr>
          <p:cNvSpPr/>
          <p:nvPr/>
        </p:nvSpPr>
        <p:spPr>
          <a:xfrm>
            <a:off x="7481142" y="3297907"/>
            <a:ext cx="798911" cy="671187"/>
          </a:xfrm>
          <a:prstGeom prst="rect">
            <a:avLst/>
          </a:prstGeom>
          <a:pattFill prst="wdDnDiag">
            <a:fgClr>
              <a:schemeClr val="bg1">
                <a:lumMod val="85000"/>
              </a:schemeClr>
            </a:fgClr>
            <a:bgClr>
              <a:schemeClr val="bg1"/>
            </a:bgClr>
          </a:patt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A47B7D0E-370E-0948-8F12-469D7DB30AB7}"/>
              </a:ext>
            </a:extLst>
          </p:cNvPr>
          <p:cNvGrpSpPr/>
          <p:nvPr/>
        </p:nvGrpSpPr>
        <p:grpSpPr>
          <a:xfrm>
            <a:off x="7542437" y="3542232"/>
            <a:ext cx="188118" cy="176691"/>
            <a:chOff x="673315" y="4098131"/>
            <a:chExt cx="370550" cy="364200"/>
          </a:xfrm>
        </p:grpSpPr>
        <p:sp>
          <p:nvSpPr>
            <p:cNvPr id="393" name="직사각형 392">
              <a:extLst>
                <a:ext uri="{FF2B5EF4-FFF2-40B4-BE49-F238E27FC236}">
                  <a16:creationId xmlns:a16="http://schemas.microsoft.com/office/drawing/2014/main" id="{713900AE-D85C-9B49-8377-1A8981B2CD4E}"/>
                </a:ext>
              </a:extLst>
            </p:cNvPr>
            <p:cNvSpPr/>
            <p:nvPr/>
          </p:nvSpPr>
          <p:spPr>
            <a:xfrm>
              <a:off x="673315" y="4174331"/>
              <a:ext cx="288000" cy="288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4" name="직사각형 393">
              <a:extLst>
                <a:ext uri="{FF2B5EF4-FFF2-40B4-BE49-F238E27FC236}">
                  <a16:creationId xmlns:a16="http://schemas.microsoft.com/office/drawing/2014/main" id="{F5C49454-BFC6-1246-8778-6F11B5A73FFD}"/>
                </a:ext>
              </a:extLst>
            </p:cNvPr>
            <p:cNvSpPr/>
            <p:nvPr/>
          </p:nvSpPr>
          <p:spPr>
            <a:xfrm>
              <a:off x="714590" y="4136231"/>
              <a:ext cx="288000" cy="288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5" name="직사각형 394">
              <a:extLst>
                <a:ext uri="{FF2B5EF4-FFF2-40B4-BE49-F238E27FC236}">
                  <a16:creationId xmlns:a16="http://schemas.microsoft.com/office/drawing/2014/main" id="{7436969F-A531-CB48-9BF0-79B5E48378AC}"/>
                </a:ext>
              </a:extLst>
            </p:cNvPr>
            <p:cNvSpPr/>
            <p:nvPr/>
          </p:nvSpPr>
          <p:spPr>
            <a:xfrm>
              <a:off x="755865" y="4098131"/>
              <a:ext cx="288000" cy="288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5AA0013C-7C00-2C48-AFB2-4E658A1BA93D}"/>
              </a:ext>
            </a:extLst>
          </p:cNvPr>
          <p:cNvGrpSpPr/>
          <p:nvPr/>
        </p:nvGrpSpPr>
        <p:grpSpPr>
          <a:xfrm>
            <a:off x="7781215" y="3542232"/>
            <a:ext cx="188118" cy="176691"/>
            <a:chOff x="673315" y="4098131"/>
            <a:chExt cx="370550" cy="364200"/>
          </a:xfrm>
        </p:grpSpPr>
        <p:sp>
          <p:nvSpPr>
            <p:cNvPr id="384" name="직사각형 383">
              <a:extLst>
                <a:ext uri="{FF2B5EF4-FFF2-40B4-BE49-F238E27FC236}">
                  <a16:creationId xmlns:a16="http://schemas.microsoft.com/office/drawing/2014/main" id="{23EDC96A-0024-CE4B-AFB2-008EB54D0EA7}"/>
                </a:ext>
              </a:extLst>
            </p:cNvPr>
            <p:cNvSpPr/>
            <p:nvPr/>
          </p:nvSpPr>
          <p:spPr>
            <a:xfrm>
              <a:off x="673315" y="4174331"/>
              <a:ext cx="288000" cy="288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8" name="직사각형 387">
              <a:extLst>
                <a:ext uri="{FF2B5EF4-FFF2-40B4-BE49-F238E27FC236}">
                  <a16:creationId xmlns:a16="http://schemas.microsoft.com/office/drawing/2014/main" id="{43CDB126-40C2-324D-BB3C-9FF7DAB07A0D}"/>
                </a:ext>
              </a:extLst>
            </p:cNvPr>
            <p:cNvSpPr/>
            <p:nvPr/>
          </p:nvSpPr>
          <p:spPr>
            <a:xfrm>
              <a:off x="714590" y="4136231"/>
              <a:ext cx="288000" cy="288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1" name="직사각형 390">
              <a:extLst>
                <a:ext uri="{FF2B5EF4-FFF2-40B4-BE49-F238E27FC236}">
                  <a16:creationId xmlns:a16="http://schemas.microsoft.com/office/drawing/2014/main" id="{D5445776-E66A-334A-9026-E63B9D8EDA4B}"/>
                </a:ext>
              </a:extLst>
            </p:cNvPr>
            <p:cNvSpPr/>
            <p:nvPr/>
          </p:nvSpPr>
          <p:spPr>
            <a:xfrm>
              <a:off x="755865" y="4098131"/>
              <a:ext cx="288000" cy="288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444BC34C-7D81-B046-AA50-7C4A2EB05051}"/>
              </a:ext>
            </a:extLst>
          </p:cNvPr>
          <p:cNvGrpSpPr/>
          <p:nvPr/>
        </p:nvGrpSpPr>
        <p:grpSpPr>
          <a:xfrm>
            <a:off x="8027317" y="3539927"/>
            <a:ext cx="188118" cy="176691"/>
            <a:chOff x="673315" y="4098131"/>
            <a:chExt cx="370550" cy="364200"/>
          </a:xfrm>
        </p:grpSpPr>
        <p:sp>
          <p:nvSpPr>
            <p:cNvPr id="396" name="직사각형 395">
              <a:extLst>
                <a:ext uri="{FF2B5EF4-FFF2-40B4-BE49-F238E27FC236}">
                  <a16:creationId xmlns:a16="http://schemas.microsoft.com/office/drawing/2014/main" id="{B9C2D268-C429-2749-BB0C-2AE33F46FF8A}"/>
                </a:ext>
              </a:extLst>
            </p:cNvPr>
            <p:cNvSpPr/>
            <p:nvPr/>
          </p:nvSpPr>
          <p:spPr>
            <a:xfrm>
              <a:off x="673315" y="4174331"/>
              <a:ext cx="288000" cy="288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7" name="직사각형 396">
              <a:extLst>
                <a:ext uri="{FF2B5EF4-FFF2-40B4-BE49-F238E27FC236}">
                  <a16:creationId xmlns:a16="http://schemas.microsoft.com/office/drawing/2014/main" id="{5D42253F-100C-834D-8CD2-DDBA3EE63998}"/>
                </a:ext>
              </a:extLst>
            </p:cNvPr>
            <p:cNvSpPr/>
            <p:nvPr/>
          </p:nvSpPr>
          <p:spPr>
            <a:xfrm>
              <a:off x="714590" y="4136231"/>
              <a:ext cx="288000" cy="288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8" name="직사각형 397">
              <a:extLst>
                <a:ext uri="{FF2B5EF4-FFF2-40B4-BE49-F238E27FC236}">
                  <a16:creationId xmlns:a16="http://schemas.microsoft.com/office/drawing/2014/main" id="{8805B7A9-DC30-7F43-93E9-BB573CCB8242}"/>
                </a:ext>
              </a:extLst>
            </p:cNvPr>
            <p:cNvSpPr/>
            <p:nvPr/>
          </p:nvSpPr>
          <p:spPr>
            <a:xfrm>
              <a:off x="755865" y="4098131"/>
              <a:ext cx="288000" cy="288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43B79E5A-6C37-B24F-939E-364C472535B7}"/>
              </a:ext>
            </a:extLst>
          </p:cNvPr>
          <p:cNvCxnSpPr>
            <a:cxnSpLocks/>
            <a:stCxn id="469" idx="2"/>
          </p:cNvCxnSpPr>
          <p:nvPr/>
        </p:nvCxnSpPr>
        <p:spPr>
          <a:xfrm>
            <a:off x="6981442" y="2790535"/>
            <a:ext cx="0" cy="29496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38DA3903-1893-0F43-964D-4D9651A90C4B}"/>
              </a:ext>
            </a:extLst>
          </p:cNvPr>
          <p:cNvCxnSpPr>
            <a:cxnSpLocks/>
          </p:cNvCxnSpPr>
          <p:nvPr/>
        </p:nvCxnSpPr>
        <p:spPr>
          <a:xfrm>
            <a:off x="7890532" y="2783757"/>
            <a:ext cx="0" cy="29496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1326">
            <a:extLst>
              <a:ext uri="{FF2B5EF4-FFF2-40B4-BE49-F238E27FC236}">
                <a16:creationId xmlns:a16="http://schemas.microsoft.com/office/drawing/2014/main" id="{09364B4B-E5A1-1947-9EDA-D6A38F376F49}"/>
              </a:ext>
            </a:extLst>
          </p:cNvPr>
          <p:cNvCxnSpPr>
            <a:cxnSpLocks/>
            <a:stCxn id="1297" idx="4"/>
            <a:endCxn id="1289" idx="0"/>
          </p:cNvCxnSpPr>
          <p:nvPr/>
        </p:nvCxnSpPr>
        <p:spPr>
          <a:xfrm flipV="1">
            <a:off x="5850104" y="4301140"/>
            <a:ext cx="116495" cy="7802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1326">
            <a:extLst>
              <a:ext uri="{FF2B5EF4-FFF2-40B4-BE49-F238E27FC236}">
                <a16:creationId xmlns:a16="http://schemas.microsoft.com/office/drawing/2014/main" id="{08487F46-31E8-3244-B579-358D1F6E0ADC}"/>
              </a:ext>
            </a:extLst>
          </p:cNvPr>
          <p:cNvCxnSpPr>
            <a:cxnSpLocks/>
            <a:stCxn id="1296" idx="4"/>
            <a:endCxn id="1290" idx="0"/>
          </p:cNvCxnSpPr>
          <p:nvPr/>
        </p:nvCxnSpPr>
        <p:spPr>
          <a:xfrm flipH="1" flipV="1">
            <a:off x="5794606" y="4301140"/>
            <a:ext cx="267622" cy="7802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1326">
            <a:extLst>
              <a:ext uri="{FF2B5EF4-FFF2-40B4-BE49-F238E27FC236}">
                <a16:creationId xmlns:a16="http://schemas.microsoft.com/office/drawing/2014/main" id="{D875BE87-9975-5D46-AB51-0680E1052FF9}"/>
              </a:ext>
            </a:extLst>
          </p:cNvPr>
          <p:cNvCxnSpPr>
            <a:cxnSpLocks/>
            <a:stCxn id="1295" idx="4"/>
            <a:endCxn id="1290" idx="0"/>
          </p:cNvCxnSpPr>
          <p:nvPr/>
        </p:nvCxnSpPr>
        <p:spPr>
          <a:xfrm flipH="1" flipV="1">
            <a:off x="5794606" y="4301140"/>
            <a:ext cx="479472" cy="7802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1326">
            <a:extLst>
              <a:ext uri="{FF2B5EF4-FFF2-40B4-BE49-F238E27FC236}">
                <a16:creationId xmlns:a16="http://schemas.microsoft.com/office/drawing/2014/main" id="{B8CF5C3B-DF70-F042-AAAC-0E27618AD3A2}"/>
              </a:ext>
            </a:extLst>
          </p:cNvPr>
          <p:cNvCxnSpPr>
            <a:cxnSpLocks/>
            <a:endCxn id="1289" idx="0"/>
          </p:cNvCxnSpPr>
          <p:nvPr/>
        </p:nvCxnSpPr>
        <p:spPr>
          <a:xfrm flipH="1" flipV="1">
            <a:off x="5966599" y="4301140"/>
            <a:ext cx="304304" cy="7802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1326">
            <a:extLst>
              <a:ext uri="{FF2B5EF4-FFF2-40B4-BE49-F238E27FC236}">
                <a16:creationId xmlns:a16="http://schemas.microsoft.com/office/drawing/2014/main" id="{8F24CC1A-AF86-EF48-AE07-4CF1BF61265F}"/>
              </a:ext>
            </a:extLst>
          </p:cNvPr>
          <p:cNvCxnSpPr>
            <a:cxnSpLocks/>
            <a:endCxn id="1288" idx="0"/>
          </p:cNvCxnSpPr>
          <p:nvPr/>
        </p:nvCxnSpPr>
        <p:spPr>
          <a:xfrm flipH="1" flipV="1">
            <a:off x="6158497" y="4301140"/>
            <a:ext cx="112406" cy="7802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5" name="직사각형 554">
            <a:extLst>
              <a:ext uri="{FF2B5EF4-FFF2-40B4-BE49-F238E27FC236}">
                <a16:creationId xmlns:a16="http://schemas.microsoft.com/office/drawing/2014/main" id="{3EC3AAAC-FDB3-4B38-9E81-525A4DAB4E7A}"/>
              </a:ext>
            </a:extLst>
          </p:cNvPr>
          <p:cNvSpPr/>
          <p:nvPr/>
        </p:nvSpPr>
        <p:spPr>
          <a:xfrm>
            <a:off x="5661678" y="4178265"/>
            <a:ext cx="792796" cy="280530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i="1" dirty="0">
                <a:solidFill>
                  <a:schemeClr val="tx1"/>
                </a:solidFill>
              </a:rPr>
              <a:t>Inference</a:t>
            </a:r>
            <a:endParaRPr lang="ko-KR" altLang="en-US" sz="1200" b="1" i="1" dirty="0">
              <a:solidFill>
                <a:schemeClr val="tx1"/>
              </a:solidFill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7264A399-59C0-AB4D-9FA7-8C4485C98A50}"/>
              </a:ext>
            </a:extLst>
          </p:cNvPr>
          <p:cNvSpPr/>
          <p:nvPr/>
        </p:nvSpPr>
        <p:spPr>
          <a:xfrm rot="10800000">
            <a:off x="6579124" y="3969094"/>
            <a:ext cx="798913" cy="695374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i="1" dirty="0">
              <a:solidFill>
                <a:schemeClr val="tx1"/>
              </a:solidFill>
            </a:endParaRPr>
          </a:p>
        </p:txBody>
      </p:sp>
      <p:sp>
        <p:nvSpPr>
          <p:cNvPr id="146" name="타원 1284">
            <a:extLst>
              <a:ext uri="{FF2B5EF4-FFF2-40B4-BE49-F238E27FC236}">
                <a16:creationId xmlns:a16="http://schemas.microsoft.com/office/drawing/2014/main" id="{F03C8B10-7437-244F-8BF9-AEA560639D41}"/>
              </a:ext>
            </a:extLst>
          </p:cNvPr>
          <p:cNvSpPr/>
          <p:nvPr/>
        </p:nvSpPr>
        <p:spPr>
          <a:xfrm rot="10800000">
            <a:off x="7224693" y="4196495"/>
            <a:ext cx="85016" cy="103874"/>
          </a:xfrm>
          <a:prstGeom prst="ellipse">
            <a:avLst/>
          </a:prstGeom>
          <a:solidFill>
            <a:schemeClr val="tx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7" name="타원 1285">
            <a:extLst>
              <a:ext uri="{FF2B5EF4-FFF2-40B4-BE49-F238E27FC236}">
                <a16:creationId xmlns:a16="http://schemas.microsoft.com/office/drawing/2014/main" id="{ABE6D119-555C-0247-99D8-F9601BE9F436}"/>
              </a:ext>
            </a:extLst>
          </p:cNvPr>
          <p:cNvSpPr/>
          <p:nvPr/>
        </p:nvSpPr>
        <p:spPr>
          <a:xfrm rot="10800000">
            <a:off x="6938831" y="4019946"/>
            <a:ext cx="85016" cy="103874"/>
          </a:xfrm>
          <a:prstGeom prst="ellipse">
            <a:avLst/>
          </a:prstGeom>
          <a:solidFill>
            <a:schemeClr val="tx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9" name="타원 1286">
            <a:extLst>
              <a:ext uri="{FF2B5EF4-FFF2-40B4-BE49-F238E27FC236}">
                <a16:creationId xmlns:a16="http://schemas.microsoft.com/office/drawing/2014/main" id="{7AD53716-71C7-4B40-9E48-B4EAB9A22DF0}"/>
              </a:ext>
            </a:extLst>
          </p:cNvPr>
          <p:cNvSpPr/>
          <p:nvPr/>
        </p:nvSpPr>
        <p:spPr>
          <a:xfrm rot="10800000">
            <a:off x="6726707" y="4019946"/>
            <a:ext cx="85016" cy="103874"/>
          </a:xfrm>
          <a:prstGeom prst="ellipse">
            <a:avLst/>
          </a:prstGeom>
          <a:solidFill>
            <a:schemeClr val="tx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0" name="타원 1287">
            <a:extLst>
              <a:ext uri="{FF2B5EF4-FFF2-40B4-BE49-F238E27FC236}">
                <a16:creationId xmlns:a16="http://schemas.microsoft.com/office/drawing/2014/main" id="{C96B973C-97E7-BC47-86C8-BEE221B850DD}"/>
              </a:ext>
            </a:extLst>
          </p:cNvPr>
          <p:cNvSpPr/>
          <p:nvPr/>
        </p:nvSpPr>
        <p:spPr>
          <a:xfrm rot="10800000">
            <a:off x="7035100" y="4196495"/>
            <a:ext cx="85016" cy="103874"/>
          </a:xfrm>
          <a:prstGeom prst="ellipse">
            <a:avLst/>
          </a:prstGeom>
          <a:solidFill>
            <a:schemeClr val="tx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2" name="타원 1288">
            <a:extLst>
              <a:ext uri="{FF2B5EF4-FFF2-40B4-BE49-F238E27FC236}">
                <a16:creationId xmlns:a16="http://schemas.microsoft.com/office/drawing/2014/main" id="{BF981147-D856-E840-9D51-B7FE0CD5BFDF}"/>
              </a:ext>
            </a:extLst>
          </p:cNvPr>
          <p:cNvSpPr/>
          <p:nvPr/>
        </p:nvSpPr>
        <p:spPr>
          <a:xfrm rot="10800000">
            <a:off x="6843202" y="4196495"/>
            <a:ext cx="85016" cy="103874"/>
          </a:xfrm>
          <a:prstGeom prst="ellipse">
            <a:avLst/>
          </a:prstGeom>
          <a:solidFill>
            <a:schemeClr val="tx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3" name="타원 1289">
            <a:extLst>
              <a:ext uri="{FF2B5EF4-FFF2-40B4-BE49-F238E27FC236}">
                <a16:creationId xmlns:a16="http://schemas.microsoft.com/office/drawing/2014/main" id="{8BE179E6-EF2C-4647-AE94-153232558A91}"/>
              </a:ext>
            </a:extLst>
          </p:cNvPr>
          <p:cNvSpPr/>
          <p:nvPr/>
        </p:nvSpPr>
        <p:spPr>
          <a:xfrm rot="10800000">
            <a:off x="6671209" y="4196495"/>
            <a:ext cx="85016" cy="103874"/>
          </a:xfrm>
          <a:prstGeom prst="ellipse">
            <a:avLst/>
          </a:prstGeom>
          <a:solidFill>
            <a:schemeClr val="tx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4" name="타원 1294">
            <a:extLst>
              <a:ext uri="{FF2B5EF4-FFF2-40B4-BE49-F238E27FC236}">
                <a16:creationId xmlns:a16="http://schemas.microsoft.com/office/drawing/2014/main" id="{A693C5E6-1884-4441-91AF-CB4FFC223302}"/>
              </a:ext>
            </a:extLst>
          </p:cNvPr>
          <p:cNvSpPr/>
          <p:nvPr/>
        </p:nvSpPr>
        <p:spPr>
          <a:xfrm rot="10800000">
            <a:off x="7150681" y="4378397"/>
            <a:ext cx="85016" cy="103874"/>
          </a:xfrm>
          <a:prstGeom prst="ellipse">
            <a:avLst/>
          </a:prstGeom>
          <a:solidFill>
            <a:schemeClr val="tx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5" name="타원 1296">
            <a:extLst>
              <a:ext uri="{FF2B5EF4-FFF2-40B4-BE49-F238E27FC236}">
                <a16:creationId xmlns:a16="http://schemas.microsoft.com/office/drawing/2014/main" id="{8A282E1C-32AD-D94A-98CB-5C75E093838E}"/>
              </a:ext>
            </a:extLst>
          </p:cNvPr>
          <p:cNvSpPr/>
          <p:nvPr/>
        </p:nvSpPr>
        <p:spPr>
          <a:xfrm rot="10800000">
            <a:off x="6726707" y="4378397"/>
            <a:ext cx="85016" cy="103874"/>
          </a:xfrm>
          <a:prstGeom prst="ellipse">
            <a:avLst/>
          </a:prstGeom>
          <a:solidFill>
            <a:schemeClr val="tx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6" name="직선 연결선 1301">
            <a:extLst>
              <a:ext uri="{FF2B5EF4-FFF2-40B4-BE49-F238E27FC236}">
                <a16:creationId xmlns:a16="http://schemas.microsoft.com/office/drawing/2014/main" id="{ADA3462E-13C1-D647-9CAE-553B1FBC1678}"/>
              </a:ext>
            </a:extLst>
          </p:cNvPr>
          <p:cNvCxnSpPr>
            <a:cxnSpLocks/>
            <a:endCxn id="146" idx="4"/>
          </p:cNvCxnSpPr>
          <p:nvPr/>
        </p:nvCxnSpPr>
        <p:spPr>
          <a:xfrm>
            <a:off x="6981339" y="4130171"/>
            <a:ext cx="285862" cy="6632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직선 연결선 1305">
            <a:extLst>
              <a:ext uri="{FF2B5EF4-FFF2-40B4-BE49-F238E27FC236}">
                <a16:creationId xmlns:a16="http://schemas.microsoft.com/office/drawing/2014/main" id="{A156E9A1-B6CB-5946-9375-6B30B7D515D0}"/>
              </a:ext>
            </a:extLst>
          </p:cNvPr>
          <p:cNvCxnSpPr>
            <a:cxnSpLocks/>
            <a:stCxn id="146" idx="4"/>
          </p:cNvCxnSpPr>
          <p:nvPr/>
        </p:nvCxnSpPr>
        <p:spPr>
          <a:xfrm flipH="1" flipV="1">
            <a:off x="6769215" y="4130171"/>
            <a:ext cx="497986" cy="6632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직선 연결선 1306">
            <a:extLst>
              <a:ext uri="{FF2B5EF4-FFF2-40B4-BE49-F238E27FC236}">
                <a16:creationId xmlns:a16="http://schemas.microsoft.com/office/drawing/2014/main" id="{92249C12-4C3D-0D4A-855E-9485E0D9765C}"/>
              </a:ext>
            </a:extLst>
          </p:cNvPr>
          <p:cNvCxnSpPr>
            <a:cxnSpLocks/>
            <a:stCxn id="150" idx="4"/>
          </p:cNvCxnSpPr>
          <p:nvPr/>
        </p:nvCxnSpPr>
        <p:spPr>
          <a:xfrm flipH="1" flipV="1">
            <a:off x="6769216" y="4130171"/>
            <a:ext cx="308392" cy="6632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직선 연결선 1307">
            <a:extLst>
              <a:ext uri="{FF2B5EF4-FFF2-40B4-BE49-F238E27FC236}">
                <a16:creationId xmlns:a16="http://schemas.microsoft.com/office/drawing/2014/main" id="{9640B97A-E247-6440-BAA8-8EAD440C2AC0}"/>
              </a:ext>
            </a:extLst>
          </p:cNvPr>
          <p:cNvCxnSpPr>
            <a:cxnSpLocks/>
            <a:stCxn id="152" idx="4"/>
          </p:cNvCxnSpPr>
          <p:nvPr/>
        </p:nvCxnSpPr>
        <p:spPr>
          <a:xfrm flipH="1" flipV="1">
            <a:off x="6769216" y="4130171"/>
            <a:ext cx="116494" cy="6632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직선 연결선 1308">
            <a:extLst>
              <a:ext uri="{FF2B5EF4-FFF2-40B4-BE49-F238E27FC236}">
                <a16:creationId xmlns:a16="http://schemas.microsoft.com/office/drawing/2014/main" id="{2A2EFE5B-96CC-FC4C-8611-AB4AFD87E2F9}"/>
              </a:ext>
            </a:extLst>
          </p:cNvPr>
          <p:cNvCxnSpPr>
            <a:cxnSpLocks/>
            <a:stCxn id="153" idx="4"/>
          </p:cNvCxnSpPr>
          <p:nvPr/>
        </p:nvCxnSpPr>
        <p:spPr>
          <a:xfrm flipV="1">
            <a:off x="6713717" y="4130171"/>
            <a:ext cx="55498" cy="6632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타원 1339">
            <a:extLst>
              <a:ext uri="{FF2B5EF4-FFF2-40B4-BE49-F238E27FC236}">
                <a16:creationId xmlns:a16="http://schemas.microsoft.com/office/drawing/2014/main" id="{9CA2423B-FC1E-7E42-8C36-E1ECA801BE62}"/>
              </a:ext>
            </a:extLst>
          </p:cNvPr>
          <p:cNvSpPr/>
          <p:nvPr/>
        </p:nvSpPr>
        <p:spPr>
          <a:xfrm rot="10800000">
            <a:off x="6937645" y="4513137"/>
            <a:ext cx="85016" cy="103874"/>
          </a:xfrm>
          <a:prstGeom prst="ellipse">
            <a:avLst/>
          </a:prstGeom>
          <a:solidFill>
            <a:schemeClr val="tx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4" name="직선 연결선 1340">
            <a:extLst>
              <a:ext uri="{FF2B5EF4-FFF2-40B4-BE49-F238E27FC236}">
                <a16:creationId xmlns:a16="http://schemas.microsoft.com/office/drawing/2014/main" id="{28CB0A91-1047-7E41-A4DC-50BD11C02B6E}"/>
              </a:ext>
            </a:extLst>
          </p:cNvPr>
          <p:cNvCxnSpPr>
            <a:cxnSpLocks/>
          </p:cNvCxnSpPr>
          <p:nvPr/>
        </p:nvCxnSpPr>
        <p:spPr>
          <a:xfrm rot="10800000" flipH="1">
            <a:off x="6980155" y="4482271"/>
            <a:ext cx="209859" cy="2754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직선 연결선 1342">
            <a:extLst>
              <a:ext uri="{FF2B5EF4-FFF2-40B4-BE49-F238E27FC236}">
                <a16:creationId xmlns:a16="http://schemas.microsoft.com/office/drawing/2014/main" id="{E0F3E572-8234-524C-A30C-2090F66677A9}"/>
              </a:ext>
            </a:extLst>
          </p:cNvPr>
          <p:cNvCxnSpPr>
            <a:cxnSpLocks/>
            <a:stCxn id="155" idx="0"/>
          </p:cNvCxnSpPr>
          <p:nvPr/>
        </p:nvCxnSpPr>
        <p:spPr>
          <a:xfrm>
            <a:off x="6769215" y="4482271"/>
            <a:ext cx="0" cy="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직선 연결선 1326">
            <a:extLst>
              <a:ext uri="{FF2B5EF4-FFF2-40B4-BE49-F238E27FC236}">
                <a16:creationId xmlns:a16="http://schemas.microsoft.com/office/drawing/2014/main" id="{115847FA-0347-2B45-97A3-DD224D8E8A22}"/>
              </a:ext>
            </a:extLst>
          </p:cNvPr>
          <p:cNvCxnSpPr>
            <a:cxnSpLocks/>
            <a:stCxn id="154" idx="4"/>
            <a:endCxn id="153" idx="0"/>
          </p:cNvCxnSpPr>
          <p:nvPr/>
        </p:nvCxnSpPr>
        <p:spPr>
          <a:xfrm flipH="1" flipV="1">
            <a:off x="6713717" y="4300369"/>
            <a:ext cx="479472" cy="7802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2F79917D-2C67-4A45-8F3C-3DBC3FFD43B8}"/>
              </a:ext>
            </a:extLst>
          </p:cNvPr>
          <p:cNvSpPr/>
          <p:nvPr/>
        </p:nvSpPr>
        <p:spPr>
          <a:xfrm rot="10800000">
            <a:off x="7482360" y="3968323"/>
            <a:ext cx="798913" cy="695374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i="1" dirty="0">
              <a:solidFill>
                <a:schemeClr val="tx1"/>
              </a:solidFill>
            </a:endParaRPr>
          </a:p>
        </p:txBody>
      </p:sp>
      <p:cxnSp>
        <p:nvCxnSpPr>
          <p:cNvPr id="193" name="직선 연결선 1342">
            <a:extLst>
              <a:ext uri="{FF2B5EF4-FFF2-40B4-BE49-F238E27FC236}">
                <a16:creationId xmlns:a16="http://schemas.microsoft.com/office/drawing/2014/main" id="{02D2DA7D-8B38-344C-9D35-4DFAAC7F9CB0}"/>
              </a:ext>
            </a:extLst>
          </p:cNvPr>
          <p:cNvCxnSpPr>
            <a:cxnSpLocks/>
          </p:cNvCxnSpPr>
          <p:nvPr/>
        </p:nvCxnSpPr>
        <p:spPr>
          <a:xfrm>
            <a:off x="7672451" y="4481500"/>
            <a:ext cx="0" cy="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직선 연결선 1305">
            <a:extLst>
              <a:ext uri="{FF2B5EF4-FFF2-40B4-BE49-F238E27FC236}">
                <a16:creationId xmlns:a16="http://schemas.microsoft.com/office/drawing/2014/main" id="{15B2148E-1B67-D041-8FAF-DEF6B1870C03}"/>
              </a:ext>
            </a:extLst>
          </p:cNvPr>
          <p:cNvCxnSpPr>
            <a:cxnSpLocks/>
            <a:stCxn id="147" idx="0"/>
            <a:endCxn id="152" idx="4"/>
          </p:cNvCxnSpPr>
          <p:nvPr/>
        </p:nvCxnSpPr>
        <p:spPr>
          <a:xfrm flipH="1">
            <a:off x="6885710" y="4123820"/>
            <a:ext cx="95629" cy="7267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직선 연결선 1305">
            <a:extLst>
              <a:ext uri="{FF2B5EF4-FFF2-40B4-BE49-F238E27FC236}">
                <a16:creationId xmlns:a16="http://schemas.microsoft.com/office/drawing/2014/main" id="{72A6ED23-6CC2-0A47-A372-7255F5338123}"/>
              </a:ext>
            </a:extLst>
          </p:cNvPr>
          <p:cNvCxnSpPr>
            <a:cxnSpLocks/>
            <a:stCxn id="213" idx="0"/>
            <a:endCxn id="152" idx="4"/>
          </p:cNvCxnSpPr>
          <p:nvPr/>
        </p:nvCxnSpPr>
        <p:spPr>
          <a:xfrm flipH="1">
            <a:off x="6885710" y="4120783"/>
            <a:ext cx="311167" cy="7571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3" name="타원 1285">
            <a:extLst>
              <a:ext uri="{FF2B5EF4-FFF2-40B4-BE49-F238E27FC236}">
                <a16:creationId xmlns:a16="http://schemas.microsoft.com/office/drawing/2014/main" id="{24E67C2A-EDDC-8A44-8A98-1EB361C9D863}"/>
              </a:ext>
            </a:extLst>
          </p:cNvPr>
          <p:cNvSpPr/>
          <p:nvPr/>
        </p:nvSpPr>
        <p:spPr>
          <a:xfrm rot="10800000">
            <a:off x="7154369" y="4016909"/>
            <a:ext cx="85016" cy="103874"/>
          </a:xfrm>
          <a:prstGeom prst="ellipse">
            <a:avLst/>
          </a:prstGeom>
          <a:solidFill>
            <a:schemeClr val="tx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5" name="직선 연결선 1305">
            <a:extLst>
              <a:ext uri="{FF2B5EF4-FFF2-40B4-BE49-F238E27FC236}">
                <a16:creationId xmlns:a16="http://schemas.microsoft.com/office/drawing/2014/main" id="{9D83FB28-CCE0-1748-B471-4B29FDEA7189}"/>
              </a:ext>
            </a:extLst>
          </p:cNvPr>
          <p:cNvCxnSpPr>
            <a:cxnSpLocks/>
            <a:stCxn id="147" idx="7"/>
            <a:endCxn id="150" idx="4"/>
          </p:cNvCxnSpPr>
          <p:nvPr/>
        </p:nvCxnSpPr>
        <p:spPr>
          <a:xfrm>
            <a:off x="6951281" y="4108608"/>
            <a:ext cx="126327" cy="8788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직선 연결선 1305">
            <a:extLst>
              <a:ext uri="{FF2B5EF4-FFF2-40B4-BE49-F238E27FC236}">
                <a16:creationId xmlns:a16="http://schemas.microsoft.com/office/drawing/2014/main" id="{CD62B51B-47D6-C044-835E-CB1FC79BD866}"/>
              </a:ext>
            </a:extLst>
          </p:cNvPr>
          <p:cNvCxnSpPr>
            <a:cxnSpLocks/>
            <a:stCxn id="213" idx="0"/>
            <a:endCxn id="150" idx="4"/>
          </p:cNvCxnSpPr>
          <p:nvPr/>
        </p:nvCxnSpPr>
        <p:spPr>
          <a:xfrm flipH="1">
            <a:off x="7077608" y="4120783"/>
            <a:ext cx="119269" cy="7571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직선 연결선 1308">
            <a:extLst>
              <a:ext uri="{FF2B5EF4-FFF2-40B4-BE49-F238E27FC236}">
                <a16:creationId xmlns:a16="http://schemas.microsoft.com/office/drawing/2014/main" id="{19989BB3-E96E-3F4A-87B9-3A694F0732EE}"/>
              </a:ext>
            </a:extLst>
          </p:cNvPr>
          <p:cNvCxnSpPr>
            <a:cxnSpLocks/>
            <a:stCxn id="153" idx="4"/>
            <a:endCxn id="147" idx="0"/>
          </p:cNvCxnSpPr>
          <p:nvPr/>
        </p:nvCxnSpPr>
        <p:spPr>
          <a:xfrm flipV="1">
            <a:off x="6713717" y="4123820"/>
            <a:ext cx="267622" cy="7267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직선 연결선 1308">
            <a:extLst>
              <a:ext uri="{FF2B5EF4-FFF2-40B4-BE49-F238E27FC236}">
                <a16:creationId xmlns:a16="http://schemas.microsoft.com/office/drawing/2014/main" id="{E48DF255-B7F4-F64F-878E-38485575C71B}"/>
              </a:ext>
            </a:extLst>
          </p:cNvPr>
          <p:cNvCxnSpPr>
            <a:cxnSpLocks/>
            <a:stCxn id="153" idx="4"/>
            <a:endCxn id="213" idx="0"/>
          </p:cNvCxnSpPr>
          <p:nvPr/>
        </p:nvCxnSpPr>
        <p:spPr>
          <a:xfrm flipV="1">
            <a:off x="6713717" y="4120783"/>
            <a:ext cx="483160" cy="7571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직선 연결선 1308">
            <a:extLst>
              <a:ext uri="{FF2B5EF4-FFF2-40B4-BE49-F238E27FC236}">
                <a16:creationId xmlns:a16="http://schemas.microsoft.com/office/drawing/2014/main" id="{F5C0BD45-B1AC-DB4A-9AF1-18008DA9EF9D}"/>
              </a:ext>
            </a:extLst>
          </p:cNvPr>
          <p:cNvCxnSpPr>
            <a:cxnSpLocks/>
            <a:stCxn id="146" idx="4"/>
            <a:endCxn id="213" idx="0"/>
          </p:cNvCxnSpPr>
          <p:nvPr/>
        </p:nvCxnSpPr>
        <p:spPr>
          <a:xfrm flipH="1" flipV="1">
            <a:off x="7196877" y="4120783"/>
            <a:ext cx="70324" cy="7571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직선 연결선 1326">
            <a:extLst>
              <a:ext uri="{FF2B5EF4-FFF2-40B4-BE49-F238E27FC236}">
                <a16:creationId xmlns:a16="http://schemas.microsoft.com/office/drawing/2014/main" id="{89697C21-6CDF-9542-89C5-05586519D5A0}"/>
              </a:ext>
            </a:extLst>
          </p:cNvPr>
          <p:cNvCxnSpPr>
            <a:cxnSpLocks/>
            <a:stCxn id="155" idx="4"/>
            <a:endCxn id="153" idx="0"/>
          </p:cNvCxnSpPr>
          <p:nvPr/>
        </p:nvCxnSpPr>
        <p:spPr>
          <a:xfrm flipH="1" flipV="1">
            <a:off x="6713717" y="4300369"/>
            <a:ext cx="55498" cy="7802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8" name="타원 1339">
            <a:extLst>
              <a:ext uri="{FF2B5EF4-FFF2-40B4-BE49-F238E27FC236}">
                <a16:creationId xmlns:a16="http://schemas.microsoft.com/office/drawing/2014/main" id="{A9DF54F6-ABCF-E144-8309-FCE1D58E0789}"/>
              </a:ext>
            </a:extLst>
          </p:cNvPr>
          <p:cNvSpPr/>
          <p:nvPr/>
        </p:nvSpPr>
        <p:spPr>
          <a:xfrm rot="10800000">
            <a:off x="6938120" y="4382813"/>
            <a:ext cx="85016" cy="103874"/>
          </a:xfrm>
          <a:prstGeom prst="ellipse">
            <a:avLst/>
          </a:prstGeom>
          <a:solidFill>
            <a:schemeClr val="tx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9" name="직선 연결선 1326">
            <a:extLst>
              <a:ext uri="{FF2B5EF4-FFF2-40B4-BE49-F238E27FC236}">
                <a16:creationId xmlns:a16="http://schemas.microsoft.com/office/drawing/2014/main" id="{37441F29-FF36-0740-A681-761FC011EBCC}"/>
              </a:ext>
            </a:extLst>
          </p:cNvPr>
          <p:cNvCxnSpPr>
            <a:cxnSpLocks/>
            <a:stCxn id="238" idx="4"/>
            <a:endCxn id="153" idx="0"/>
          </p:cNvCxnSpPr>
          <p:nvPr/>
        </p:nvCxnSpPr>
        <p:spPr>
          <a:xfrm flipH="1" flipV="1">
            <a:off x="6713717" y="4300369"/>
            <a:ext cx="266911" cy="8244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직선 연결선 1326">
            <a:extLst>
              <a:ext uri="{FF2B5EF4-FFF2-40B4-BE49-F238E27FC236}">
                <a16:creationId xmlns:a16="http://schemas.microsoft.com/office/drawing/2014/main" id="{3D5FA896-BC57-7C44-B4C6-7DDCD24833B1}"/>
              </a:ext>
            </a:extLst>
          </p:cNvPr>
          <p:cNvCxnSpPr>
            <a:cxnSpLocks/>
            <a:stCxn id="154" idx="4"/>
            <a:endCxn id="146" idx="0"/>
          </p:cNvCxnSpPr>
          <p:nvPr/>
        </p:nvCxnSpPr>
        <p:spPr>
          <a:xfrm flipV="1">
            <a:off x="7193189" y="4300369"/>
            <a:ext cx="74012" cy="7802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직선 연결선 1340">
            <a:extLst>
              <a:ext uri="{FF2B5EF4-FFF2-40B4-BE49-F238E27FC236}">
                <a16:creationId xmlns:a16="http://schemas.microsoft.com/office/drawing/2014/main" id="{DE1E6B8C-FB00-6A4D-A91D-56E837BA53EA}"/>
              </a:ext>
            </a:extLst>
          </p:cNvPr>
          <p:cNvCxnSpPr>
            <a:cxnSpLocks/>
            <a:endCxn id="163" idx="4"/>
          </p:cNvCxnSpPr>
          <p:nvPr/>
        </p:nvCxnSpPr>
        <p:spPr>
          <a:xfrm>
            <a:off x="6769214" y="4483042"/>
            <a:ext cx="210939" cy="3009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9" name="직선 연결선 1340">
            <a:extLst>
              <a:ext uri="{FF2B5EF4-FFF2-40B4-BE49-F238E27FC236}">
                <a16:creationId xmlns:a16="http://schemas.microsoft.com/office/drawing/2014/main" id="{740F8CD9-C454-B84F-915F-043949BC88E8}"/>
              </a:ext>
            </a:extLst>
          </p:cNvPr>
          <p:cNvCxnSpPr>
            <a:cxnSpLocks/>
            <a:stCxn id="238" idx="0"/>
            <a:endCxn id="163" idx="4"/>
          </p:cNvCxnSpPr>
          <p:nvPr/>
        </p:nvCxnSpPr>
        <p:spPr>
          <a:xfrm flipH="1">
            <a:off x="6980153" y="4486687"/>
            <a:ext cx="475" cy="2645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2" name="직선 연결선 1326">
            <a:extLst>
              <a:ext uri="{FF2B5EF4-FFF2-40B4-BE49-F238E27FC236}">
                <a16:creationId xmlns:a16="http://schemas.microsoft.com/office/drawing/2014/main" id="{F7F7098F-3BCA-0549-9886-65E6BB367ADC}"/>
              </a:ext>
            </a:extLst>
          </p:cNvPr>
          <p:cNvCxnSpPr>
            <a:cxnSpLocks/>
            <a:stCxn id="238" idx="4"/>
            <a:endCxn id="146" idx="0"/>
          </p:cNvCxnSpPr>
          <p:nvPr/>
        </p:nvCxnSpPr>
        <p:spPr>
          <a:xfrm flipV="1">
            <a:off x="6980628" y="4300369"/>
            <a:ext cx="286573" cy="8244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직선 연결선 1326">
            <a:extLst>
              <a:ext uri="{FF2B5EF4-FFF2-40B4-BE49-F238E27FC236}">
                <a16:creationId xmlns:a16="http://schemas.microsoft.com/office/drawing/2014/main" id="{FACD9179-9727-FA4D-AF43-237BCA5DA966}"/>
              </a:ext>
            </a:extLst>
          </p:cNvPr>
          <p:cNvCxnSpPr>
            <a:cxnSpLocks/>
            <a:stCxn id="155" idx="4"/>
            <a:endCxn id="146" idx="0"/>
          </p:cNvCxnSpPr>
          <p:nvPr/>
        </p:nvCxnSpPr>
        <p:spPr>
          <a:xfrm flipV="1">
            <a:off x="6769215" y="4300369"/>
            <a:ext cx="497986" cy="7802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직선 연결선 1326">
            <a:extLst>
              <a:ext uri="{FF2B5EF4-FFF2-40B4-BE49-F238E27FC236}">
                <a16:creationId xmlns:a16="http://schemas.microsoft.com/office/drawing/2014/main" id="{5BFD1954-A333-3342-A58F-329A8C50F71E}"/>
              </a:ext>
            </a:extLst>
          </p:cNvPr>
          <p:cNvCxnSpPr>
            <a:cxnSpLocks/>
            <a:stCxn id="155" idx="4"/>
            <a:endCxn id="152" idx="0"/>
          </p:cNvCxnSpPr>
          <p:nvPr/>
        </p:nvCxnSpPr>
        <p:spPr>
          <a:xfrm flipV="1">
            <a:off x="6769215" y="4300369"/>
            <a:ext cx="116495" cy="7802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직선 연결선 1326">
            <a:extLst>
              <a:ext uri="{FF2B5EF4-FFF2-40B4-BE49-F238E27FC236}">
                <a16:creationId xmlns:a16="http://schemas.microsoft.com/office/drawing/2014/main" id="{3DFA66AA-66D0-2348-80CC-2627BAE41A7E}"/>
              </a:ext>
            </a:extLst>
          </p:cNvPr>
          <p:cNvCxnSpPr>
            <a:cxnSpLocks/>
            <a:stCxn id="155" idx="4"/>
            <a:endCxn id="150" idx="0"/>
          </p:cNvCxnSpPr>
          <p:nvPr/>
        </p:nvCxnSpPr>
        <p:spPr>
          <a:xfrm flipV="1">
            <a:off x="6769215" y="4300369"/>
            <a:ext cx="308393" cy="7802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직선 연결선 1326">
            <a:extLst>
              <a:ext uri="{FF2B5EF4-FFF2-40B4-BE49-F238E27FC236}">
                <a16:creationId xmlns:a16="http://schemas.microsoft.com/office/drawing/2014/main" id="{9A275C89-0048-4245-8DF5-E758C6499699}"/>
              </a:ext>
            </a:extLst>
          </p:cNvPr>
          <p:cNvCxnSpPr>
            <a:cxnSpLocks/>
            <a:stCxn id="152" idx="0"/>
            <a:endCxn id="238" idx="4"/>
          </p:cNvCxnSpPr>
          <p:nvPr/>
        </p:nvCxnSpPr>
        <p:spPr>
          <a:xfrm>
            <a:off x="6885710" y="4300369"/>
            <a:ext cx="94918" cy="8244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직선 연결선 1326">
            <a:extLst>
              <a:ext uri="{FF2B5EF4-FFF2-40B4-BE49-F238E27FC236}">
                <a16:creationId xmlns:a16="http://schemas.microsoft.com/office/drawing/2014/main" id="{66AEB754-F819-504C-AB81-3883EDA1E5D0}"/>
              </a:ext>
            </a:extLst>
          </p:cNvPr>
          <p:cNvCxnSpPr>
            <a:cxnSpLocks/>
            <a:stCxn id="238" idx="4"/>
            <a:endCxn id="150" idx="0"/>
          </p:cNvCxnSpPr>
          <p:nvPr/>
        </p:nvCxnSpPr>
        <p:spPr>
          <a:xfrm flipV="1">
            <a:off x="6980628" y="4300369"/>
            <a:ext cx="96980" cy="8244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9" name="직선 연결선 1326">
            <a:extLst>
              <a:ext uri="{FF2B5EF4-FFF2-40B4-BE49-F238E27FC236}">
                <a16:creationId xmlns:a16="http://schemas.microsoft.com/office/drawing/2014/main" id="{D0AB2DBE-FEBA-264E-9002-A3DBB1D89328}"/>
              </a:ext>
            </a:extLst>
          </p:cNvPr>
          <p:cNvCxnSpPr>
            <a:cxnSpLocks/>
            <a:stCxn id="150" idx="0"/>
            <a:endCxn id="154" idx="4"/>
          </p:cNvCxnSpPr>
          <p:nvPr/>
        </p:nvCxnSpPr>
        <p:spPr>
          <a:xfrm>
            <a:off x="7077608" y="4300369"/>
            <a:ext cx="115581" cy="7802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직선 연결선 1326">
            <a:extLst>
              <a:ext uri="{FF2B5EF4-FFF2-40B4-BE49-F238E27FC236}">
                <a16:creationId xmlns:a16="http://schemas.microsoft.com/office/drawing/2014/main" id="{A3AD39F9-2232-9049-BB5C-16C4081C2594}"/>
              </a:ext>
            </a:extLst>
          </p:cNvPr>
          <p:cNvCxnSpPr>
            <a:cxnSpLocks/>
            <a:stCxn id="152" idx="0"/>
            <a:endCxn id="154" idx="4"/>
          </p:cNvCxnSpPr>
          <p:nvPr/>
        </p:nvCxnSpPr>
        <p:spPr>
          <a:xfrm>
            <a:off x="6885710" y="4300369"/>
            <a:ext cx="307479" cy="7802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4" name="타원 1284">
            <a:extLst>
              <a:ext uri="{FF2B5EF4-FFF2-40B4-BE49-F238E27FC236}">
                <a16:creationId xmlns:a16="http://schemas.microsoft.com/office/drawing/2014/main" id="{4C1A4A00-76FD-CC41-845D-4C96CEEC318C}"/>
              </a:ext>
            </a:extLst>
          </p:cNvPr>
          <p:cNvSpPr/>
          <p:nvPr/>
        </p:nvSpPr>
        <p:spPr>
          <a:xfrm rot="10800000">
            <a:off x="8121843" y="4190461"/>
            <a:ext cx="85016" cy="103874"/>
          </a:xfrm>
          <a:prstGeom prst="ellipse">
            <a:avLst/>
          </a:prstGeom>
          <a:solidFill>
            <a:schemeClr val="tx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5" name="타원 1285">
            <a:extLst>
              <a:ext uri="{FF2B5EF4-FFF2-40B4-BE49-F238E27FC236}">
                <a16:creationId xmlns:a16="http://schemas.microsoft.com/office/drawing/2014/main" id="{222C1FF5-F0F0-0941-85DB-0EE52118C106}"/>
              </a:ext>
            </a:extLst>
          </p:cNvPr>
          <p:cNvSpPr/>
          <p:nvPr/>
        </p:nvSpPr>
        <p:spPr>
          <a:xfrm rot="10800000">
            <a:off x="7835981" y="4013912"/>
            <a:ext cx="85016" cy="103874"/>
          </a:xfrm>
          <a:prstGeom prst="ellipse">
            <a:avLst/>
          </a:prstGeom>
          <a:solidFill>
            <a:schemeClr val="tx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6" name="타원 1286">
            <a:extLst>
              <a:ext uri="{FF2B5EF4-FFF2-40B4-BE49-F238E27FC236}">
                <a16:creationId xmlns:a16="http://schemas.microsoft.com/office/drawing/2014/main" id="{C87EA00D-A994-C443-9F5B-C92A83F41B85}"/>
              </a:ext>
            </a:extLst>
          </p:cNvPr>
          <p:cNvSpPr/>
          <p:nvPr/>
        </p:nvSpPr>
        <p:spPr>
          <a:xfrm rot="10800000">
            <a:off x="7623857" y="4013912"/>
            <a:ext cx="85016" cy="103874"/>
          </a:xfrm>
          <a:prstGeom prst="ellipse">
            <a:avLst/>
          </a:prstGeom>
          <a:solidFill>
            <a:schemeClr val="tx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7" name="타원 1287">
            <a:extLst>
              <a:ext uri="{FF2B5EF4-FFF2-40B4-BE49-F238E27FC236}">
                <a16:creationId xmlns:a16="http://schemas.microsoft.com/office/drawing/2014/main" id="{710B81D8-E98E-5045-811C-5C523A778454}"/>
              </a:ext>
            </a:extLst>
          </p:cNvPr>
          <p:cNvSpPr/>
          <p:nvPr/>
        </p:nvSpPr>
        <p:spPr>
          <a:xfrm rot="10800000">
            <a:off x="7932250" y="4190461"/>
            <a:ext cx="85016" cy="103874"/>
          </a:xfrm>
          <a:prstGeom prst="ellipse">
            <a:avLst/>
          </a:prstGeom>
          <a:solidFill>
            <a:schemeClr val="tx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8" name="타원 1288">
            <a:extLst>
              <a:ext uri="{FF2B5EF4-FFF2-40B4-BE49-F238E27FC236}">
                <a16:creationId xmlns:a16="http://schemas.microsoft.com/office/drawing/2014/main" id="{7FDB5CF5-28EE-3D49-A121-6D257850BAB3}"/>
              </a:ext>
            </a:extLst>
          </p:cNvPr>
          <p:cNvSpPr/>
          <p:nvPr/>
        </p:nvSpPr>
        <p:spPr>
          <a:xfrm rot="10800000">
            <a:off x="7740352" y="4190461"/>
            <a:ext cx="85016" cy="103874"/>
          </a:xfrm>
          <a:prstGeom prst="ellipse">
            <a:avLst/>
          </a:prstGeom>
          <a:solidFill>
            <a:schemeClr val="tx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9" name="타원 1289">
            <a:extLst>
              <a:ext uri="{FF2B5EF4-FFF2-40B4-BE49-F238E27FC236}">
                <a16:creationId xmlns:a16="http://schemas.microsoft.com/office/drawing/2014/main" id="{D6B5E4C1-22A1-7240-84E4-ABDFC00CA8AE}"/>
              </a:ext>
            </a:extLst>
          </p:cNvPr>
          <p:cNvSpPr/>
          <p:nvPr/>
        </p:nvSpPr>
        <p:spPr>
          <a:xfrm rot="10800000">
            <a:off x="7568359" y="4190461"/>
            <a:ext cx="85016" cy="103874"/>
          </a:xfrm>
          <a:prstGeom prst="ellipse">
            <a:avLst/>
          </a:prstGeom>
          <a:solidFill>
            <a:schemeClr val="tx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0" name="타원 1294">
            <a:extLst>
              <a:ext uri="{FF2B5EF4-FFF2-40B4-BE49-F238E27FC236}">
                <a16:creationId xmlns:a16="http://schemas.microsoft.com/office/drawing/2014/main" id="{23A0DB9C-8B15-5A4A-8678-4AF162839BB0}"/>
              </a:ext>
            </a:extLst>
          </p:cNvPr>
          <p:cNvSpPr/>
          <p:nvPr/>
        </p:nvSpPr>
        <p:spPr>
          <a:xfrm rot="10800000">
            <a:off x="8047831" y="4372363"/>
            <a:ext cx="85016" cy="103874"/>
          </a:xfrm>
          <a:prstGeom prst="ellipse">
            <a:avLst/>
          </a:prstGeom>
          <a:solidFill>
            <a:schemeClr val="tx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1" name="타원 1296">
            <a:extLst>
              <a:ext uri="{FF2B5EF4-FFF2-40B4-BE49-F238E27FC236}">
                <a16:creationId xmlns:a16="http://schemas.microsoft.com/office/drawing/2014/main" id="{78A33D4D-3156-B141-B04D-FD51DFAEE566}"/>
              </a:ext>
            </a:extLst>
          </p:cNvPr>
          <p:cNvSpPr/>
          <p:nvPr/>
        </p:nvSpPr>
        <p:spPr>
          <a:xfrm rot="10800000">
            <a:off x="7623857" y="4372363"/>
            <a:ext cx="85016" cy="103874"/>
          </a:xfrm>
          <a:prstGeom prst="ellipse">
            <a:avLst/>
          </a:prstGeom>
          <a:solidFill>
            <a:schemeClr val="tx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7" name="타원 1339">
            <a:extLst>
              <a:ext uri="{FF2B5EF4-FFF2-40B4-BE49-F238E27FC236}">
                <a16:creationId xmlns:a16="http://schemas.microsoft.com/office/drawing/2014/main" id="{247BD3C9-C0AD-0A45-8CE7-D0F0FFAB5142}"/>
              </a:ext>
            </a:extLst>
          </p:cNvPr>
          <p:cNvSpPr/>
          <p:nvPr/>
        </p:nvSpPr>
        <p:spPr>
          <a:xfrm rot="10800000">
            <a:off x="7834795" y="4507103"/>
            <a:ext cx="85016" cy="103874"/>
          </a:xfrm>
          <a:prstGeom prst="ellipse">
            <a:avLst/>
          </a:prstGeom>
          <a:solidFill>
            <a:schemeClr val="tx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21" name="직선 연결선 1340">
            <a:extLst>
              <a:ext uri="{FF2B5EF4-FFF2-40B4-BE49-F238E27FC236}">
                <a16:creationId xmlns:a16="http://schemas.microsoft.com/office/drawing/2014/main" id="{D1FD9D72-FBB7-3347-B72F-E8A4DF689DD8}"/>
              </a:ext>
            </a:extLst>
          </p:cNvPr>
          <p:cNvCxnSpPr>
            <a:cxnSpLocks/>
            <a:stCxn id="327" idx="4"/>
          </p:cNvCxnSpPr>
          <p:nvPr/>
        </p:nvCxnSpPr>
        <p:spPr>
          <a:xfrm flipV="1">
            <a:off x="7877303" y="4476239"/>
            <a:ext cx="209861" cy="3086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3" name="타원 1285">
            <a:extLst>
              <a:ext uri="{FF2B5EF4-FFF2-40B4-BE49-F238E27FC236}">
                <a16:creationId xmlns:a16="http://schemas.microsoft.com/office/drawing/2014/main" id="{B9A0220A-4D61-5F4B-8410-BEF1C2836B6D}"/>
              </a:ext>
            </a:extLst>
          </p:cNvPr>
          <p:cNvSpPr/>
          <p:nvPr/>
        </p:nvSpPr>
        <p:spPr>
          <a:xfrm rot="10800000">
            <a:off x="8051519" y="4010875"/>
            <a:ext cx="85016" cy="103874"/>
          </a:xfrm>
          <a:prstGeom prst="ellipse">
            <a:avLst/>
          </a:prstGeom>
          <a:solidFill>
            <a:schemeClr val="tx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25" name="직선 연결선 1308">
            <a:extLst>
              <a:ext uri="{FF2B5EF4-FFF2-40B4-BE49-F238E27FC236}">
                <a16:creationId xmlns:a16="http://schemas.microsoft.com/office/drawing/2014/main" id="{B46E637C-A292-A54F-AA74-3100ACBF0AAF}"/>
              </a:ext>
            </a:extLst>
          </p:cNvPr>
          <p:cNvCxnSpPr>
            <a:cxnSpLocks/>
          </p:cNvCxnSpPr>
          <p:nvPr/>
        </p:nvCxnSpPr>
        <p:spPr>
          <a:xfrm flipV="1">
            <a:off x="7610867" y="4117786"/>
            <a:ext cx="267622" cy="7267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7" name="직선 연결선 1308">
            <a:extLst>
              <a:ext uri="{FF2B5EF4-FFF2-40B4-BE49-F238E27FC236}">
                <a16:creationId xmlns:a16="http://schemas.microsoft.com/office/drawing/2014/main" id="{D94AA286-3D5D-EC4D-9AAA-25307DE16095}"/>
              </a:ext>
            </a:extLst>
          </p:cNvPr>
          <p:cNvCxnSpPr>
            <a:cxnSpLocks/>
          </p:cNvCxnSpPr>
          <p:nvPr/>
        </p:nvCxnSpPr>
        <p:spPr>
          <a:xfrm flipV="1">
            <a:off x="7610867" y="4114749"/>
            <a:ext cx="483160" cy="7571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9" name="직선 연결선 1308">
            <a:extLst>
              <a:ext uri="{FF2B5EF4-FFF2-40B4-BE49-F238E27FC236}">
                <a16:creationId xmlns:a16="http://schemas.microsoft.com/office/drawing/2014/main" id="{15D07A9D-6714-0E4A-BC62-6B3347E332AD}"/>
              </a:ext>
            </a:extLst>
          </p:cNvPr>
          <p:cNvCxnSpPr>
            <a:cxnSpLocks/>
          </p:cNvCxnSpPr>
          <p:nvPr/>
        </p:nvCxnSpPr>
        <p:spPr>
          <a:xfrm flipH="1" flipV="1">
            <a:off x="8094027" y="4114749"/>
            <a:ext cx="70324" cy="7571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1" name="타원 1339">
            <a:extLst>
              <a:ext uri="{FF2B5EF4-FFF2-40B4-BE49-F238E27FC236}">
                <a16:creationId xmlns:a16="http://schemas.microsoft.com/office/drawing/2014/main" id="{DE5F76A6-CFD1-7A4C-855D-4A20942ECFBC}"/>
              </a:ext>
            </a:extLst>
          </p:cNvPr>
          <p:cNvSpPr/>
          <p:nvPr/>
        </p:nvSpPr>
        <p:spPr>
          <a:xfrm rot="10800000">
            <a:off x="7835270" y="4376779"/>
            <a:ext cx="85016" cy="103874"/>
          </a:xfrm>
          <a:prstGeom prst="ellipse">
            <a:avLst/>
          </a:prstGeom>
          <a:solidFill>
            <a:schemeClr val="tx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33" name="직선 연결선 1326">
            <a:extLst>
              <a:ext uri="{FF2B5EF4-FFF2-40B4-BE49-F238E27FC236}">
                <a16:creationId xmlns:a16="http://schemas.microsoft.com/office/drawing/2014/main" id="{8A9E5814-D4DC-364F-8C41-E9988D9E4396}"/>
              </a:ext>
            </a:extLst>
          </p:cNvPr>
          <p:cNvCxnSpPr>
            <a:cxnSpLocks/>
          </p:cNvCxnSpPr>
          <p:nvPr/>
        </p:nvCxnSpPr>
        <p:spPr>
          <a:xfrm flipH="1" flipV="1">
            <a:off x="7610867" y="4294335"/>
            <a:ext cx="266911" cy="8244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5" name="직선 연결선 1340">
            <a:extLst>
              <a:ext uri="{FF2B5EF4-FFF2-40B4-BE49-F238E27FC236}">
                <a16:creationId xmlns:a16="http://schemas.microsoft.com/office/drawing/2014/main" id="{248DA836-9AD8-5348-B405-75A29142FA19}"/>
              </a:ext>
            </a:extLst>
          </p:cNvPr>
          <p:cNvCxnSpPr>
            <a:cxnSpLocks/>
          </p:cNvCxnSpPr>
          <p:nvPr/>
        </p:nvCxnSpPr>
        <p:spPr>
          <a:xfrm>
            <a:off x="7666364" y="4477008"/>
            <a:ext cx="210939" cy="3009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7" name="직선 연결선 1326">
            <a:extLst>
              <a:ext uri="{FF2B5EF4-FFF2-40B4-BE49-F238E27FC236}">
                <a16:creationId xmlns:a16="http://schemas.microsoft.com/office/drawing/2014/main" id="{96DC9C29-DBB8-904D-BA6F-E4A4E5D4DAEA}"/>
              </a:ext>
            </a:extLst>
          </p:cNvPr>
          <p:cNvCxnSpPr>
            <a:cxnSpLocks/>
          </p:cNvCxnSpPr>
          <p:nvPr/>
        </p:nvCxnSpPr>
        <p:spPr>
          <a:xfrm flipV="1">
            <a:off x="7666365" y="4294335"/>
            <a:ext cx="497986" cy="7802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9" name="직선 연결선 1326">
            <a:extLst>
              <a:ext uri="{FF2B5EF4-FFF2-40B4-BE49-F238E27FC236}">
                <a16:creationId xmlns:a16="http://schemas.microsoft.com/office/drawing/2014/main" id="{F4D357AC-1B68-8048-A6FA-047F7CE889C3}"/>
              </a:ext>
            </a:extLst>
          </p:cNvPr>
          <p:cNvCxnSpPr>
            <a:cxnSpLocks/>
          </p:cNvCxnSpPr>
          <p:nvPr/>
        </p:nvCxnSpPr>
        <p:spPr>
          <a:xfrm flipV="1">
            <a:off x="7666365" y="4294335"/>
            <a:ext cx="308393" cy="7802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1" name="직선 연결선 1326">
            <a:extLst>
              <a:ext uri="{FF2B5EF4-FFF2-40B4-BE49-F238E27FC236}">
                <a16:creationId xmlns:a16="http://schemas.microsoft.com/office/drawing/2014/main" id="{FFF83FE7-9161-B94C-A3B0-22FA3C413195}"/>
              </a:ext>
            </a:extLst>
          </p:cNvPr>
          <p:cNvCxnSpPr>
            <a:cxnSpLocks/>
          </p:cNvCxnSpPr>
          <p:nvPr/>
        </p:nvCxnSpPr>
        <p:spPr>
          <a:xfrm>
            <a:off x="7974758" y="4294335"/>
            <a:ext cx="115581" cy="7802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3" name="직선 연결선 1326">
            <a:extLst>
              <a:ext uri="{FF2B5EF4-FFF2-40B4-BE49-F238E27FC236}">
                <a16:creationId xmlns:a16="http://schemas.microsoft.com/office/drawing/2014/main" id="{65D4801D-2656-BE47-A676-2E171C3C6DEB}"/>
              </a:ext>
            </a:extLst>
          </p:cNvPr>
          <p:cNvCxnSpPr>
            <a:cxnSpLocks/>
          </p:cNvCxnSpPr>
          <p:nvPr/>
        </p:nvCxnSpPr>
        <p:spPr>
          <a:xfrm>
            <a:off x="7782860" y="4294335"/>
            <a:ext cx="307479" cy="7802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5" name="직선 연결선 1308">
            <a:extLst>
              <a:ext uri="{FF2B5EF4-FFF2-40B4-BE49-F238E27FC236}">
                <a16:creationId xmlns:a16="http://schemas.microsoft.com/office/drawing/2014/main" id="{EB09A273-9194-1F44-930D-5D8C3D8871A6}"/>
              </a:ext>
            </a:extLst>
          </p:cNvPr>
          <p:cNvCxnSpPr>
            <a:cxnSpLocks/>
            <a:stCxn id="319" idx="4"/>
            <a:endCxn id="316" idx="0"/>
          </p:cNvCxnSpPr>
          <p:nvPr/>
        </p:nvCxnSpPr>
        <p:spPr>
          <a:xfrm flipV="1">
            <a:off x="7610867" y="4117786"/>
            <a:ext cx="55498" cy="7267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3" name="직선 연결선 1308">
            <a:extLst>
              <a:ext uri="{FF2B5EF4-FFF2-40B4-BE49-F238E27FC236}">
                <a16:creationId xmlns:a16="http://schemas.microsoft.com/office/drawing/2014/main" id="{F2C04902-50B6-F040-9B41-79EC19F02FD2}"/>
              </a:ext>
            </a:extLst>
          </p:cNvPr>
          <p:cNvCxnSpPr>
            <a:cxnSpLocks/>
            <a:stCxn id="315" idx="0"/>
            <a:endCxn id="314" idx="4"/>
          </p:cNvCxnSpPr>
          <p:nvPr/>
        </p:nvCxnSpPr>
        <p:spPr>
          <a:xfrm>
            <a:off x="7878489" y="4117786"/>
            <a:ext cx="285862" cy="7267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9" name="직선 연결선 1308">
            <a:extLst>
              <a:ext uri="{FF2B5EF4-FFF2-40B4-BE49-F238E27FC236}">
                <a16:creationId xmlns:a16="http://schemas.microsoft.com/office/drawing/2014/main" id="{27838201-CDC2-F946-B9E4-DC4BDA88EAC9}"/>
              </a:ext>
            </a:extLst>
          </p:cNvPr>
          <p:cNvCxnSpPr>
            <a:cxnSpLocks/>
            <a:stCxn id="316" idx="0"/>
            <a:endCxn id="314" idx="4"/>
          </p:cNvCxnSpPr>
          <p:nvPr/>
        </p:nvCxnSpPr>
        <p:spPr>
          <a:xfrm>
            <a:off x="7666365" y="4117786"/>
            <a:ext cx="497986" cy="7267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1" name="직선 연결선 1308">
            <a:extLst>
              <a:ext uri="{FF2B5EF4-FFF2-40B4-BE49-F238E27FC236}">
                <a16:creationId xmlns:a16="http://schemas.microsoft.com/office/drawing/2014/main" id="{C72E57D8-EBDC-FB4C-B315-3CA387A5412C}"/>
              </a:ext>
            </a:extLst>
          </p:cNvPr>
          <p:cNvCxnSpPr>
            <a:cxnSpLocks/>
            <a:stCxn id="316" idx="0"/>
            <a:endCxn id="318" idx="4"/>
          </p:cNvCxnSpPr>
          <p:nvPr/>
        </p:nvCxnSpPr>
        <p:spPr>
          <a:xfrm>
            <a:off x="7666365" y="4117786"/>
            <a:ext cx="116495" cy="7267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6" name="직선 연결선 1308">
            <a:extLst>
              <a:ext uri="{FF2B5EF4-FFF2-40B4-BE49-F238E27FC236}">
                <a16:creationId xmlns:a16="http://schemas.microsoft.com/office/drawing/2014/main" id="{5CCC79DD-BF66-A849-B113-AE1BF382B42A}"/>
              </a:ext>
            </a:extLst>
          </p:cNvPr>
          <p:cNvCxnSpPr>
            <a:cxnSpLocks/>
            <a:endCxn id="317" idx="4"/>
          </p:cNvCxnSpPr>
          <p:nvPr/>
        </p:nvCxnSpPr>
        <p:spPr>
          <a:xfrm>
            <a:off x="7666365" y="4117786"/>
            <a:ext cx="308393" cy="7267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8" name="직선 연결선 1308">
            <a:extLst>
              <a:ext uri="{FF2B5EF4-FFF2-40B4-BE49-F238E27FC236}">
                <a16:creationId xmlns:a16="http://schemas.microsoft.com/office/drawing/2014/main" id="{75EE2DB7-2864-514E-A755-297B9D165BCC}"/>
              </a:ext>
            </a:extLst>
          </p:cNvPr>
          <p:cNvCxnSpPr>
            <a:cxnSpLocks/>
            <a:endCxn id="314" idx="4"/>
          </p:cNvCxnSpPr>
          <p:nvPr/>
        </p:nvCxnSpPr>
        <p:spPr>
          <a:xfrm>
            <a:off x="7666365" y="4117786"/>
            <a:ext cx="497986" cy="7267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0" name="직선 연결선 1308">
            <a:extLst>
              <a:ext uri="{FF2B5EF4-FFF2-40B4-BE49-F238E27FC236}">
                <a16:creationId xmlns:a16="http://schemas.microsoft.com/office/drawing/2014/main" id="{CEC62135-6DD3-4040-933D-E1C1C9B0BB6A}"/>
              </a:ext>
            </a:extLst>
          </p:cNvPr>
          <p:cNvCxnSpPr>
            <a:cxnSpLocks/>
            <a:stCxn id="317" idx="4"/>
            <a:endCxn id="423" idx="0"/>
          </p:cNvCxnSpPr>
          <p:nvPr/>
        </p:nvCxnSpPr>
        <p:spPr>
          <a:xfrm flipV="1">
            <a:off x="7974758" y="4114749"/>
            <a:ext cx="119269" cy="7571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4" name="직선 연결선 1308">
            <a:extLst>
              <a:ext uri="{FF2B5EF4-FFF2-40B4-BE49-F238E27FC236}">
                <a16:creationId xmlns:a16="http://schemas.microsoft.com/office/drawing/2014/main" id="{3ADE0FDB-96AE-F949-8530-F57ECA86BC7D}"/>
              </a:ext>
            </a:extLst>
          </p:cNvPr>
          <p:cNvCxnSpPr>
            <a:cxnSpLocks/>
            <a:stCxn id="318" idx="4"/>
            <a:endCxn id="423" idx="0"/>
          </p:cNvCxnSpPr>
          <p:nvPr/>
        </p:nvCxnSpPr>
        <p:spPr>
          <a:xfrm flipV="1">
            <a:off x="7782860" y="4114749"/>
            <a:ext cx="311167" cy="7571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8" name="직선 연결선 1308">
            <a:extLst>
              <a:ext uri="{FF2B5EF4-FFF2-40B4-BE49-F238E27FC236}">
                <a16:creationId xmlns:a16="http://schemas.microsoft.com/office/drawing/2014/main" id="{B075D3C0-DCB4-AD4B-98B5-BBB2C9B47859}"/>
              </a:ext>
            </a:extLst>
          </p:cNvPr>
          <p:cNvCxnSpPr>
            <a:cxnSpLocks/>
            <a:stCxn id="318" idx="4"/>
            <a:endCxn id="315" idx="0"/>
          </p:cNvCxnSpPr>
          <p:nvPr/>
        </p:nvCxnSpPr>
        <p:spPr>
          <a:xfrm flipV="1">
            <a:off x="7782860" y="4117786"/>
            <a:ext cx="95629" cy="7267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2" name="직선 연결선 1308">
            <a:extLst>
              <a:ext uri="{FF2B5EF4-FFF2-40B4-BE49-F238E27FC236}">
                <a16:creationId xmlns:a16="http://schemas.microsoft.com/office/drawing/2014/main" id="{D17EC9C9-C517-604B-9BC0-4A194FD45697}"/>
              </a:ext>
            </a:extLst>
          </p:cNvPr>
          <p:cNvCxnSpPr>
            <a:cxnSpLocks/>
            <a:stCxn id="315" idx="0"/>
            <a:endCxn id="317" idx="4"/>
          </p:cNvCxnSpPr>
          <p:nvPr/>
        </p:nvCxnSpPr>
        <p:spPr>
          <a:xfrm>
            <a:off x="7878489" y="4117786"/>
            <a:ext cx="96269" cy="7267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6" name="직선 연결선 1326">
            <a:extLst>
              <a:ext uri="{FF2B5EF4-FFF2-40B4-BE49-F238E27FC236}">
                <a16:creationId xmlns:a16="http://schemas.microsoft.com/office/drawing/2014/main" id="{447811F4-2F55-8642-8166-AC503AB5BF31}"/>
              </a:ext>
            </a:extLst>
          </p:cNvPr>
          <p:cNvCxnSpPr>
            <a:cxnSpLocks/>
            <a:stCxn id="431" idx="4"/>
            <a:endCxn id="317" idx="0"/>
          </p:cNvCxnSpPr>
          <p:nvPr/>
        </p:nvCxnSpPr>
        <p:spPr>
          <a:xfrm flipV="1">
            <a:off x="7877778" y="4294335"/>
            <a:ext cx="96980" cy="8244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0" name="직선 연결선 1326">
            <a:extLst>
              <a:ext uri="{FF2B5EF4-FFF2-40B4-BE49-F238E27FC236}">
                <a16:creationId xmlns:a16="http://schemas.microsoft.com/office/drawing/2014/main" id="{B6EEA8CA-4E2A-8546-9DD9-EE299CF49E2D}"/>
              </a:ext>
            </a:extLst>
          </p:cNvPr>
          <p:cNvCxnSpPr>
            <a:cxnSpLocks/>
            <a:stCxn id="321" idx="4"/>
            <a:endCxn id="319" idx="0"/>
          </p:cNvCxnSpPr>
          <p:nvPr/>
        </p:nvCxnSpPr>
        <p:spPr>
          <a:xfrm flipH="1" flipV="1">
            <a:off x="7610867" y="4294335"/>
            <a:ext cx="55498" cy="7802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6" name="직선 연결선 1326">
            <a:extLst>
              <a:ext uri="{FF2B5EF4-FFF2-40B4-BE49-F238E27FC236}">
                <a16:creationId xmlns:a16="http://schemas.microsoft.com/office/drawing/2014/main" id="{05D168D1-31FA-CE44-B2F4-5D57A95305D6}"/>
              </a:ext>
            </a:extLst>
          </p:cNvPr>
          <p:cNvCxnSpPr>
            <a:cxnSpLocks/>
            <a:stCxn id="320" idx="4"/>
            <a:endCxn id="314" idx="0"/>
          </p:cNvCxnSpPr>
          <p:nvPr/>
        </p:nvCxnSpPr>
        <p:spPr>
          <a:xfrm flipV="1">
            <a:off x="8090339" y="4294335"/>
            <a:ext cx="74012" cy="7802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2" name="직선 연결선 1326">
            <a:extLst>
              <a:ext uri="{FF2B5EF4-FFF2-40B4-BE49-F238E27FC236}">
                <a16:creationId xmlns:a16="http://schemas.microsoft.com/office/drawing/2014/main" id="{C95D26CF-E409-0A44-BA4D-EC6EE3795E8F}"/>
              </a:ext>
            </a:extLst>
          </p:cNvPr>
          <p:cNvCxnSpPr>
            <a:cxnSpLocks/>
            <a:endCxn id="314" idx="0"/>
          </p:cNvCxnSpPr>
          <p:nvPr/>
        </p:nvCxnSpPr>
        <p:spPr>
          <a:xfrm flipV="1">
            <a:off x="7882806" y="4294335"/>
            <a:ext cx="281545" cy="7802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7" name="직선 연결선 1326">
            <a:extLst>
              <a:ext uri="{FF2B5EF4-FFF2-40B4-BE49-F238E27FC236}">
                <a16:creationId xmlns:a16="http://schemas.microsoft.com/office/drawing/2014/main" id="{FC56DAE6-46F5-9C43-9878-A77B28868DFD}"/>
              </a:ext>
            </a:extLst>
          </p:cNvPr>
          <p:cNvCxnSpPr>
            <a:cxnSpLocks/>
            <a:stCxn id="320" idx="4"/>
            <a:endCxn id="319" idx="0"/>
          </p:cNvCxnSpPr>
          <p:nvPr/>
        </p:nvCxnSpPr>
        <p:spPr>
          <a:xfrm flipH="1" flipV="1">
            <a:off x="7610867" y="4294335"/>
            <a:ext cx="479472" cy="7802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1" name="직선 연결선 1326">
            <a:extLst>
              <a:ext uri="{FF2B5EF4-FFF2-40B4-BE49-F238E27FC236}">
                <a16:creationId xmlns:a16="http://schemas.microsoft.com/office/drawing/2014/main" id="{B85DE398-4D42-414F-838C-D33CB4F522EB}"/>
              </a:ext>
            </a:extLst>
          </p:cNvPr>
          <p:cNvCxnSpPr>
            <a:cxnSpLocks/>
            <a:stCxn id="431" idx="4"/>
            <a:endCxn id="318" idx="0"/>
          </p:cNvCxnSpPr>
          <p:nvPr/>
        </p:nvCxnSpPr>
        <p:spPr>
          <a:xfrm flipH="1" flipV="1">
            <a:off x="7782860" y="4294335"/>
            <a:ext cx="94918" cy="8244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5" name="직선 연결선 1326">
            <a:extLst>
              <a:ext uri="{FF2B5EF4-FFF2-40B4-BE49-F238E27FC236}">
                <a16:creationId xmlns:a16="http://schemas.microsoft.com/office/drawing/2014/main" id="{1F3C5883-C352-0B43-8F03-F849F510DFA0}"/>
              </a:ext>
            </a:extLst>
          </p:cNvPr>
          <p:cNvCxnSpPr>
            <a:cxnSpLocks/>
            <a:stCxn id="318" idx="0"/>
            <a:endCxn id="321" idx="4"/>
          </p:cNvCxnSpPr>
          <p:nvPr/>
        </p:nvCxnSpPr>
        <p:spPr>
          <a:xfrm flipH="1">
            <a:off x="7666365" y="4294335"/>
            <a:ext cx="116495" cy="7802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0" name="직선 연결선 1340">
            <a:extLst>
              <a:ext uri="{FF2B5EF4-FFF2-40B4-BE49-F238E27FC236}">
                <a16:creationId xmlns:a16="http://schemas.microsoft.com/office/drawing/2014/main" id="{93395A84-18BF-674F-8158-7E2E7567776D}"/>
              </a:ext>
            </a:extLst>
          </p:cNvPr>
          <p:cNvCxnSpPr>
            <a:cxnSpLocks/>
            <a:stCxn id="431" idx="0"/>
            <a:endCxn id="327" idx="4"/>
          </p:cNvCxnSpPr>
          <p:nvPr/>
        </p:nvCxnSpPr>
        <p:spPr>
          <a:xfrm flipH="1">
            <a:off x="7877303" y="4480653"/>
            <a:ext cx="475" cy="2645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5673DB16-2002-004A-AEC5-AE4DC1E2C726}"/>
              </a:ext>
            </a:extLst>
          </p:cNvPr>
          <p:cNvSpPr/>
          <p:nvPr/>
        </p:nvSpPr>
        <p:spPr>
          <a:xfrm>
            <a:off x="6579459" y="4173951"/>
            <a:ext cx="792796" cy="280530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i="1" dirty="0">
                <a:solidFill>
                  <a:schemeClr val="tx1"/>
                </a:solidFill>
              </a:rPr>
              <a:t>Inference</a:t>
            </a:r>
            <a:endParaRPr lang="ko-KR" altLang="en-US" sz="1200" b="1" i="1" dirty="0">
              <a:solidFill>
                <a:schemeClr val="tx1"/>
              </a:solidFill>
            </a:endParaRPr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B520E3EE-6483-7347-925B-02AB6B0255F6}"/>
              </a:ext>
            </a:extLst>
          </p:cNvPr>
          <p:cNvSpPr/>
          <p:nvPr/>
        </p:nvSpPr>
        <p:spPr>
          <a:xfrm>
            <a:off x="7482488" y="4169914"/>
            <a:ext cx="792796" cy="280530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i="1" dirty="0">
                <a:solidFill>
                  <a:schemeClr val="tx1"/>
                </a:solidFill>
              </a:rPr>
              <a:t>Inference</a:t>
            </a:r>
            <a:endParaRPr lang="ko-KR" altLang="en-US" sz="1200" b="1" i="1" dirty="0">
              <a:solidFill>
                <a:schemeClr val="tx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DD2F0D1-C87F-A345-90A0-69A2ACD73F9F}"/>
              </a:ext>
            </a:extLst>
          </p:cNvPr>
          <p:cNvSpPr/>
          <p:nvPr/>
        </p:nvSpPr>
        <p:spPr>
          <a:xfrm>
            <a:off x="7480981" y="4867297"/>
            <a:ext cx="800497" cy="235773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i="1" dirty="0">
                <a:solidFill>
                  <a:schemeClr val="tx1"/>
                </a:solidFill>
              </a:rPr>
              <a:t>Loss/Acc</a:t>
            </a:r>
            <a:endParaRPr lang="ko-KR" altLang="en-US" sz="1200" b="1" i="1" dirty="0">
              <a:solidFill>
                <a:schemeClr val="tx1"/>
              </a:solidFill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BFDA109D-886F-6745-B735-B0F289132D70}"/>
              </a:ext>
            </a:extLst>
          </p:cNvPr>
          <p:cNvCxnSpPr>
            <a:cxnSpLocks/>
            <a:stCxn id="170" idx="0"/>
            <a:endCxn id="18" idx="0"/>
          </p:cNvCxnSpPr>
          <p:nvPr/>
        </p:nvCxnSpPr>
        <p:spPr>
          <a:xfrm flipH="1">
            <a:off x="7881230" y="4663697"/>
            <a:ext cx="586" cy="2036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2C0C90CA-4139-2C45-821E-0114970601B2}"/>
              </a:ext>
            </a:extLst>
          </p:cNvPr>
          <p:cNvCxnSpPr>
            <a:cxnSpLocks/>
            <a:stCxn id="18" idx="2"/>
          </p:cNvCxnSpPr>
          <p:nvPr/>
        </p:nvCxnSpPr>
        <p:spPr>
          <a:xfrm>
            <a:off x="7881230" y="5103070"/>
            <a:ext cx="0" cy="21342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C93A480A-6B97-094F-894F-44B69D56BB50}"/>
              </a:ext>
            </a:extLst>
          </p:cNvPr>
          <p:cNvCxnSpPr>
            <a:cxnSpLocks/>
          </p:cNvCxnSpPr>
          <p:nvPr/>
        </p:nvCxnSpPr>
        <p:spPr>
          <a:xfrm>
            <a:off x="6974242" y="5103070"/>
            <a:ext cx="0" cy="21342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D97C05B5-0034-B14C-AA5C-7610B98F098A}"/>
              </a:ext>
            </a:extLst>
          </p:cNvPr>
          <p:cNvCxnSpPr>
            <a:cxnSpLocks/>
          </p:cNvCxnSpPr>
          <p:nvPr/>
        </p:nvCxnSpPr>
        <p:spPr>
          <a:xfrm>
            <a:off x="6067254" y="5103070"/>
            <a:ext cx="0" cy="21342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4D3971C5-1DCB-9842-9334-39C4D70DE45F}"/>
              </a:ext>
            </a:extLst>
          </p:cNvPr>
          <p:cNvCxnSpPr>
            <a:cxnSpLocks/>
            <a:stCxn id="275" idx="2"/>
            <a:endCxn id="271" idx="0"/>
          </p:cNvCxnSpPr>
          <p:nvPr/>
        </p:nvCxnSpPr>
        <p:spPr>
          <a:xfrm>
            <a:off x="6977830" y="1278671"/>
            <a:ext cx="2892" cy="21804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C12DE097-ECE7-6647-82CD-956369A79BC9}"/>
              </a:ext>
            </a:extLst>
          </p:cNvPr>
          <p:cNvCxnSpPr>
            <a:cxnSpLocks/>
            <a:stCxn id="684" idx="2"/>
            <a:endCxn id="448" idx="0"/>
          </p:cNvCxnSpPr>
          <p:nvPr/>
        </p:nvCxnSpPr>
        <p:spPr>
          <a:xfrm>
            <a:off x="6981442" y="1888254"/>
            <a:ext cx="0" cy="18384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B563A6FD-7D29-5E4D-AF91-A2C8981DBF65}"/>
              </a:ext>
            </a:extLst>
          </p:cNvPr>
          <p:cNvCxnSpPr>
            <a:cxnSpLocks/>
            <a:stCxn id="448" idx="2"/>
            <a:endCxn id="469" idx="0"/>
          </p:cNvCxnSpPr>
          <p:nvPr/>
        </p:nvCxnSpPr>
        <p:spPr>
          <a:xfrm>
            <a:off x="6981442" y="2336552"/>
            <a:ext cx="0" cy="16827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A2441E1C-49FE-0340-A323-0B69A783E734}"/>
              </a:ext>
            </a:extLst>
          </p:cNvPr>
          <p:cNvCxnSpPr>
            <a:cxnSpLocks/>
            <a:stCxn id="112" idx="0"/>
            <a:endCxn id="1127" idx="2"/>
          </p:cNvCxnSpPr>
          <p:nvPr/>
        </p:nvCxnSpPr>
        <p:spPr>
          <a:xfrm flipV="1">
            <a:off x="3568552" y="1817083"/>
            <a:ext cx="3230" cy="20250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595101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DNN pipeline evaluation setup</a:t>
            </a:r>
            <a:r>
              <a:rPr kumimoji="1" lang="ko-KR" altLang="en-US" dirty="0"/>
              <a:t> </a:t>
            </a:r>
            <a:r>
              <a:rPr kumimoji="1" lang="en-US" altLang="ko-KR" dirty="0"/>
              <a:t> 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57645B-C38A-8341-AE49-4AE92F4AF9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altLang="ko-KR" dirty="0"/>
              <a:t>Test group</a:t>
            </a:r>
          </a:p>
          <a:p>
            <a:pPr lvl="1"/>
            <a:r>
              <a:rPr lang="en-US" altLang="ko-KR" b="1" dirty="0" err="1"/>
              <a:t>Numpy</a:t>
            </a:r>
            <a:r>
              <a:rPr lang="en-US" altLang="ko-KR" dirty="0"/>
              <a:t>: Pipeline implemented using </a:t>
            </a:r>
            <a:r>
              <a:rPr lang="en-US" altLang="ko-KR" dirty="0" err="1"/>
              <a:t>Numpy</a:t>
            </a:r>
            <a:r>
              <a:rPr lang="en-US" altLang="ko-KR" dirty="0"/>
              <a:t> library only</a:t>
            </a:r>
            <a:endParaRPr lang="en-US" altLang="ko-KR" b="1" dirty="0"/>
          </a:p>
          <a:p>
            <a:pPr lvl="1"/>
            <a:r>
              <a:rPr lang="en-US" altLang="ko-KR" b="1" dirty="0" err="1"/>
              <a:t>tf.data</a:t>
            </a:r>
            <a:r>
              <a:rPr lang="en-US" altLang="ko-KR" dirty="0"/>
              <a:t>: </a:t>
            </a:r>
            <a:r>
              <a:rPr lang="en-US" altLang="ko-KR" dirty="0" err="1"/>
              <a:t>Tensorflow</a:t>
            </a:r>
            <a:r>
              <a:rPr lang="en-US" altLang="ko-KR" dirty="0"/>
              <a:t> </a:t>
            </a:r>
            <a:r>
              <a:rPr lang="en-US" altLang="ko-KR" i="1" dirty="0" err="1"/>
              <a:t>tf.data.dataset_from_tensor_slices</a:t>
            </a:r>
            <a:r>
              <a:rPr lang="en-US" altLang="ko-KR" i="1" dirty="0"/>
              <a:t>() </a:t>
            </a:r>
            <a:r>
              <a:rPr lang="en-US" altLang="ko-KR" dirty="0"/>
              <a:t>API</a:t>
            </a:r>
            <a:endParaRPr lang="en-US" altLang="ko-KR" b="1" dirty="0"/>
          </a:p>
          <a:p>
            <a:pPr lvl="1"/>
            <a:r>
              <a:rPr lang="en-US" altLang="ko-KR" b="1" dirty="0" err="1"/>
              <a:t>ol.data</a:t>
            </a:r>
            <a:r>
              <a:rPr lang="en-US" altLang="ko-KR" dirty="0"/>
              <a:t>: Proposed training-validation overlapped pipeline</a:t>
            </a:r>
          </a:p>
          <a:p>
            <a:r>
              <a:rPr lang="en-US" altLang="ko-KR" dirty="0"/>
              <a:t>Test environment</a:t>
            </a:r>
          </a:p>
          <a:p>
            <a:pPr marL="0" indent="0">
              <a:buNone/>
            </a:pPr>
            <a:endParaRPr lang="en-US" altLang="ko-KR" dirty="0"/>
          </a:p>
          <a:p>
            <a:pPr marL="347400" lvl="1" indent="0">
              <a:buNone/>
            </a:pPr>
            <a:br>
              <a:rPr lang="en-US" altLang="ko-KR" dirty="0"/>
            </a:br>
            <a:endParaRPr kumimoji="1" lang="en-US" altLang="en-US" dirty="0"/>
          </a:p>
          <a:p>
            <a:endParaRPr kumimoji="1" lang="en-US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104</a:t>
            </a:fld>
            <a:endParaRPr lang="ko-KR" altLang="en-US" dirty="0"/>
          </a:p>
        </p:txBody>
      </p:sp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C1C7F4AD-3184-0148-91B3-E6D446B71766}"/>
              </a:ext>
            </a:extLst>
          </p:cNvPr>
          <p:cNvGraphicFramePr>
            <a:graphicFrameLocks noGrp="1"/>
          </p:cNvGraphicFramePr>
          <p:nvPr/>
        </p:nvGraphicFramePr>
        <p:xfrm>
          <a:off x="774700" y="3757352"/>
          <a:ext cx="5569539" cy="2021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6972">
                  <a:extLst>
                    <a:ext uri="{9D8B030D-6E8A-4147-A177-3AD203B41FA5}">
                      <a16:colId xmlns:a16="http://schemas.microsoft.com/office/drawing/2014/main" val="1338998634"/>
                    </a:ext>
                  </a:extLst>
                </a:gridCol>
                <a:gridCol w="4182567">
                  <a:extLst>
                    <a:ext uri="{9D8B030D-6E8A-4147-A177-3AD203B41FA5}">
                      <a16:colId xmlns:a16="http://schemas.microsoft.com/office/drawing/2014/main" val="32062939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2"/>
                          </a:solidFill>
                        </a:rPr>
                        <a:t>CPU</a:t>
                      </a:r>
                      <a:endParaRPr lang="ko-Kore-KR" altLang="en-US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ore-KR" b="0" dirty="0">
                          <a:solidFill>
                            <a:schemeClr val="tx2"/>
                          </a:solidFill>
                        </a:rPr>
                        <a:t>Intel® Core™ i9-12900KF 5.20GHz</a:t>
                      </a:r>
                    </a:p>
                    <a:p>
                      <a:pPr algn="l"/>
                      <a:r>
                        <a:rPr lang="en-US" altLang="en-US" b="0" dirty="0">
                          <a:solidFill>
                            <a:schemeClr val="tx2"/>
                          </a:solidFill>
                        </a:rPr>
                        <a:t>16cores 24 threads</a:t>
                      </a:r>
                      <a:endParaRPr lang="ko-Kore-KR" altLang="en-US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34018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tx2"/>
                          </a:solidFill>
                        </a:rPr>
                        <a:t>GPU</a:t>
                      </a:r>
                      <a:endParaRPr lang="ko-Kore-KR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ore-KR" i="0" dirty="0">
                          <a:solidFill>
                            <a:schemeClr val="tx2"/>
                          </a:solidFill>
                        </a:rPr>
                        <a:t>Nvidia GeForce GTX 1650 4GB</a:t>
                      </a:r>
                      <a:endParaRPr lang="ko-Kore-KR" altLang="en-US" i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06344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tx2"/>
                          </a:solidFill>
                        </a:rPr>
                        <a:t>Memory</a:t>
                      </a:r>
                      <a:endParaRPr lang="ko-Kore-KR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ore-KR" dirty="0">
                          <a:solidFill>
                            <a:schemeClr val="tx2"/>
                          </a:solidFill>
                        </a:rPr>
                        <a:t>DDR4 32GB</a:t>
                      </a:r>
                      <a:endParaRPr lang="ko-Kore-KR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09854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tx2"/>
                          </a:solidFill>
                        </a:rPr>
                        <a:t>Storage</a:t>
                      </a:r>
                      <a:endParaRPr lang="ko-Kore-KR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Intel® SSD 660p Series</a:t>
                      </a:r>
                      <a:endParaRPr lang="en-US" altLang="ko-Kore-KR" b="1" dirty="0">
                        <a:solidFill>
                          <a:schemeClr val="tx2"/>
                        </a:solidFill>
                      </a:endParaRPr>
                    </a:p>
                    <a:p>
                      <a:pPr algn="l"/>
                      <a:r>
                        <a:rPr lang="en-US" altLang="ko-Kore-KR" dirty="0" err="1">
                          <a:solidFill>
                            <a:schemeClr val="tx2"/>
                          </a:solidFill>
                        </a:rPr>
                        <a:t>NVMe</a:t>
                      </a:r>
                      <a:r>
                        <a:rPr lang="en-US" altLang="ko-Kore-KR" dirty="0">
                          <a:solidFill>
                            <a:schemeClr val="tx2"/>
                          </a:solidFill>
                        </a:rPr>
                        <a:t> m.2 SSD 512GB QLC</a:t>
                      </a:r>
                      <a:endParaRPr lang="ko-Kore-KR" alt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16533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0467667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DNN pipeline evaluation setup</a:t>
            </a:r>
            <a:r>
              <a:rPr kumimoji="1" lang="ko-KR" altLang="en-US" dirty="0"/>
              <a:t> </a:t>
            </a:r>
            <a:r>
              <a:rPr kumimoji="1" lang="en-US" altLang="ko-KR" dirty="0"/>
              <a:t> 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57645B-C38A-8341-AE49-4AE92F4AF9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altLang="ko-KR" sz="2800" dirty="0"/>
              <a:t>Image classification model</a:t>
            </a:r>
          </a:p>
          <a:p>
            <a:pPr lvl="1"/>
            <a:r>
              <a:rPr lang="en-US" altLang="ko-KR" dirty="0"/>
              <a:t>CNN: </a:t>
            </a:r>
            <a:r>
              <a:rPr lang="ko-KR" altLang="en-US" dirty="0"/>
              <a:t>이미지 필터링으로 데이터 특징 추출</a:t>
            </a:r>
            <a:r>
              <a:rPr lang="en-US" altLang="ko-KR" dirty="0"/>
              <a:t>, </a:t>
            </a:r>
            <a:r>
              <a:rPr lang="ko-KR" altLang="en-US" dirty="0"/>
              <a:t>이미지 픽셀 간 순서관계 유지</a:t>
            </a:r>
            <a:endParaRPr lang="en-US" altLang="ko-KR" dirty="0"/>
          </a:p>
          <a:p>
            <a:pPr lvl="1"/>
            <a:r>
              <a:rPr lang="en-US" altLang="ko-KR" dirty="0"/>
              <a:t>Image filter: 3x3 size, 32 filters(</a:t>
            </a:r>
            <a:r>
              <a:rPr lang="ko-KR" altLang="en-US" dirty="0"/>
              <a:t>흑백처리</a:t>
            </a:r>
            <a:r>
              <a:rPr lang="en-US" altLang="ko-KR" dirty="0"/>
              <a:t>, </a:t>
            </a:r>
            <a:r>
              <a:rPr lang="ko-KR" altLang="en-US" dirty="0"/>
              <a:t>선명하게</a:t>
            </a:r>
            <a:r>
              <a:rPr lang="en-US" altLang="ko-KR" dirty="0"/>
              <a:t>, …Etc.)</a:t>
            </a:r>
            <a:r>
              <a:rPr lang="ko-KR" altLang="en-US" dirty="0"/>
              <a:t>특징 추출</a:t>
            </a:r>
            <a:r>
              <a:rPr lang="en-US" altLang="ko-KR" dirty="0"/>
              <a:t>, </a:t>
            </a:r>
            <a:r>
              <a:rPr lang="ko-KR" altLang="en-US" dirty="0"/>
              <a:t>다운 </a:t>
            </a:r>
            <a:r>
              <a:rPr lang="ko-KR" altLang="en-US" dirty="0" err="1"/>
              <a:t>사이징</a:t>
            </a:r>
            <a:endParaRPr lang="en-US" altLang="ko-KR" dirty="0"/>
          </a:p>
          <a:p>
            <a:pPr lvl="1"/>
            <a:r>
              <a:rPr lang="en-US" altLang="ko-KR" dirty="0"/>
              <a:t>Stride: </a:t>
            </a:r>
            <a:r>
              <a:rPr lang="ko-KR" altLang="en-US" dirty="0"/>
              <a:t>필터가 한번에 이동하는 거리 </a:t>
            </a:r>
            <a:r>
              <a:rPr lang="en-US" altLang="ko-KR" dirty="0"/>
              <a:t>1</a:t>
            </a:r>
          </a:p>
          <a:p>
            <a:pPr lvl="1"/>
            <a:r>
              <a:rPr lang="en-US" altLang="ko-KR" dirty="0"/>
              <a:t>1 Convolution layer + Flatten layer+ 128 Dense layer + 10 Dense layer</a:t>
            </a:r>
          </a:p>
          <a:p>
            <a:pPr lvl="1"/>
            <a:endParaRPr lang="en-US" altLang="ko-KR" dirty="0"/>
          </a:p>
          <a:p>
            <a:pPr marL="347400" lvl="1" indent="0">
              <a:buNone/>
            </a:pPr>
            <a:br>
              <a:rPr lang="en-US" altLang="ko-KR" dirty="0"/>
            </a:br>
            <a:endParaRPr kumimoji="1" lang="en-US" altLang="en-US" dirty="0"/>
          </a:p>
          <a:p>
            <a:endParaRPr kumimoji="1" lang="en-US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105</a:t>
            </a:fld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B489B01-B835-42BB-9F0A-DE5C741BC9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3164" y="3789828"/>
            <a:ext cx="3137209" cy="229028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D1CE4E5-C8A6-4818-B0D7-35B45DF46844}"/>
              </a:ext>
            </a:extLst>
          </p:cNvPr>
          <p:cNvSpPr txBox="1"/>
          <p:nvPr/>
        </p:nvSpPr>
        <p:spPr>
          <a:xfrm>
            <a:off x="8891912" y="3399589"/>
            <a:ext cx="27292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i="1" dirty="0"/>
              <a:t>Ex. 3x3 filter, stride =1</a:t>
            </a:r>
          </a:p>
          <a:p>
            <a:pPr algn="ctr"/>
            <a:r>
              <a:rPr lang="en-US" altLang="ko-KR" i="1" dirty="0"/>
              <a:t>5x5 image </a:t>
            </a:r>
            <a:r>
              <a:rPr lang="ko-KR" altLang="en-US" i="1" dirty="0"/>
              <a:t>→ </a:t>
            </a:r>
            <a:r>
              <a:rPr lang="en-US" altLang="ko-KR" i="1" dirty="0"/>
              <a:t>3x3 </a:t>
            </a:r>
            <a:endParaRPr lang="ko-KR" altLang="en-US" i="1" dirty="0"/>
          </a:p>
        </p:txBody>
      </p:sp>
      <p:pic>
        <p:nvPicPr>
          <p:cNvPr id="58" name="그림 57" descr="텍스트, 전자기기, 키보드이(가) 표시된 사진&#10;&#10;자동 생성된 설명">
            <a:extLst>
              <a:ext uri="{FF2B5EF4-FFF2-40B4-BE49-F238E27FC236}">
                <a16:creationId xmlns:a16="http://schemas.microsoft.com/office/drawing/2014/main" id="{D28CAA86-0B9C-4618-AB57-19F415A056A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9522" y="3921768"/>
            <a:ext cx="3151732" cy="223584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5F0ADE3-84C6-4840-859F-9701E9BE9DB2}"/>
              </a:ext>
            </a:extLst>
          </p:cNvPr>
          <p:cNvSpPr txBox="1"/>
          <p:nvPr/>
        </p:nvSpPr>
        <p:spPr>
          <a:xfrm>
            <a:off x="4699522" y="6207288"/>
            <a:ext cx="60674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solidFill>
                  <a:schemeClr val="accent5"/>
                </a:solidFill>
              </a:rPr>
              <a:t>https://yashk2810.github.io/Applying-Convolutional-Neural-Network-on-the-MNIST-dataset/</a:t>
            </a:r>
            <a:endParaRPr lang="ko-KR" altLang="en-US" sz="1050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904503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DNN pipeline evaluation setup</a:t>
            </a:r>
            <a:r>
              <a:rPr kumimoji="1" lang="ko-KR" altLang="en-US" dirty="0"/>
              <a:t> </a:t>
            </a:r>
            <a:r>
              <a:rPr kumimoji="1" lang="en-US" altLang="ko-KR" dirty="0"/>
              <a:t> 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57645B-C38A-8341-AE49-4AE92F4AF9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altLang="ko-KR" sz="2800" dirty="0"/>
              <a:t>Model</a:t>
            </a:r>
          </a:p>
          <a:p>
            <a:pPr lvl="1"/>
            <a:r>
              <a:rPr lang="en-US" altLang="ko-KR" sz="2400" dirty="0"/>
              <a:t>Flatten: 3</a:t>
            </a:r>
            <a:r>
              <a:rPr lang="ko-KR" altLang="en-US" sz="2400" dirty="0"/>
              <a:t>차원 데이터를 </a:t>
            </a:r>
            <a:r>
              <a:rPr lang="en-US" altLang="ko-KR" sz="2400" dirty="0"/>
              <a:t>1</a:t>
            </a:r>
            <a:r>
              <a:rPr lang="ko-KR" altLang="en-US" sz="2400" dirty="0"/>
              <a:t>차원으로 변환</a:t>
            </a:r>
            <a:r>
              <a:rPr lang="en-US" altLang="ko-KR" dirty="0"/>
              <a:t>(</a:t>
            </a:r>
            <a:r>
              <a:rPr lang="ko-KR" altLang="en-US" dirty="0"/>
              <a:t>완전연결신경망 입력형식</a:t>
            </a:r>
            <a:r>
              <a:rPr lang="en-US" altLang="ko-KR" dirty="0"/>
              <a:t>)</a:t>
            </a:r>
            <a:endParaRPr lang="en-US" altLang="ko-KR" sz="2400" dirty="0"/>
          </a:p>
          <a:p>
            <a:pPr lvl="1"/>
            <a:r>
              <a:rPr lang="en-US" altLang="ko-KR" sz="2400" dirty="0"/>
              <a:t>Dense: </a:t>
            </a:r>
            <a:r>
              <a:rPr lang="ko-KR" altLang="en-US" sz="2400" dirty="0"/>
              <a:t>완전연결 신경망</a:t>
            </a:r>
            <a:r>
              <a:rPr lang="en-US" altLang="ko-KR" sz="2400" dirty="0"/>
              <a:t>, </a:t>
            </a:r>
            <a:r>
              <a:rPr lang="ko-KR" altLang="en-US" sz="2400" dirty="0"/>
              <a:t>학습 파라미터</a:t>
            </a:r>
            <a:r>
              <a:rPr lang="en-US" altLang="ko-KR" sz="2400" dirty="0"/>
              <a:t>(</a:t>
            </a:r>
            <a:r>
              <a:rPr lang="ko-KR" altLang="en-US" sz="2400" dirty="0"/>
              <a:t>가중치</a:t>
            </a:r>
            <a:r>
              <a:rPr lang="en-US" altLang="ko-KR" sz="2400" dirty="0"/>
              <a:t>)</a:t>
            </a:r>
            <a:r>
              <a:rPr lang="ko-KR" altLang="en-US" sz="2400" dirty="0"/>
              <a:t>로 추론 </a:t>
            </a:r>
            <a:endParaRPr lang="en-US" altLang="ko-KR" sz="2400" dirty="0"/>
          </a:p>
          <a:p>
            <a:pPr lvl="1"/>
            <a:r>
              <a:rPr lang="en-US" altLang="ko-KR" dirty="0"/>
              <a:t>Dense layer </a:t>
            </a:r>
            <a:r>
              <a:rPr lang="ko-KR" altLang="en-US" dirty="0"/>
              <a:t>학습 파라미터 개수 </a:t>
            </a:r>
            <a:r>
              <a:rPr lang="en-US" altLang="ko-KR" dirty="0"/>
              <a:t>: 21623*128 + 128*10= 2,769,024</a:t>
            </a:r>
            <a:br>
              <a:rPr lang="en-US" altLang="ko-KR" dirty="0"/>
            </a:br>
            <a:endParaRPr kumimoji="1" lang="en-US" altLang="en-US" dirty="0"/>
          </a:p>
          <a:p>
            <a:endParaRPr kumimoji="1" lang="en-US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106</a:t>
            </a:fld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40BE4F5-E590-42A6-9B8C-0C8E50A13EA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8274" y="4379532"/>
            <a:ext cx="1737060" cy="173201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CBD5067-B06F-4CD6-AF6A-EB2375C31CC9}"/>
              </a:ext>
            </a:extLst>
          </p:cNvPr>
          <p:cNvSpPr txBox="1"/>
          <p:nvPr/>
        </p:nvSpPr>
        <p:spPr>
          <a:xfrm>
            <a:off x="1801962" y="3908756"/>
            <a:ext cx="156321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i="1" dirty="0"/>
              <a:t>Input</a:t>
            </a:r>
          </a:p>
          <a:p>
            <a:pPr algn="ctr"/>
            <a:r>
              <a:rPr lang="en-US" altLang="ko-KR" sz="1400" b="1" i="1" dirty="0"/>
              <a:t>28x28</a:t>
            </a:r>
          </a:p>
          <a:p>
            <a:endParaRPr lang="ko-KR" altLang="en-US" sz="1400" b="1" i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BF7D2F8-6676-4448-BB26-2DB1D0F164F4}"/>
              </a:ext>
            </a:extLst>
          </p:cNvPr>
          <p:cNvSpPr txBox="1"/>
          <p:nvPr/>
        </p:nvSpPr>
        <p:spPr>
          <a:xfrm>
            <a:off x="3039582" y="3903702"/>
            <a:ext cx="416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i="1" dirty="0"/>
              <a:t>Conv 1 feature maps</a:t>
            </a:r>
          </a:p>
          <a:p>
            <a:pPr algn="ctr"/>
            <a:r>
              <a:rPr lang="en-US" altLang="ko-KR" sz="1200" b="1" i="1" dirty="0"/>
              <a:t>Output : 26x26x32(3-d)</a:t>
            </a:r>
            <a:endParaRPr lang="ko-KR" altLang="en-US" sz="1200" b="1" i="1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4C388DA-E5CA-4840-8E79-5750CE8B0C36}"/>
              </a:ext>
            </a:extLst>
          </p:cNvPr>
          <p:cNvSpPr/>
          <p:nvPr/>
        </p:nvSpPr>
        <p:spPr>
          <a:xfrm rot="5400000">
            <a:off x="4372768" y="4390285"/>
            <a:ext cx="1308127" cy="1308083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682D427-63C2-4295-A477-607BA23F1395}"/>
              </a:ext>
            </a:extLst>
          </p:cNvPr>
          <p:cNvSpPr/>
          <p:nvPr/>
        </p:nvSpPr>
        <p:spPr>
          <a:xfrm rot="5400000">
            <a:off x="4406106" y="4423622"/>
            <a:ext cx="1308127" cy="1308083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33CE8AF-9607-41D2-8540-98FF3A5980B0}"/>
              </a:ext>
            </a:extLst>
          </p:cNvPr>
          <p:cNvSpPr/>
          <p:nvPr/>
        </p:nvSpPr>
        <p:spPr>
          <a:xfrm rot="5400000">
            <a:off x="4434681" y="4457550"/>
            <a:ext cx="1308127" cy="1308083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6EB97351-9AA6-4E07-BCA7-547A4E2F116A}"/>
              </a:ext>
            </a:extLst>
          </p:cNvPr>
          <p:cNvSpPr/>
          <p:nvPr/>
        </p:nvSpPr>
        <p:spPr>
          <a:xfrm rot="5400000">
            <a:off x="4468019" y="4490887"/>
            <a:ext cx="1308127" cy="1308083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098395B7-DB8D-4E66-AC82-A4D85FD1B627}"/>
              </a:ext>
            </a:extLst>
          </p:cNvPr>
          <p:cNvSpPr/>
          <p:nvPr/>
        </p:nvSpPr>
        <p:spPr>
          <a:xfrm rot="5400000">
            <a:off x="4496593" y="4528312"/>
            <a:ext cx="1308127" cy="1308083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1DC0CE3-E696-42AC-AEC7-270FFD9FCA96}"/>
              </a:ext>
            </a:extLst>
          </p:cNvPr>
          <p:cNvSpPr/>
          <p:nvPr/>
        </p:nvSpPr>
        <p:spPr>
          <a:xfrm rot="5400000">
            <a:off x="4529931" y="4561649"/>
            <a:ext cx="1308127" cy="1308083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E351694-3593-470C-8E3B-C6416804CC16}"/>
              </a:ext>
            </a:extLst>
          </p:cNvPr>
          <p:cNvSpPr/>
          <p:nvPr/>
        </p:nvSpPr>
        <p:spPr>
          <a:xfrm rot="5400000">
            <a:off x="4558506" y="4595577"/>
            <a:ext cx="1308127" cy="1308083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7B43DA0-E7CC-4B1B-9242-0792BBDE110D}"/>
              </a:ext>
            </a:extLst>
          </p:cNvPr>
          <p:cNvSpPr/>
          <p:nvPr/>
        </p:nvSpPr>
        <p:spPr>
          <a:xfrm rot="5400000">
            <a:off x="4591844" y="4628914"/>
            <a:ext cx="1308127" cy="1308083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6B8833C8-99C5-4ED3-90EF-FE59BC02F24D}"/>
              </a:ext>
            </a:extLst>
          </p:cNvPr>
          <p:cNvSpPr/>
          <p:nvPr/>
        </p:nvSpPr>
        <p:spPr>
          <a:xfrm rot="5400000">
            <a:off x="4620418" y="4661748"/>
            <a:ext cx="1308127" cy="1308083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81FC1837-7AE0-4A03-89BB-565241E89719}"/>
              </a:ext>
            </a:extLst>
          </p:cNvPr>
          <p:cNvSpPr/>
          <p:nvPr/>
        </p:nvSpPr>
        <p:spPr>
          <a:xfrm rot="5400000">
            <a:off x="4653756" y="4695085"/>
            <a:ext cx="1308127" cy="1308083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0C363AE4-1F4F-47A0-9809-1C39AD213B2A}"/>
              </a:ext>
            </a:extLst>
          </p:cNvPr>
          <p:cNvSpPr/>
          <p:nvPr/>
        </p:nvSpPr>
        <p:spPr>
          <a:xfrm rot="5400000">
            <a:off x="4682331" y="4729013"/>
            <a:ext cx="1308127" cy="1308083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2EC9B282-3CD4-489B-94EF-12285391B331}"/>
              </a:ext>
            </a:extLst>
          </p:cNvPr>
          <p:cNvSpPr/>
          <p:nvPr/>
        </p:nvSpPr>
        <p:spPr>
          <a:xfrm rot="5400000">
            <a:off x="4715669" y="4762350"/>
            <a:ext cx="1308127" cy="1308083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B633FC73-11FE-493B-A250-92668E5AD3A6}"/>
              </a:ext>
            </a:extLst>
          </p:cNvPr>
          <p:cNvSpPr/>
          <p:nvPr/>
        </p:nvSpPr>
        <p:spPr>
          <a:xfrm rot="5400000">
            <a:off x="4744243" y="4799775"/>
            <a:ext cx="1308127" cy="1308083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3C5CF48-C0C0-4AF2-A732-0EC53123E0FB}"/>
              </a:ext>
            </a:extLst>
          </p:cNvPr>
          <p:cNvSpPr/>
          <p:nvPr/>
        </p:nvSpPr>
        <p:spPr>
          <a:xfrm rot="5400000">
            <a:off x="4777581" y="4833112"/>
            <a:ext cx="1308127" cy="1308083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09AE3891-B6AD-43FA-9CB8-C9F7CC2811E6}"/>
              </a:ext>
            </a:extLst>
          </p:cNvPr>
          <p:cNvSpPr/>
          <p:nvPr/>
        </p:nvSpPr>
        <p:spPr>
          <a:xfrm rot="5400000">
            <a:off x="4806156" y="4867040"/>
            <a:ext cx="1308127" cy="1308083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66D61C58-7962-409B-8FB5-840A88B60870}"/>
              </a:ext>
            </a:extLst>
          </p:cNvPr>
          <p:cNvSpPr/>
          <p:nvPr/>
        </p:nvSpPr>
        <p:spPr>
          <a:xfrm rot="5400000">
            <a:off x="4839494" y="4900377"/>
            <a:ext cx="1308128" cy="1308083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CBC80BD7-63B0-46FE-AB4D-792133A9C7D7}"/>
              </a:ext>
            </a:extLst>
          </p:cNvPr>
          <p:cNvSpPr/>
          <p:nvPr/>
        </p:nvSpPr>
        <p:spPr>
          <a:xfrm>
            <a:off x="2404104" y="4416049"/>
            <a:ext cx="405074" cy="393482"/>
          </a:xfrm>
          <a:prstGeom prst="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397707E3-E376-418F-A1A7-ED9EC4802521}"/>
              </a:ext>
            </a:extLst>
          </p:cNvPr>
          <p:cNvCxnSpPr>
            <a:cxnSpLocks/>
            <a:stCxn id="78" idx="2"/>
          </p:cNvCxnSpPr>
          <p:nvPr/>
        </p:nvCxnSpPr>
        <p:spPr>
          <a:xfrm>
            <a:off x="2427883" y="4810216"/>
            <a:ext cx="3029193" cy="234110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98103B15-935D-48C0-9886-47F3D4882045}"/>
              </a:ext>
            </a:extLst>
          </p:cNvPr>
          <p:cNvCxnSpPr>
            <a:cxnSpLocks/>
          </p:cNvCxnSpPr>
          <p:nvPr/>
        </p:nvCxnSpPr>
        <p:spPr>
          <a:xfrm>
            <a:off x="2797673" y="4415364"/>
            <a:ext cx="2662546" cy="611988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D0E080ED-7F2C-4962-8FA2-18201FDD38AE}"/>
              </a:ext>
            </a:extLst>
          </p:cNvPr>
          <p:cNvCxnSpPr>
            <a:cxnSpLocks/>
          </p:cNvCxnSpPr>
          <p:nvPr/>
        </p:nvCxnSpPr>
        <p:spPr>
          <a:xfrm>
            <a:off x="2401934" y="4420805"/>
            <a:ext cx="3063746" cy="629221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F5BF568D-B99F-4FFD-A548-E71EA3B91AD2}"/>
              </a:ext>
            </a:extLst>
          </p:cNvPr>
          <p:cNvCxnSpPr>
            <a:cxnSpLocks/>
            <a:endCxn id="50" idx="1"/>
          </p:cNvCxnSpPr>
          <p:nvPr/>
        </p:nvCxnSpPr>
        <p:spPr>
          <a:xfrm>
            <a:off x="2225346" y="4612790"/>
            <a:ext cx="178758" cy="0"/>
          </a:xfrm>
          <a:prstGeom prst="straightConnector1">
            <a:avLst/>
          </a:prstGeom>
          <a:ln w="28575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740464DC-728E-4962-A5D0-21C6CBCD766F}"/>
              </a:ext>
            </a:extLst>
          </p:cNvPr>
          <p:cNvSpPr/>
          <p:nvPr/>
        </p:nvSpPr>
        <p:spPr>
          <a:xfrm>
            <a:off x="2225346" y="4416734"/>
            <a:ext cx="405074" cy="393482"/>
          </a:xfrm>
          <a:prstGeom prst="rect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F5623443-7FBF-4395-B106-25D875BA754D}"/>
              </a:ext>
            </a:extLst>
          </p:cNvPr>
          <p:cNvCxnSpPr>
            <a:cxnSpLocks/>
          </p:cNvCxnSpPr>
          <p:nvPr/>
        </p:nvCxnSpPr>
        <p:spPr>
          <a:xfrm>
            <a:off x="2630420" y="4612728"/>
            <a:ext cx="178758" cy="0"/>
          </a:xfrm>
          <a:prstGeom prst="straightConnector1">
            <a:avLst/>
          </a:prstGeom>
          <a:ln w="28575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B58F93F4-0014-4A3A-99BF-4A22AD9FD6B6}"/>
              </a:ext>
            </a:extLst>
          </p:cNvPr>
          <p:cNvSpPr/>
          <p:nvPr/>
        </p:nvSpPr>
        <p:spPr>
          <a:xfrm rot="2874778">
            <a:off x="6542624" y="4950318"/>
            <a:ext cx="2696026" cy="174088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92" name="직선 연결선 91">
            <a:extLst>
              <a:ext uri="{FF2B5EF4-FFF2-40B4-BE49-F238E27FC236}">
                <a16:creationId xmlns:a16="http://schemas.microsoft.com/office/drawing/2014/main" id="{553B5A1E-662A-497C-A680-4ADA20AFDC98}"/>
              </a:ext>
            </a:extLst>
          </p:cNvPr>
          <p:cNvCxnSpPr>
            <a:cxnSpLocks/>
          </p:cNvCxnSpPr>
          <p:nvPr/>
        </p:nvCxnSpPr>
        <p:spPr>
          <a:xfrm flipV="1">
            <a:off x="5669753" y="4112359"/>
            <a:ext cx="1252768" cy="267173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연결선 95">
            <a:extLst>
              <a:ext uri="{FF2B5EF4-FFF2-40B4-BE49-F238E27FC236}">
                <a16:creationId xmlns:a16="http://schemas.microsoft.com/office/drawing/2014/main" id="{48BD761A-F61D-4680-BF11-AFF97B38758F}"/>
              </a:ext>
            </a:extLst>
          </p:cNvPr>
          <p:cNvCxnSpPr>
            <a:cxnSpLocks/>
          </p:cNvCxnSpPr>
          <p:nvPr/>
        </p:nvCxnSpPr>
        <p:spPr>
          <a:xfrm flipV="1">
            <a:off x="6142836" y="6087802"/>
            <a:ext cx="2577363" cy="87343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2E119555-9DC4-405D-9E8B-426395DDC7C9}"/>
              </a:ext>
            </a:extLst>
          </p:cNvPr>
          <p:cNvSpPr txBox="1"/>
          <p:nvPr/>
        </p:nvSpPr>
        <p:spPr>
          <a:xfrm>
            <a:off x="4967349" y="3484316"/>
            <a:ext cx="416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i="1" dirty="0"/>
              <a:t>Flatten</a:t>
            </a:r>
          </a:p>
          <a:p>
            <a:pPr algn="ctr"/>
            <a:r>
              <a:rPr lang="en-US" altLang="ko-KR" sz="1200" b="1" i="1" dirty="0"/>
              <a:t>Output: 21623(1-d vector)</a:t>
            </a:r>
            <a:endParaRPr lang="ko-KR" altLang="en-US" sz="1200" b="1" i="1" dirty="0"/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D47C7323-49F5-4746-9A28-DA2A4E53468C}"/>
              </a:ext>
            </a:extLst>
          </p:cNvPr>
          <p:cNvSpPr/>
          <p:nvPr/>
        </p:nvSpPr>
        <p:spPr>
          <a:xfrm rot="2874778">
            <a:off x="8060571" y="4812909"/>
            <a:ext cx="1824982" cy="22191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02" name="직선 연결선 101">
            <a:extLst>
              <a:ext uri="{FF2B5EF4-FFF2-40B4-BE49-F238E27FC236}">
                <a16:creationId xmlns:a16="http://schemas.microsoft.com/office/drawing/2014/main" id="{C9DE3B08-19D5-4A1F-8BD6-76EB556D99F2}"/>
              </a:ext>
            </a:extLst>
          </p:cNvPr>
          <p:cNvCxnSpPr>
            <a:cxnSpLocks/>
          </p:cNvCxnSpPr>
          <p:nvPr/>
        </p:nvCxnSpPr>
        <p:spPr>
          <a:xfrm>
            <a:off x="7050149" y="3979602"/>
            <a:ext cx="1228962" cy="347334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TextBox 115">
            <a:extLst>
              <a:ext uri="{FF2B5EF4-FFF2-40B4-BE49-F238E27FC236}">
                <a16:creationId xmlns:a16="http://schemas.microsoft.com/office/drawing/2014/main" id="{683C7BB6-E8BB-4D18-8C93-B3D26311D31D}"/>
              </a:ext>
            </a:extLst>
          </p:cNvPr>
          <p:cNvSpPr txBox="1"/>
          <p:nvPr/>
        </p:nvSpPr>
        <p:spPr>
          <a:xfrm>
            <a:off x="7916390" y="3677308"/>
            <a:ext cx="9942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i="1" dirty="0"/>
              <a:t>Dense</a:t>
            </a:r>
          </a:p>
          <a:p>
            <a:pPr algn="ctr"/>
            <a:r>
              <a:rPr lang="en-US" altLang="ko-KR" sz="1200" b="1" i="1" dirty="0"/>
              <a:t>Output:128</a:t>
            </a:r>
            <a:endParaRPr lang="ko-KR" altLang="en-US" sz="1200" b="1" i="1" dirty="0"/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D41E248E-25C0-4409-88C6-ABB105CCB53D}"/>
              </a:ext>
            </a:extLst>
          </p:cNvPr>
          <p:cNvSpPr/>
          <p:nvPr/>
        </p:nvSpPr>
        <p:spPr>
          <a:xfrm rot="2874778">
            <a:off x="9227913" y="4531016"/>
            <a:ext cx="915175" cy="261419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21" name="직선 연결선 120">
            <a:extLst>
              <a:ext uri="{FF2B5EF4-FFF2-40B4-BE49-F238E27FC236}">
                <a16:creationId xmlns:a16="http://schemas.microsoft.com/office/drawing/2014/main" id="{F7AC2CDE-E27D-45B8-BC92-527B781EAFE4}"/>
              </a:ext>
            </a:extLst>
          </p:cNvPr>
          <p:cNvCxnSpPr>
            <a:cxnSpLocks/>
          </p:cNvCxnSpPr>
          <p:nvPr/>
        </p:nvCxnSpPr>
        <p:spPr>
          <a:xfrm flipV="1">
            <a:off x="8855100" y="5675248"/>
            <a:ext cx="636919" cy="295496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연결선 124">
            <a:extLst>
              <a:ext uri="{FF2B5EF4-FFF2-40B4-BE49-F238E27FC236}">
                <a16:creationId xmlns:a16="http://schemas.microsoft.com/office/drawing/2014/main" id="{CD1C5584-C8A1-4141-AEFD-2625181F817F}"/>
              </a:ext>
            </a:extLst>
          </p:cNvPr>
          <p:cNvCxnSpPr>
            <a:cxnSpLocks/>
          </p:cNvCxnSpPr>
          <p:nvPr/>
        </p:nvCxnSpPr>
        <p:spPr>
          <a:xfrm flipV="1">
            <a:off x="9676169" y="5088923"/>
            <a:ext cx="205156" cy="430750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연결선 126">
            <a:extLst>
              <a:ext uri="{FF2B5EF4-FFF2-40B4-BE49-F238E27FC236}">
                <a16:creationId xmlns:a16="http://schemas.microsoft.com/office/drawing/2014/main" id="{07423DB3-91F2-4BB8-9E05-AE2B62879A5F}"/>
              </a:ext>
            </a:extLst>
          </p:cNvPr>
          <p:cNvCxnSpPr>
            <a:cxnSpLocks/>
          </p:cNvCxnSpPr>
          <p:nvPr/>
        </p:nvCxnSpPr>
        <p:spPr>
          <a:xfrm>
            <a:off x="8444269" y="4170298"/>
            <a:ext cx="856353" cy="245066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Box 129">
            <a:extLst>
              <a:ext uri="{FF2B5EF4-FFF2-40B4-BE49-F238E27FC236}">
                <a16:creationId xmlns:a16="http://schemas.microsoft.com/office/drawing/2014/main" id="{F4228372-F18D-4190-A1CD-38870C11DBF6}"/>
              </a:ext>
            </a:extLst>
          </p:cNvPr>
          <p:cNvSpPr txBox="1"/>
          <p:nvPr/>
        </p:nvSpPr>
        <p:spPr>
          <a:xfrm>
            <a:off x="8949162" y="3762964"/>
            <a:ext cx="10546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i="1" dirty="0"/>
              <a:t>Dense</a:t>
            </a:r>
          </a:p>
          <a:p>
            <a:pPr algn="ctr"/>
            <a:r>
              <a:rPr lang="en-US" altLang="ko-KR" sz="1200" b="1" i="1" dirty="0"/>
              <a:t>Output: 10</a:t>
            </a:r>
            <a:endParaRPr lang="ko-KR" altLang="en-US" sz="1200" b="1" i="1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859D9006-25A5-4A77-8CDD-0CA5C56AA91A}"/>
              </a:ext>
            </a:extLst>
          </p:cNvPr>
          <p:cNvCxnSpPr>
            <a:cxnSpLocks/>
          </p:cNvCxnSpPr>
          <p:nvPr/>
        </p:nvCxnSpPr>
        <p:spPr>
          <a:xfrm flipV="1">
            <a:off x="9576553" y="4339367"/>
            <a:ext cx="365522" cy="673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타원 10">
            <a:extLst>
              <a:ext uri="{FF2B5EF4-FFF2-40B4-BE49-F238E27FC236}">
                <a16:creationId xmlns:a16="http://schemas.microsoft.com/office/drawing/2014/main" id="{8770E68C-8398-48D1-AA9A-6CFB98D8490E}"/>
              </a:ext>
            </a:extLst>
          </p:cNvPr>
          <p:cNvSpPr/>
          <p:nvPr/>
        </p:nvSpPr>
        <p:spPr>
          <a:xfrm>
            <a:off x="8346535" y="4235364"/>
            <a:ext cx="180000" cy="1800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9D0BC584-751D-4C4E-B4AB-E252380CB0CC}"/>
              </a:ext>
            </a:extLst>
          </p:cNvPr>
          <p:cNvSpPr/>
          <p:nvPr/>
        </p:nvSpPr>
        <p:spPr>
          <a:xfrm>
            <a:off x="8496156" y="4403429"/>
            <a:ext cx="180000" cy="1800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EA853C57-8B16-4FDB-A342-EEA7DA553C91}"/>
              </a:ext>
            </a:extLst>
          </p:cNvPr>
          <p:cNvSpPr/>
          <p:nvPr/>
        </p:nvSpPr>
        <p:spPr>
          <a:xfrm>
            <a:off x="8645272" y="4575025"/>
            <a:ext cx="180000" cy="1800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50D7D9F7-F322-4D7D-8632-B4385B38E738}"/>
              </a:ext>
            </a:extLst>
          </p:cNvPr>
          <p:cNvSpPr/>
          <p:nvPr/>
        </p:nvSpPr>
        <p:spPr>
          <a:xfrm>
            <a:off x="8794893" y="4743090"/>
            <a:ext cx="180000" cy="1800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C50D99FF-9218-4A12-AEB1-C967F3B8D875}"/>
              </a:ext>
            </a:extLst>
          </p:cNvPr>
          <p:cNvSpPr/>
          <p:nvPr/>
        </p:nvSpPr>
        <p:spPr>
          <a:xfrm>
            <a:off x="9118939" y="5094103"/>
            <a:ext cx="180000" cy="1800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A5A84CC3-57A2-4911-B324-2017093B6540}"/>
              </a:ext>
            </a:extLst>
          </p:cNvPr>
          <p:cNvSpPr/>
          <p:nvPr/>
        </p:nvSpPr>
        <p:spPr>
          <a:xfrm>
            <a:off x="9268560" y="5262168"/>
            <a:ext cx="180000" cy="1800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8FBA4A42-FD5D-4D05-B4CB-5AB45DFD9248}"/>
              </a:ext>
            </a:extLst>
          </p:cNvPr>
          <p:cNvSpPr/>
          <p:nvPr/>
        </p:nvSpPr>
        <p:spPr>
          <a:xfrm>
            <a:off x="9422944" y="5423091"/>
            <a:ext cx="180000" cy="1800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D0A97EF-3D6A-4D62-ADA9-B335DB8E78D4}"/>
              </a:ext>
            </a:extLst>
          </p:cNvPr>
          <p:cNvSpPr txBox="1"/>
          <p:nvPr/>
        </p:nvSpPr>
        <p:spPr>
          <a:xfrm rot="2888443">
            <a:off x="8922751" y="4776285"/>
            <a:ext cx="357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…</a:t>
            </a:r>
            <a:endParaRPr lang="ko-KR" altLang="en-US" dirty="0"/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A7DB5DAA-3121-4AAE-B3F5-B4DF9A2E588B}"/>
              </a:ext>
            </a:extLst>
          </p:cNvPr>
          <p:cNvSpPr/>
          <p:nvPr/>
        </p:nvSpPr>
        <p:spPr>
          <a:xfrm>
            <a:off x="9376391" y="4336788"/>
            <a:ext cx="180000" cy="1800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633847D7-938E-49E8-AD8D-3775BD3B969C}"/>
              </a:ext>
            </a:extLst>
          </p:cNvPr>
          <p:cNvSpPr/>
          <p:nvPr/>
        </p:nvSpPr>
        <p:spPr>
          <a:xfrm>
            <a:off x="9526012" y="4504853"/>
            <a:ext cx="180000" cy="1800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EB36158D-1A2D-40A8-8682-B8BE223025CF}"/>
              </a:ext>
            </a:extLst>
          </p:cNvPr>
          <p:cNvSpPr/>
          <p:nvPr/>
        </p:nvSpPr>
        <p:spPr>
          <a:xfrm>
            <a:off x="9685500" y="4677590"/>
            <a:ext cx="180000" cy="1800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A921CDD-8B4F-41DA-8BD5-3D0F650DF3B4}"/>
              </a:ext>
            </a:extLst>
          </p:cNvPr>
          <p:cNvSpPr txBox="1"/>
          <p:nvPr/>
        </p:nvSpPr>
        <p:spPr>
          <a:xfrm rot="2888443">
            <a:off x="9794363" y="4683269"/>
            <a:ext cx="357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…</a:t>
            </a:r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73602AF-C031-4535-B9C4-957602B4317E}"/>
              </a:ext>
            </a:extLst>
          </p:cNvPr>
          <p:cNvSpPr txBox="1"/>
          <p:nvPr/>
        </p:nvSpPr>
        <p:spPr>
          <a:xfrm>
            <a:off x="9902485" y="4200669"/>
            <a:ext cx="43633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i="1" dirty="0"/>
              <a:t>0.23</a:t>
            </a:r>
            <a:endParaRPr lang="ko-KR" altLang="en-US" sz="1000" b="1" i="1" dirty="0"/>
          </a:p>
        </p:txBody>
      </p: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A76C9E9A-B9E8-4B09-B616-EFA73F86D173}"/>
              </a:ext>
            </a:extLst>
          </p:cNvPr>
          <p:cNvCxnSpPr>
            <a:cxnSpLocks/>
          </p:cNvCxnSpPr>
          <p:nvPr/>
        </p:nvCxnSpPr>
        <p:spPr>
          <a:xfrm flipV="1">
            <a:off x="9728926" y="4507648"/>
            <a:ext cx="365522" cy="673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D2FA0F52-2A85-4AC4-BF91-16D040D4EC24}"/>
              </a:ext>
            </a:extLst>
          </p:cNvPr>
          <p:cNvSpPr txBox="1"/>
          <p:nvPr/>
        </p:nvSpPr>
        <p:spPr>
          <a:xfrm>
            <a:off x="10054858" y="4368950"/>
            <a:ext cx="43633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i="1" dirty="0"/>
              <a:t>0.43</a:t>
            </a:r>
            <a:endParaRPr lang="ko-KR" altLang="en-US" sz="1000" b="1" i="1" dirty="0"/>
          </a:p>
        </p:txBody>
      </p: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22CB0953-EFB7-417F-A950-D272676F0332}"/>
              </a:ext>
            </a:extLst>
          </p:cNvPr>
          <p:cNvCxnSpPr>
            <a:cxnSpLocks/>
          </p:cNvCxnSpPr>
          <p:nvPr/>
        </p:nvCxnSpPr>
        <p:spPr>
          <a:xfrm flipV="1">
            <a:off x="9902485" y="4688332"/>
            <a:ext cx="365522" cy="673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F0B0EC23-1A45-4FA2-876D-4216BEDA0130}"/>
              </a:ext>
            </a:extLst>
          </p:cNvPr>
          <p:cNvSpPr txBox="1"/>
          <p:nvPr/>
        </p:nvSpPr>
        <p:spPr>
          <a:xfrm>
            <a:off x="10228417" y="4549634"/>
            <a:ext cx="436338" cy="24622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b="1" i="1" dirty="0"/>
              <a:t>0.97</a:t>
            </a:r>
            <a:endParaRPr lang="ko-KR" altLang="en-US" sz="1000" b="1" i="1" dirty="0"/>
          </a:p>
        </p:txBody>
      </p: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9A59777C-A745-4F8F-ABF2-274704E478D1}"/>
              </a:ext>
            </a:extLst>
          </p:cNvPr>
          <p:cNvCxnSpPr>
            <a:cxnSpLocks/>
          </p:cNvCxnSpPr>
          <p:nvPr/>
        </p:nvCxnSpPr>
        <p:spPr>
          <a:xfrm flipV="1">
            <a:off x="10156062" y="5009414"/>
            <a:ext cx="365522" cy="673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45E13DC2-B174-4B32-A2F8-E053B91A073C}"/>
              </a:ext>
            </a:extLst>
          </p:cNvPr>
          <p:cNvSpPr txBox="1"/>
          <p:nvPr/>
        </p:nvSpPr>
        <p:spPr>
          <a:xfrm rot="2888443">
            <a:off x="10089111" y="4603193"/>
            <a:ext cx="357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…</a:t>
            </a:r>
            <a:endParaRPr lang="ko-KR" altLang="en-US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1CA85B78-76E0-4588-BEFD-F5E213639DBE}"/>
              </a:ext>
            </a:extLst>
          </p:cNvPr>
          <p:cNvSpPr txBox="1"/>
          <p:nvPr/>
        </p:nvSpPr>
        <p:spPr>
          <a:xfrm>
            <a:off x="10491196" y="4871253"/>
            <a:ext cx="43633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i="1" dirty="0"/>
              <a:t>0.17</a:t>
            </a:r>
            <a:endParaRPr lang="ko-KR" altLang="en-US" sz="1000" b="1" i="1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6EFC98F-8709-4DB6-953C-F5FF97133DA4}"/>
              </a:ext>
            </a:extLst>
          </p:cNvPr>
          <p:cNvSpPr txBox="1"/>
          <p:nvPr/>
        </p:nvSpPr>
        <p:spPr>
          <a:xfrm>
            <a:off x="10308055" y="4117463"/>
            <a:ext cx="2744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FF0000"/>
                </a:solidFill>
              </a:rPr>
              <a:t>1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1A0C0113-84FE-44B6-A39D-52F4C5D6D7A8}"/>
              </a:ext>
            </a:extLst>
          </p:cNvPr>
          <p:cNvSpPr txBox="1"/>
          <p:nvPr/>
        </p:nvSpPr>
        <p:spPr>
          <a:xfrm>
            <a:off x="10565146" y="4289405"/>
            <a:ext cx="2744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FF0000"/>
                </a:solidFill>
              </a:rPr>
              <a:t>2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3D497A6A-19BB-4211-9DDC-193FB05EF9A4}"/>
              </a:ext>
            </a:extLst>
          </p:cNvPr>
          <p:cNvSpPr txBox="1"/>
          <p:nvPr/>
        </p:nvSpPr>
        <p:spPr>
          <a:xfrm>
            <a:off x="10783559" y="4502191"/>
            <a:ext cx="2744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FF0000"/>
                </a:solidFill>
              </a:rPr>
              <a:t>3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A9AF5B33-72CD-41BE-9A3F-3E8D8F3AE6DC}"/>
              </a:ext>
            </a:extLst>
          </p:cNvPr>
          <p:cNvSpPr txBox="1"/>
          <p:nvPr/>
        </p:nvSpPr>
        <p:spPr>
          <a:xfrm>
            <a:off x="10936770" y="4805383"/>
            <a:ext cx="2744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FF0000"/>
                </a:solidFill>
              </a:rPr>
              <a:t>0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pic>
        <p:nvPicPr>
          <p:cNvPr id="85" name="그림 84">
            <a:extLst>
              <a:ext uri="{FF2B5EF4-FFF2-40B4-BE49-F238E27FC236}">
                <a16:creationId xmlns:a16="http://schemas.microsoft.com/office/drawing/2014/main" id="{9879D4A3-A245-44C1-97C6-3EBF3EE4F64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3" r="6240"/>
          <a:stretch/>
        </p:blipFill>
        <p:spPr>
          <a:xfrm>
            <a:off x="8448071" y="2106022"/>
            <a:ext cx="3650560" cy="2316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835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Dataset</a:t>
            </a:r>
            <a:r>
              <a:rPr kumimoji="1" lang="ko-KR" altLang="en-US" dirty="0"/>
              <a:t> </a:t>
            </a:r>
            <a:r>
              <a:rPr kumimoji="1" lang="en-US" altLang="ko-KR" dirty="0"/>
              <a:t> 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57645B-C38A-8341-AE49-4AE92F4AF9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en-US" altLang="ko-KR" sz="2400" dirty="0"/>
              <a:t>MNIST </a:t>
            </a:r>
          </a:p>
          <a:p>
            <a:pPr lvl="1"/>
            <a:r>
              <a:rPr lang="en-US" altLang="ko-KR" dirty="0"/>
              <a:t>0~9 </a:t>
            </a:r>
            <a:r>
              <a:rPr lang="ko-KR" altLang="en-US" dirty="0" err="1"/>
              <a:t>손글씨</a:t>
            </a:r>
            <a:r>
              <a:rPr lang="ko-KR" altLang="en-US" dirty="0"/>
              <a:t> 분류 데이터셋</a:t>
            </a:r>
            <a:r>
              <a:rPr lang="en-US" altLang="ko-KR" dirty="0"/>
              <a:t>(10 Class</a:t>
            </a:r>
            <a:r>
              <a:rPr lang="ko-KR" altLang="en-US" dirty="0"/>
              <a:t> </a:t>
            </a:r>
            <a:r>
              <a:rPr lang="en-US" altLang="ko-KR" dirty="0"/>
              <a:t>classification)</a:t>
            </a:r>
          </a:p>
          <a:p>
            <a:pPr lvl="1"/>
            <a:r>
              <a:rPr lang="en-US" altLang="ko-KR" dirty="0"/>
              <a:t>28x28 </a:t>
            </a:r>
            <a:r>
              <a:rPr lang="ko-KR" altLang="en-US" dirty="0"/>
              <a:t>크기 고정</a:t>
            </a:r>
            <a:r>
              <a:rPr lang="en-US" altLang="ko-KR" dirty="0"/>
              <a:t>, </a:t>
            </a:r>
            <a:r>
              <a:rPr lang="ko-KR" altLang="en-US" dirty="0"/>
              <a:t>흑백처리</a:t>
            </a:r>
            <a:endParaRPr lang="en-US" altLang="ko-KR" dirty="0"/>
          </a:p>
          <a:p>
            <a:pPr lvl="1"/>
            <a:r>
              <a:rPr lang="en-US" altLang="ko-KR" dirty="0"/>
              <a:t>70000</a:t>
            </a:r>
            <a:r>
              <a:rPr lang="ko-KR" altLang="en-US" dirty="0"/>
              <a:t>개 이미지</a:t>
            </a:r>
            <a:r>
              <a:rPr lang="en-US" altLang="ko-KR" dirty="0"/>
              <a:t>, 130MB</a:t>
            </a:r>
          </a:p>
          <a:p>
            <a:pPr lvl="1"/>
            <a:r>
              <a:rPr lang="en-US" altLang="ko-KR" dirty="0">
                <a:hlinkClick r:id="rId3"/>
              </a:rPr>
              <a:t>https://www.kaggle.com/c/digit-recognizer/data</a:t>
            </a:r>
            <a:endParaRPr lang="en-US" altLang="ko-KR" dirty="0"/>
          </a:p>
          <a:p>
            <a:r>
              <a:rPr lang="en-US" altLang="ko-KR" sz="2400" dirty="0"/>
              <a:t>Fashion MNIST</a:t>
            </a:r>
          </a:p>
          <a:p>
            <a:pPr lvl="1"/>
            <a:r>
              <a:rPr lang="en-US" altLang="ko-KR" dirty="0"/>
              <a:t>10</a:t>
            </a:r>
            <a:r>
              <a:rPr lang="ko-KR" altLang="en-US" dirty="0"/>
              <a:t>가지 의상분류 데이터셋</a:t>
            </a:r>
            <a:r>
              <a:rPr lang="en-US" altLang="ko-KR" dirty="0"/>
              <a:t>(10 Class</a:t>
            </a:r>
            <a:r>
              <a:rPr lang="ko-KR" altLang="en-US" dirty="0"/>
              <a:t> </a:t>
            </a:r>
            <a:r>
              <a:rPr lang="en-US" altLang="ko-KR" dirty="0"/>
              <a:t>classification)</a:t>
            </a:r>
          </a:p>
          <a:p>
            <a:pPr lvl="1"/>
            <a:r>
              <a:rPr lang="en-US" altLang="ko-KR" dirty="0"/>
              <a:t>28x28 </a:t>
            </a:r>
            <a:r>
              <a:rPr lang="ko-KR" altLang="en-US" dirty="0"/>
              <a:t>크기 고정</a:t>
            </a:r>
            <a:r>
              <a:rPr lang="en-US" altLang="ko-KR" dirty="0"/>
              <a:t>, </a:t>
            </a:r>
            <a:r>
              <a:rPr lang="ko-KR" altLang="en-US" dirty="0"/>
              <a:t>흑백처리</a:t>
            </a:r>
            <a:endParaRPr lang="en-US" altLang="ko-KR" dirty="0"/>
          </a:p>
          <a:p>
            <a:pPr lvl="1"/>
            <a:r>
              <a:rPr lang="en-US" altLang="ko-KR" dirty="0"/>
              <a:t>70000</a:t>
            </a:r>
            <a:r>
              <a:rPr lang="ko-KR" altLang="en-US" dirty="0"/>
              <a:t>개 이미지</a:t>
            </a:r>
            <a:r>
              <a:rPr lang="en-US" altLang="ko-KR" dirty="0"/>
              <a:t>, 150MB</a:t>
            </a:r>
          </a:p>
          <a:p>
            <a:pPr lvl="1"/>
            <a:r>
              <a:rPr lang="en-US" altLang="ko-KR" dirty="0">
                <a:hlinkClick r:id="rId4"/>
              </a:rPr>
              <a:t>https://www.kaggle.com/zalando-research/fashionmnist</a:t>
            </a:r>
            <a:br>
              <a:rPr lang="en-US" altLang="ko-KR" dirty="0"/>
            </a:br>
            <a:endParaRPr lang="en-US" altLang="ko-KR" sz="2000" dirty="0"/>
          </a:p>
          <a:p>
            <a:pPr marL="347400" lvl="1" indent="0">
              <a:buNone/>
            </a:pPr>
            <a:endParaRPr kumimoji="1" lang="en-US" altLang="en-US" dirty="0"/>
          </a:p>
          <a:p>
            <a:endParaRPr kumimoji="1" lang="en-US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107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97314910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Dataset</a:t>
            </a:r>
            <a:r>
              <a:rPr kumimoji="1" lang="ko-KR" altLang="en-US" dirty="0"/>
              <a:t> </a:t>
            </a:r>
            <a:r>
              <a:rPr kumimoji="1" lang="en-US" altLang="ko-KR" dirty="0"/>
              <a:t> 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57645B-C38A-8341-AE49-4AE92F4AF9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kumimoji="1" lang="en-US" altLang="en-US" dirty="0"/>
              <a:t>MNIST, Fashion MNIST</a:t>
            </a:r>
            <a:r>
              <a:rPr kumimoji="1" lang="ko-KR" altLang="en-US" dirty="0"/>
              <a:t>는 데이터셋 용량이 작아 파이프라인 성능측정이 어려움 </a:t>
            </a:r>
            <a:endParaRPr kumimoji="1" lang="en-US" altLang="ko-KR" dirty="0"/>
          </a:p>
          <a:p>
            <a:r>
              <a:rPr kumimoji="1" lang="en-US" altLang="en-US" dirty="0"/>
              <a:t>Caltech-UCSD Birds 200</a:t>
            </a:r>
          </a:p>
          <a:p>
            <a:pPr lvl="1"/>
            <a:r>
              <a:rPr kumimoji="1" lang="en-US" altLang="en-US" dirty="0"/>
              <a:t>200</a:t>
            </a:r>
            <a:r>
              <a:rPr kumimoji="1" lang="ko-KR" altLang="en-US" dirty="0"/>
              <a:t>종</a:t>
            </a:r>
            <a:r>
              <a:rPr kumimoji="1" lang="en-US" altLang="ko-KR" dirty="0"/>
              <a:t>(Class)</a:t>
            </a:r>
            <a:r>
              <a:rPr kumimoji="1" lang="ko-KR" altLang="en-US" dirty="0"/>
              <a:t>의</a:t>
            </a:r>
            <a:r>
              <a:rPr kumimoji="1" lang="en-US" altLang="ko-KR" dirty="0"/>
              <a:t>  </a:t>
            </a:r>
            <a:r>
              <a:rPr kumimoji="1" lang="ko-KR" altLang="en-US" dirty="0"/>
              <a:t>조류사진 분류 데이터셋</a:t>
            </a:r>
            <a:endParaRPr kumimoji="1" lang="en-US" altLang="ko-KR" dirty="0"/>
          </a:p>
          <a:p>
            <a:pPr lvl="1"/>
            <a:r>
              <a:rPr kumimoji="1" lang="en-US" altLang="ko-KR" dirty="0"/>
              <a:t>RGB </a:t>
            </a:r>
            <a:r>
              <a:rPr kumimoji="1" lang="ko-KR" altLang="en-US" dirty="0"/>
              <a:t>컬러 이미지 </a:t>
            </a:r>
            <a:endParaRPr kumimoji="1" lang="en-US" altLang="ko-KR" dirty="0"/>
          </a:p>
          <a:p>
            <a:pPr lvl="1"/>
            <a:r>
              <a:rPr kumimoji="1" lang="en-US" altLang="en-US" dirty="0"/>
              <a:t>6300 </a:t>
            </a:r>
            <a:r>
              <a:rPr kumimoji="1" lang="ko-KR" altLang="en-US" dirty="0"/>
              <a:t>개 이미지 데이터</a:t>
            </a:r>
            <a:r>
              <a:rPr kumimoji="1" lang="en-US" altLang="ko-KR" dirty="0"/>
              <a:t>(</a:t>
            </a:r>
            <a:r>
              <a:rPr kumimoji="1" lang="ko-KR" altLang="en-US" dirty="0"/>
              <a:t>크기조정 필요</a:t>
            </a:r>
            <a:r>
              <a:rPr kumimoji="1" lang="en-US" altLang="ko-KR" dirty="0"/>
              <a:t>)</a:t>
            </a:r>
            <a:endParaRPr kumimoji="1" lang="en-US" altLang="en-US" dirty="0"/>
          </a:p>
          <a:p>
            <a:pPr lvl="1"/>
            <a:r>
              <a:rPr kumimoji="1" lang="en-US" altLang="en-US" dirty="0"/>
              <a:t>1.4GB</a:t>
            </a:r>
          </a:p>
          <a:p>
            <a:pPr lvl="1"/>
            <a:r>
              <a:rPr kumimoji="1" lang="en-US" altLang="en-US" dirty="0">
                <a:hlinkClick r:id="rId3"/>
              </a:rPr>
              <a:t>http://www.vision.caltech.edu/visipedia/CUB-200.html</a:t>
            </a:r>
            <a:endParaRPr kumimoji="1" lang="en-US" altLang="en-US" dirty="0"/>
          </a:p>
          <a:p>
            <a:endParaRPr kumimoji="1" lang="en-US" altLang="en-US" dirty="0"/>
          </a:p>
          <a:p>
            <a:endParaRPr kumimoji="1" lang="en-US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108</a:t>
            </a:fld>
            <a:endParaRPr lang="ko-KR" altLang="en-US" dirty="0"/>
          </a:p>
        </p:txBody>
      </p:sp>
      <p:pic>
        <p:nvPicPr>
          <p:cNvPr id="6" name="그림 5" descr="텍스트, 물품, 다른, 혼잡한이(가) 표시된 사진&#10;&#10;자동 생성된 설명">
            <a:extLst>
              <a:ext uri="{FF2B5EF4-FFF2-40B4-BE49-F238E27FC236}">
                <a16:creationId xmlns:a16="http://schemas.microsoft.com/office/drawing/2014/main" id="{9F99DC21-C490-48E8-8F05-886C86152AB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>
          <a:xfrm>
            <a:off x="8338545" y="3069260"/>
            <a:ext cx="3048000" cy="304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0FD62D0-1E40-4047-9A85-1787BF53ECE1}"/>
              </a:ext>
            </a:extLst>
          </p:cNvPr>
          <p:cNvSpPr txBox="1"/>
          <p:nvPr/>
        </p:nvSpPr>
        <p:spPr>
          <a:xfrm>
            <a:off x="8203877" y="6161379"/>
            <a:ext cx="39597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accent5"/>
                </a:solidFill>
                <a:hlinkClick r:id="rId3"/>
              </a:rPr>
              <a:t>http://www.vision.caltech.edu/visipedia/CUB-200.html</a:t>
            </a:r>
            <a:endParaRPr lang="ko-KR" altLang="en-US" sz="1200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356962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Dataset </a:t>
            </a:r>
            <a:r>
              <a:rPr kumimoji="1" lang="ko-KR" altLang="en-US" dirty="0"/>
              <a:t>가공 </a:t>
            </a:r>
            <a:r>
              <a:rPr kumimoji="1" lang="en-US" altLang="ko-KR" dirty="0"/>
              <a:t> 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57645B-C38A-8341-AE49-4AE92F4AF9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kumimoji="1" lang="ko-KR" altLang="en-US" dirty="0"/>
              <a:t>이미지 크기 고정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전체 이미지 데이터 </a:t>
            </a:r>
            <a:r>
              <a:rPr kumimoji="1" lang="en-US" altLang="ko-KR" dirty="0"/>
              <a:t>width, height </a:t>
            </a:r>
            <a:r>
              <a:rPr kumimoji="1" lang="ko-KR" altLang="en-US" dirty="0"/>
              <a:t>픽셀 값의 평균치로 이미지 크기 재조정 </a:t>
            </a:r>
            <a:endParaRPr kumimoji="1" lang="en-US" altLang="ko-KR" dirty="0"/>
          </a:p>
          <a:p>
            <a:pPr lvl="1"/>
            <a:r>
              <a:rPr kumimoji="1" lang="en-US" altLang="en-US" dirty="0"/>
              <a:t>Python image library, </a:t>
            </a:r>
            <a:r>
              <a:rPr kumimoji="1" lang="en-US" altLang="en-US" dirty="0" err="1"/>
              <a:t>pathlib</a:t>
            </a:r>
            <a:r>
              <a:rPr kumimoji="1" lang="en-US" altLang="en-US" dirty="0"/>
              <a:t> </a:t>
            </a:r>
            <a:r>
              <a:rPr kumimoji="1" lang="ko-KR" altLang="en-US" dirty="0"/>
              <a:t>모듈 사용</a:t>
            </a:r>
            <a:r>
              <a:rPr kumimoji="1" lang="en-US" altLang="ko-KR" dirty="0"/>
              <a:t>, </a:t>
            </a:r>
            <a:r>
              <a:rPr kumimoji="1" lang="ko-KR" altLang="en-US" dirty="0"/>
              <a:t>디렉터리를 순회하며 이지미 픽셀 데이터 평균 계산 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조정된 이미지 크기 </a:t>
            </a:r>
            <a:r>
              <a:rPr kumimoji="1" lang="en-US" altLang="ko-KR" dirty="0"/>
              <a:t>: </a:t>
            </a:r>
            <a:r>
              <a:rPr kumimoji="1" lang="en-US" altLang="ko-KR" b="1" dirty="0"/>
              <a:t>64x64</a:t>
            </a:r>
          </a:p>
          <a:p>
            <a:pPr lvl="1"/>
            <a:r>
              <a:rPr kumimoji="1" lang="ko-KR" altLang="en-US" sz="1800" dirty="0"/>
              <a:t>코드</a:t>
            </a:r>
            <a:r>
              <a:rPr kumimoji="1" lang="en-US" altLang="ko-KR" sz="1800" dirty="0"/>
              <a:t>(</a:t>
            </a:r>
            <a:r>
              <a:rPr kumimoji="1" lang="ko-KR" altLang="en-US" sz="1800" dirty="0"/>
              <a:t>모듈화</a:t>
            </a:r>
            <a:r>
              <a:rPr kumimoji="1" lang="en-US" altLang="ko-KR" sz="1800" dirty="0"/>
              <a:t>, </a:t>
            </a:r>
            <a:r>
              <a:rPr kumimoji="1" lang="ko-KR" altLang="en-US" sz="1800" dirty="0"/>
              <a:t>재사용성 유지</a:t>
            </a:r>
            <a:r>
              <a:rPr kumimoji="1" lang="en-US" altLang="ko-KR" sz="1800" dirty="0"/>
              <a:t>) </a:t>
            </a:r>
            <a:r>
              <a:rPr kumimoji="1" lang="en-US" altLang="ko-KR" sz="1200" dirty="0">
                <a:hlinkClick r:id="rId3"/>
              </a:rPr>
              <a:t>https://github.com/noslab/noslab.storage/blob/main/research/jinseo/img_preprocesser/imgavg_size_extraction.py</a:t>
            </a:r>
            <a:endParaRPr kumimoji="1" lang="en-US" altLang="en-US" sz="1200" dirty="0"/>
          </a:p>
          <a:p>
            <a:endParaRPr kumimoji="1" lang="en-US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109</a:t>
            </a:fld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6AC6DF1-AE5F-4B87-A133-A6B9BDB6BF1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47"/>
          <a:stretch/>
        </p:blipFill>
        <p:spPr>
          <a:xfrm>
            <a:off x="7992115" y="3535593"/>
            <a:ext cx="4198505" cy="293958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763EF1D-4499-40C8-845D-B5748D921257}"/>
              </a:ext>
            </a:extLst>
          </p:cNvPr>
          <p:cNvSpPr txBox="1"/>
          <p:nvPr/>
        </p:nvSpPr>
        <p:spPr>
          <a:xfrm>
            <a:off x="9464731" y="3324973"/>
            <a:ext cx="1263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64x64 </a:t>
            </a:r>
            <a:r>
              <a:rPr lang="en-US" altLang="ko-KR" dirty="0" err="1"/>
              <a:t>img</a:t>
            </a:r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CBFE80A-E051-4D87-98F1-3EB517FEAA14}"/>
              </a:ext>
            </a:extLst>
          </p:cNvPr>
          <p:cNvSpPr/>
          <p:nvPr/>
        </p:nvSpPr>
        <p:spPr>
          <a:xfrm>
            <a:off x="592255" y="3513104"/>
            <a:ext cx="1016000" cy="36470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2"/>
                </a:solidFill>
              </a:rPr>
              <a:t>/images</a:t>
            </a:r>
            <a:endParaRPr lang="ko-KR" altLang="en-US" b="1" dirty="0">
              <a:solidFill>
                <a:schemeClr val="tx2"/>
              </a:solidFill>
            </a:endParaRPr>
          </a:p>
        </p:txBody>
      </p: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8E802F98-E2C9-469D-BAC1-10914CE645E7}"/>
              </a:ext>
            </a:extLst>
          </p:cNvPr>
          <p:cNvCxnSpPr>
            <a:cxnSpLocks/>
            <a:stCxn id="10" idx="3"/>
            <a:endCxn id="14" idx="1"/>
          </p:cNvCxnSpPr>
          <p:nvPr/>
        </p:nvCxnSpPr>
        <p:spPr>
          <a:xfrm>
            <a:off x="1608255" y="3695457"/>
            <a:ext cx="553861" cy="449846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7299F3C-B629-46F1-8CAB-1100EEA8BC54}"/>
              </a:ext>
            </a:extLst>
          </p:cNvPr>
          <p:cNvSpPr/>
          <p:nvPr/>
        </p:nvSpPr>
        <p:spPr>
          <a:xfrm>
            <a:off x="2162116" y="3962950"/>
            <a:ext cx="1667973" cy="36470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2"/>
                </a:solidFill>
              </a:rPr>
              <a:t>/001_Speices</a:t>
            </a:r>
            <a:endParaRPr lang="ko-KR" altLang="en-US" b="1" dirty="0">
              <a:solidFill>
                <a:schemeClr val="tx2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99B54A5-039D-4B68-9170-83E3363F18D8}"/>
              </a:ext>
            </a:extLst>
          </p:cNvPr>
          <p:cNvSpPr/>
          <p:nvPr/>
        </p:nvSpPr>
        <p:spPr>
          <a:xfrm>
            <a:off x="2162117" y="4696556"/>
            <a:ext cx="1667972" cy="36470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2"/>
                </a:solidFill>
              </a:rPr>
              <a:t>/002_Speices</a:t>
            </a:r>
            <a:endParaRPr lang="ko-KR" altLang="en-US" b="1" dirty="0">
              <a:solidFill>
                <a:schemeClr val="tx2"/>
              </a:solidFill>
            </a:endParaRPr>
          </a:p>
        </p:txBody>
      </p:sp>
      <p:cxnSp>
        <p:nvCxnSpPr>
          <p:cNvPr id="18" name="연결선: 꺾임 17">
            <a:extLst>
              <a:ext uri="{FF2B5EF4-FFF2-40B4-BE49-F238E27FC236}">
                <a16:creationId xmlns:a16="http://schemas.microsoft.com/office/drawing/2014/main" id="{79964C2F-2468-4030-91BF-A37574FBDA72}"/>
              </a:ext>
            </a:extLst>
          </p:cNvPr>
          <p:cNvCxnSpPr>
            <a:cxnSpLocks/>
            <a:stCxn id="10" idx="3"/>
            <a:endCxn id="17" idx="1"/>
          </p:cNvCxnSpPr>
          <p:nvPr/>
        </p:nvCxnSpPr>
        <p:spPr>
          <a:xfrm>
            <a:off x="1608255" y="3695457"/>
            <a:ext cx="553862" cy="1183452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F8E8697E-2195-4DCC-B95D-BDD26F4CC1F0}"/>
              </a:ext>
            </a:extLst>
          </p:cNvPr>
          <p:cNvSpPr txBox="1"/>
          <p:nvPr/>
        </p:nvSpPr>
        <p:spPr>
          <a:xfrm rot="5400000">
            <a:off x="2905662" y="5084519"/>
            <a:ext cx="357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…</a:t>
            </a:r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6FAC3BA-EA4D-492D-9F0A-0F750B15C81D}"/>
              </a:ext>
            </a:extLst>
          </p:cNvPr>
          <p:cNvSpPr/>
          <p:nvPr/>
        </p:nvSpPr>
        <p:spPr>
          <a:xfrm>
            <a:off x="2162117" y="5447933"/>
            <a:ext cx="1667972" cy="36470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2"/>
                </a:solidFill>
              </a:rPr>
              <a:t>/002_Speices</a:t>
            </a:r>
            <a:endParaRPr lang="ko-KR" altLang="en-US" b="1" dirty="0">
              <a:solidFill>
                <a:schemeClr val="tx2"/>
              </a:solidFill>
            </a:endParaRPr>
          </a:p>
        </p:txBody>
      </p:sp>
      <p:cxnSp>
        <p:nvCxnSpPr>
          <p:cNvPr id="25" name="연결선: 꺾임 24">
            <a:extLst>
              <a:ext uri="{FF2B5EF4-FFF2-40B4-BE49-F238E27FC236}">
                <a16:creationId xmlns:a16="http://schemas.microsoft.com/office/drawing/2014/main" id="{04F07165-0AFA-4CFF-AC48-178E083ACB3D}"/>
              </a:ext>
            </a:extLst>
          </p:cNvPr>
          <p:cNvCxnSpPr>
            <a:cxnSpLocks/>
            <a:stCxn id="10" idx="3"/>
            <a:endCxn id="24" idx="1"/>
          </p:cNvCxnSpPr>
          <p:nvPr/>
        </p:nvCxnSpPr>
        <p:spPr>
          <a:xfrm>
            <a:off x="1608255" y="3695457"/>
            <a:ext cx="553862" cy="1934829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308FC6BE-DCF4-4755-B948-225FEA14A044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3830089" y="4145303"/>
            <a:ext cx="737774" cy="449846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552B4D83-48BC-4CAB-BFFB-0FA08A121EFD}"/>
              </a:ext>
            </a:extLst>
          </p:cNvPr>
          <p:cNvSpPr txBox="1"/>
          <p:nvPr/>
        </p:nvSpPr>
        <p:spPr>
          <a:xfrm>
            <a:off x="4596376" y="5832781"/>
            <a:ext cx="2268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i="1" dirty="0"/>
              <a:t>Name_species_id.jpg</a:t>
            </a:r>
            <a:endParaRPr lang="ko-KR" altLang="en-US" b="1" i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54F44BF-89C5-42F4-882F-5E0564841EB2}"/>
              </a:ext>
            </a:extLst>
          </p:cNvPr>
          <p:cNvSpPr txBox="1"/>
          <p:nvPr/>
        </p:nvSpPr>
        <p:spPr>
          <a:xfrm>
            <a:off x="4596376" y="4358795"/>
            <a:ext cx="2268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i="1" dirty="0"/>
              <a:t>Name_species_id.jpg</a:t>
            </a:r>
            <a:endParaRPr lang="ko-KR" altLang="en-US" b="1" i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6053D65-2D25-4BCB-86D3-68C83CEDE250}"/>
              </a:ext>
            </a:extLst>
          </p:cNvPr>
          <p:cNvSpPr txBox="1"/>
          <p:nvPr/>
        </p:nvSpPr>
        <p:spPr>
          <a:xfrm>
            <a:off x="4606505" y="5119013"/>
            <a:ext cx="2268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i="1" dirty="0"/>
              <a:t>Name_species_id.jpg</a:t>
            </a:r>
            <a:endParaRPr lang="ko-KR" altLang="en-US" b="1" i="1" dirty="0"/>
          </a:p>
        </p:txBody>
      </p:sp>
      <p:cxnSp>
        <p:nvCxnSpPr>
          <p:cNvPr id="33" name="연결선: 꺾임 32">
            <a:extLst>
              <a:ext uri="{FF2B5EF4-FFF2-40B4-BE49-F238E27FC236}">
                <a16:creationId xmlns:a16="http://schemas.microsoft.com/office/drawing/2014/main" id="{B151D43C-4FBD-43B3-84A2-A605F7C4ECD6}"/>
              </a:ext>
            </a:extLst>
          </p:cNvPr>
          <p:cNvCxnSpPr>
            <a:cxnSpLocks/>
          </p:cNvCxnSpPr>
          <p:nvPr/>
        </p:nvCxnSpPr>
        <p:spPr>
          <a:xfrm>
            <a:off x="3825121" y="4878254"/>
            <a:ext cx="737774" cy="449846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D549BC1D-6312-4EFC-AC16-515F91AEC9C1}"/>
              </a:ext>
            </a:extLst>
          </p:cNvPr>
          <p:cNvCxnSpPr>
            <a:cxnSpLocks/>
          </p:cNvCxnSpPr>
          <p:nvPr/>
        </p:nvCxnSpPr>
        <p:spPr>
          <a:xfrm>
            <a:off x="3846302" y="5607858"/>
            <a:ext cx="737774" cy="449846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FE8E1038-0699-4027-915E-4BAA98100FD1}"/>
              </a:ext>
            </a:extLst>
          </p:cNvPr>
          <p:cNvSpPr txBox="1"/>
          <p:nvPr/>
        </p:nvSpPr>
        <p:spPr>
          <a:xfrm rot="5400000">
            <a:off x="5588496" y="4755452"/>
            <a:ext cx="357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…</a:t>
            </a:r>
            <a:endParaRPr lang="ko-KR" alt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5D099B5-BA25-42CA-9084-F365D76D5CE6}"/>
              </a:ext>
            </a:extLst>
          </p:cNvPr>
          <p:cNvSpPr txBox="1"/>
          <p:nvPr/>
        </p:nvSpPr>
        <p:spPr>
          <a:xfrm rot="5400000">
            <a:off x="5551818" y="5543535"/>
            <a:ext cx="357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…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049613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648225B-1CB1-42A8-A96A-3C5E3D53C0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11</a:t>
            </a:fld>
            <a:endParaRPr lang="ko-KR" alt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618D62C4-1907-4AD0-B8AD-3F5319081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0" y="165629"/>
            <a:ext cx="11757660" cy="700498"/>
          </a:xfrm>
        </p:spPr>
        <p:txBody>
          <a:bodyPr/>
          <a:lstStyle/>
          <a:p>
            <a:r>
              <a:rPr lang="en-US" altLang="ko-KR" dirty="0"/>
              <a:t>Schema Idea</a:t>
            </a:r>
            <a:endParaRPr lang="ko-KR" altLang="en-US" dirty="0"/>
          </a:p>
        </p:txBody>
      </p:sp>
      <p:cxnSp>
        <p:nvCxnSpPr>
          <p:cNvPr id="616" name="직선 화살표 연결선 615">
            <a:extLst>
              <a:ext uri="{FF2B5EF4-FFF2-40B4-BE49-F238E27FC236}">
                <a16:creationId xmlns:a16="http://schemas.microsoft.com/office/drawing/2014/main" id="{CFBE1652-6BB4-4B13-AC62-037A89350297}"/>
              </a:ext>
            </a:extLst>
          </p:cNvPr>
          <p:cNvCxnSpPr>
            <a:cxnSpLocks/>
          </p:cNvCxnSpPr>
          <p:nvPr/>
        </p:nvCxnSpPr>
        <p:spPr>
          <a:xfrm>
            <a:off x="8524875" y="2879725"/>
            <a:ext cx="667441" cy="214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2" name="정육면체 631">
            <a:extLst>
              <a:ext uri="{FF2B5EF4-FFF2-40B4-BE49-F238E27FC236}">
                <a16:creationId xmlns:a16="http://schemas.microsoft.com/office/drawing/2014/main" id="{CCF9E99A-1B79-441E-9267-0F6D1FCBB5D0}"/>
              </a:ext>
            </a:extLst>
          </p:cNvPr>
          <p:cNvSpPr/>
          <p:nvPr/>
        </p:nvSpPr>
        <p:spPr>
          <a:xfrm>
            <a:off x="9130919" y="2817593"/>
            <a:ext cx="748027" cy="714513"/>
          </a:xfrm>
          <a:prstGeom prst="cube">
            <a:avLst>
              <a:gd name="adj" fmla="val 13815"/>
            </a:avLst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06" name="직선 연결선 505">
            <a:extLst>
              <a:ext uri="{FF2B5EF4-FFF2-40B4-BE49-F238E27FC236}">
                <a16:creationId xmlns:a16="http://schemas.microsoft.com/office/drawing/2014/main" id="{CF27EC83-248D-4904-AC4E-75A81E367D31}"/>
              </a:ext>
            </a:extLst>
          </p:cNvPr>
          <p:cNvCxnSpPr>
            <a:cxnSpLocks/>
          </p:cNvCxnSpPr>
          <p:nvPr/>
        </p:nvCxnSpPr>
        <p:spPr>
          <a:xfrm flipV="1">
            <a:off x="3154459" y="2915045"/>
            <a:ext cx="656006" cy="720381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6" name="정육면체 375">
            <a:extLst>
              <a:ext uri="{FF2B5EF4-FFF2-40B4-BE49-F238E27FC236}">
                <a16:creationId xmlns:a16="http://schemas.microsoft.com/office/drawing/2014/main" id="{947E2D79-2D83-4998-B779-1D6B0491625A}"/>
              </a:ext>
            </a:extLst>
          </p:cNvPr>
          <p:cNvSpPr/>
          <p:nvPr/>
        </p:nvSpPr>
        <p:spPr>
          <a:xfrm>
            <a:off x="2977021" y="2801699"/>
            <a:ext cx="748027" cy="714513"/>
          </a:xfrm>
          <a:prstGeom prst="cube">
            <a:avLst>
              <a:gd name="adj" fmla="val 13815"/>
            </a:avLst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8" name="정육면체 377">
            <a:extLst>
              <a:ext uri="{FF2B5EF4-FFF2-40B4-BE49-F238E27FC236}">
                <a16:creationId xmlns:a16="http://schemas.microsoft.com/office/drawing/2014/main" id="{30EF0729-37E7-4C5E-A9C2-8F518E85F8A0}"/>
              </a:ext>
            </a:extLst>
          </p:cNvPr>
          <p:cNvSpPr/>
          <p:nvPr/>
        </p:nvSpPr>
        <p:spPr>
          <a:xfrm>
            <a:off x="4325205" y="3140108"/>
            <a:ext cx="365934" cy="801037"/>
          </a:xfrm>
          <a:prstGeom prst="cube">
            <a:avLst>
              <a:gd name="adj" fmla="val 59760"/>
            </a:avLst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1" name="정육면체 380">
            <a:extLst>
              <a:ext uri="{FF2B5EF4-FFF2-40B4-BE49-F238E27FC236}">
                <a16:creationId xmlns:a16="http://schemas.microsoft.com/office/drawing/2014/main" id="{9E89B0B6-8706-4F8F-B89C-9CCC45A47C3F}"/>
              </a:ext>
            </a:extLst>
          </p:cNvPr>
          <p:cNvSpPr/>
          <p:nvPr/>
        </p:nvSpPr>
        <p:spPr>
          <a:xfrm>
            <a:off x="4531165" y="3140108"/>
            <a:ext cx="365934" cy="801037"/>
          </a:xfrm>
          <a:prstGeom prst="cube">
            <a:avLst>
              <a:gd name="adj" fmla="val 59760"/>
            </a:avLst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3" name="정육면체 382">
            <a:extLst>
              <a:ext uri="{FF2B5EF4-FFF2-40B4-BE49-F238E27FC236}">
                <a16:creationId xmlns:a16="http://schemas.microsoft.com/office/drawing/2014/main" id="{73D01373-0327-43E0-9144-8F7CEDC4B4FD}"/>
              </a:ext>
            </a:extLst>
          </p:cNvPr>
          <p:cNvSpPr/>
          <p:nvPr/>
        </p:nvSpPr>
        <p:spPr>
          <a:xfrm>
            <a:off x="5051222" y="3136269"/>
            <a:ext cx="365934" cy="801037"/>
          </a:xfrm>
          <a:prstGeom prst="cube">
            <a:avLst>
              <a:gd name="adj" fmla="val 59760"/>
            </a:avLst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69" name="그룹 668">
            <a:extLst>
              <a:ext uri="{FF2B5EF4-FFF2-40B4-BE49-F238E27FC236}">
                <a16:creationId xmlns:a16="http://schemas.microsoft.com/office/drawing/2014/main" id="{20B95F86-DAEF-4755-BD0C-ABB8D2339BC4}"/>
              </a:ext>
            </a:extLst>
          </p:cNvPr>
          <p:cNvGrpSpPr/>
          <p:nvPr/>
        </p:nvGrpSpPr>
        <p:grpSpPr>
          <a:xfrm>
            <a:off x="7032891" y="3136269"/>
            <a:ext cx="799591" cy="801037"/>
            <a:chOff x="7032891" y="3136269"/>
            <a:chExt cx="799591" cy="801037"/>
          </a:xfrm>
        </p:grpSpPr>
        <p:sp>
          <p:nvSpPr>
            <p:cNvPr id="423" name="사각형: 둥근 모서리 422">
              <a:extLst>
                <a:ext uri="{FF2B5EF4-FFF2-40B4-BE49-F238E27FC236}">
                  <a16:creationId xmlns:a16="http://schemas.microsoft.com/office/drawing/2014/main" id="{2171B606-B24A-4E30-BD3D-096E9A70E6DE}"/>
                </a:ext>
              </a:extLst>
            </p:cNvPr>
            <p:cNvSpPr/>
            <p:nvPr/>
          </p:nvSpPr>
          <p:spPr>
            <a:xfrm>
              <a:off x="7032891" y="3136269"/>
              <a:ext cx="799591" cy="801037"/>
            </a:xfrm>
            <a:prstGeom prst="roundRect">
              <a:avLst/>
            </a:prstGeom>
            <a:noFill/>
            <a:ln w="28575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24" name="그룹 423">
              <a:extLst>
                <a:ext uri="{FF2B5EF4-FFF2-40B4-BE49-F238E27FC236}">
                  <a16:creationId xmlns:a16="http://schemas.microsoft.com/office/drawing/2014/main" id="{BC27F09D-38AD-4ECA-9023-FA8E44CFCD20}"/>
                </a:ext>
              </a:extLst>
            </p:cNvPr>
            <p:cNvGrpSpPr/>
            <p:nvPr/>
          </p:nvGrpSpPr>
          <p:grpSpPr>
            <a:xfrm>
              <a:off x="7145422" y="3177944"/>
              <a:ext cx="563382" cy="686868"/>
              <a:chOff x="5468209" y="4114048"/>
              <a:chExt cx="896819" cy="1341204"/>
            </a:xfrm>
          </p:grpSpPr>
          <p:sp>
            <p:nvSpPr>
              <p:cNvPr id="425" name="정육면체 424">
                <a:extLst>
                  <a:ext uri="{FF2B5EF4-FFF2-40B4-BE49-F238E27FC236}">
                    <a16:creationId xmlns:a16="http://schemas.microsoft.com/office/drawing/2014/main" id="{1ED6089D-B981-4033-BE8B-AE420075A874}"/>
                  </a:ext>
                </a:extLst>
              </p:cNvPr>
              <p:cNvSpPr/>
              <p:nvPr/>
            </p:nvSpPr>
            <p:spPr>
              <a:xfrm>
                <a:off x="5468209" y="4567738"/>
                <a:ext cx="235128" cy="519956"/>
              </a:xfrm>
              <a:prstGeom prst="cube">
                <a:avLst>
                  <a:gd name="adj" fmla="val 65514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426" name="직선 연결선 425">
                <a:extLst>
                  <a:ext uri="{FF2B5EF4-FFF2-40B4-BE49-F238E27FC236}">
                    <a16:creationId xmlns:a16="http://schemas.microsoft.com/office/drawing/2014/main" id="{C6FEFB4E-895C-4979-986B-B3121ADA0F3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505839" y="4374026"/>
                <a:ext cx="505137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7" name="직선 화살표 연결선 426">
                <a:extLst>
                  <a:ext uri="{FF2B5EF4-FFF2-40B4-BE49-F238E27FC236}">
                    <a16:creationId xmlns:a16="http://schemas.microsoft.com/office/drawing/2014/main" id="{37C9E32C-31B3-4FCB-A092-35F8C1C5699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29031" y="4367375"/>
                <a:ext cx="0" cy="25997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8" name="정육면체 427">
                <a:extLst>
                  <a:ext uri="{FF2B5EF4-FFF2-40B4-BE49-F238E27FC236}">
                    <a16:creationId xmlns:a16="http://schemas.microsoft.com/office/drawing/2014/main" id="{18590B79-F3CF-4299-A46E-7766F24B4AA2}"/>
                  </a:ext>
                </a:extLst>
              </p:cNvPr>
              <p:cNvSpPr/>
              <p:nvPr/>
            </p:nvSpPr>
            <p:spPr>
              <a:xfrm>
                <a:off x="5574917" y="4572000"/>
                <a:ext cx="235128" cy="519956"/>
              </a:xfrm>
              <a:prstGeom prst="cube">
                <a:avLst>
                  <a:gd name="adj" fmla="val 65514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9" name="정육면체 428">
                <a:extLst>
                  <a:ext uri="{FF2B5EF4-FFF2-40B4-BE49-F238E27FC236}">
                    <a16:creationId xmlns:a16="http://schemas.microsoft.com/office/drawing/2014/main" id="{8E5C5C4D-444B-4400-B95B-D2D2559369B2}"/>
                  </a:ext>
                </a:extLst>
              </p:cNvPr>
              <p:cNvSpPr/>
              <p:nvPr/>
            </p:nvSpPr>
            <p:spPr>
              <a:xfrm>
                <a:off x="5690364" y="4935296"/>
                <a:ext cx="235128" cy="519956"/>
              </a:xfrm>
              <a:prstGeom prst="cube">
                <a:avLst>
                  <a:gd name="adj" fmla="val 65514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0" name="정육면체 429">
                <a:extLst>
                  <a:ext uri="{FF2B5EF4-FFF2-40B4-BE49-F238E27FC236}">
                    <a16:creationId xmlns:a16="http://schemas.microsoft.com/office/drawing/2014/main" id="{F1633AF0-1A09-4E33-B7D0-3D289B9F89AA}"/>
                  </a:ext>
                </a:extLst>
              </p:cNvPr>
              <p:cNvSpPr/>
              <p:nvPr/>
            </p:nvSpPr>
            <p:spPr>
              <a:xfrm>
                <a:off x="5788512" y="4572000"/>
                <a:ext cx="235128" cy="519956"/>
              </a:xfrm>
              <a:prstGeom prst="cube">
                <a:avLst>
                  <a:gd name="adj" fmla="val 65514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1" name="정육면체 430">
                <a:extLst>
                  <a:ext uri="{FF2B5EF4-FFF2-40B4-BE49-F238E27FC236}">
                    <a16:creationId xmlns:a16="http://schemas.microsoft.com/office/drawing/2014/main" id="{5A737F8C-3CCA-4645-B5D2-AD3BBF765BD2}"/>
                  </a:ext>
                </a:extLst>
              </p:cNvPr>
              <p:cNvSpPr/>
              <p:nvPr/>
            </p:nvSpPr>
            <p:spPr>
              <a:xfrm>
                <a:off x="5925492" y="4114048"/>
                <a:ext cx="235128" cy="519956"/>
              </a:xfrm>
              <a:prstGeom prst="cube">
                <a:avLst>
                  <a:gd name="adj" fmla="val 65514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2" name="정육면체 431">
                <a:extLst>
                  <a:ext uri="{FF2B5EF4-FFF2-40B4-BE49-F238E27FC236}">
                    <a16:creationId xmlns:a16="http://schemas.microsoft.com/office/drawing/2014/main" id="{8498A1C2-DA2D-4D29-9554-68109F5EF97D}"/>
                  </a:ext>
                </a:extLst>
              </p:cNvPr>
              <p:cNvSpPr/>
              <p:nvPr/>
            </p:nvSpPr>
            <p:spPr>
              <a:xfrm>
                <a:off x="6010976" y="4572000"/>
                <a:ext cx="235128" cy="519956"/>
              </a:xfrm>
              <a:prstGeom prst="cube">
                <a:avLst>
                  <a:gd name="adj" fmla="val 65514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3" name="정육면체 432">
                <a:extLst>
                  <a:ext uri="{FF2B5EF4-FFF2-40B4-BE49-F238E27FC236}">
                    <a16:creationId xmlns:a16="http://schemas.microsoft.com/office/drawing/2014/main" id="{00033DC5-7DA4-4B2C-9E76-83E8914B8964}"/>
                  </a:ext>
                </a:extLst>
              </p:cNvPr>
              <p:cNvSpPr/>
              <p:nvPr/>
            </p:nvSpPr>
            <p:spPr>
              <a:xfrm>
                <a:off x="6120049" y="4572000"/>
                <a:ext cx="235128" cy="519956"/>
              </a:xfrm>
              <a:prstGeom prst="cube">
                <a:avLst>
                  <a:gd name="adj" fmla="val 65514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434" name="직선 화살표 연결선 433">
                <a:extLst>
                  <a:ext uri="{FF2B5EF4-FFF2-40B4-BE49-F238E27FC236}">
                    <a16:creationId xmlns:a16="http://schemas.microsoft.com/office/drawing/2014/main" id="{76DDDE4A-C694-4464-B785-436CBC45455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355177" y="4913444"/>
                <a:ext cx="9848" cy="29682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5" name="직선 연결선 434">
                <a:extLst>
                  <a:ext uri="{FF2B5EF4-FFF2-40B4-BE49-F238E27FC236}">
                    <a16:creationId xmlns:a16="http://schemas.microsoft.com/office/drawing/2014/main" id="{0E1D311B-FCD6-40F7-9972-9C242427B53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859892" y="5172907"/>
                <a:ext cx="505136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37" name="사각형: 둥근 모서리 436">
            <a:extLst>
              <a:ext uri="{FF2B5EF4-FFF2-40B4-BE49-F238E27FC236}">
                <a16:creationId xmlns:a16="http://schemas.microsoft.com/office/drawing/2014/main" id="{C18B9203-EE8A-4014-88C2-423076192B8F}"/>
              </a:ext>
            </a:extLst>
          </p:cNvPr>
          <p:cNvSpPr/>
          <p:nvPr/>
        </p:nvSpPr>
        <p:spPr>
          <a:xfrm>
            <a:off x="7032891" y="2180931"/>
            <a:ext cx="799591" cy="801037"/>
          </a:xfrm>
          <a:prstGeom prst="roundRect">
            <a:avLst/>
          </a:prstGeom>
          <a:noFill/>
          <a:ln w="28575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38" name="그룹 437">
            <a:extLst>
              <a:ext uri="{FF2B5EF4-FFF2-40B4-BE49-F238E27FC236}">
                <a16:creationId xmlns:a16="http://schemas.microsoft.com/office/drawing/2014/main" id="{E66772E5-C836-449B-B197-93EFCB8C7DF0}"/>
              </a:ext>
            </a:extLst>
          </p:cNvPr>
          <p:cNvGrpSpPr/>
          <p:nvPr/>
        </p:nvGrpSpPr>
        <p:grpSpPr>
          <a:xfrm>
            <a:off x="7145422" y="2222606"/>
            <a:ext cx="563382" cy="686868"/>
            <a:chOff x="5468209" y="4114048"/>
            <a:chExt cx="896819" cy="1341204"/>
          </a:xfrm>
        </p:grpSpPr>
        <p:sp>
          <p:nvSpPr>
            <p:cNvPr id="439" name="정육면체 438">
              <a:extLst>
                <a:ext uri="{FF2B5EF4-FFF2-40B4-BE49-F238E27FC236}">
                  <a16:creationId xmlns:a16="http://schemas.microsoft.com/office/drawing/2014/main" id="{4B33A861-B7C9-412A-8BC2-57D57D2C733E}"/>
                </a:ext>
              </a:extLst>
            </p:cNvPr>
            <p:cNvSpPr/>
            <p:nvPr/>
          </p:nvSpPr>
          <p:spPr>
            <a:xfrm>
              <a:off x="5468209" y="4567738"/>
              <a:ext cx="235128" cy="519956"/>
            </a:xfrm>
            <a:prstGeom prst="cube">
              <a:avLst>
                <a:gd name="adj" fmla="val 65514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40" name="직선 연결선 439">
              <a:extLst>
                <a:ext uri="{FF2B5EF4-FFF2-40B4-BE49-F238E27FC236}">
                  <a16:creationId xmlns:a16="http://schemas.microsoft.com/office/drawing/2014/main" id="{F63F68DB-BFE0-4252-9CF7-889D71C460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05839" y="4374026"/>
              <a:ext cx="505137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1" name="직선 화살표 연결선 440">
              <a:extLst>
                <a:ext uri="{FF2B5EF4-FFF2-40B4-BE49-F238E27FC236}">
                  <a16:creationId xmlns:a16="http://schemas.microsoft.com/office/drawing/2014/main" id="{0BDF68FE-C822-4430-BA56-7FB89E364689}"/>
                </a:ext>
              </a:extLst>
            </p:cNvPr>
            <p:cNvCxnSpPr>
              <a:cxnSpLocks/>
            </p:cNvCxnSpPr>
            <p:nvPr/>
          </p:nvCxnSpPr>
          <p:spPr>
            <a:xfrm>
              <a:off x="5529031" y="4367375"/>
              <a:ext cx="0" cy="25997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2" name="정육면체 441">
              <a:extLst>
                <a:ext uri="{FF2B5EF4-FFF2-40B4-BE49-F238E27FC236}">
                  <a16:creationId xmlns:a16="http://schemas.microsoft.com/office/drawing/2014/main" id="{B970CC44-4E4E-4AF6-B111-ADB4CF57AFAC}"/>
                </a:ext>
              </a:extLst>
            </p:cNvPr>
            <p:cNvSpPr/>
            <p:nvPr/>
          </p:nvSpPr>
          <p:spPr>
            <a:xfrm>
              <a:off x="5574917" y="4572000"/>
              <a:ext cx="235128" cy="519956"/>
            </a:xfrm>
            <a:prstGeom prst="cube">
              <a:avLst>
                <a:gd name="adj" fmla="val 65514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3" name="정육면체 442">
              <a:extLst>
                <a:ext uri="{FF2B5EF4-FFF2-40B4-BE49-F238E27FC236}">
                  <a16:creationId xmlns:a16="http://schemas.microsoft.com/office/drawing/2014/main" id="{0B704607-9B58-4567-A666-B55351A8C3BA}"/>
                </a:ext>
              </a:extLst>
            </p:cNvPr>
            <p:cNvSpPr/>
            <p:nvPr/>
          </p:nvSpPr>
          <p:spPr>
            <a:xfrm>
              <a:off x="5690364" y="4935296"/>
              <a:ext cx="235128" cy="519956"/>
            </a:xfrm>
            <a:prstGeom prst="cube">
              <a:avLst>
                <a:gd name="adj" fmla="val 65514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4" name="정육면체 443">
              <a:extLst>
                <a:ext uri="{FF2B5EF4-FFF2-40B4-BE49-F238E27FC236}">
                  <a16:creationId xmlns:a16="http://schemas.microsoft.com/office/drawing/2014/main" id="{CEF2EECE-4D6B-4AE1-8CF0-45403F092689}"/>
                </a:ext>
              </a:extLst>
            </p:cNvPr>
            <p:cNvSpPr/>
            <p:nvPr/>
          </p:nvSpPr>
          <p:spPr>
            <a:xfrm>
              <a:off x="5788512" y="4572000"/>
              <a:ext cx="235128" cy="519956"/>
            </a:xfrm>
            <a:prstGeom prst="cube">
              <a:avLst>
                <a:gd name="adj" fmla="val 65514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5" name="정육면체 444">
              <a:extLst>
                <a:ext uri="{FF2B5EF4-FFF2-40B4-BE49-F238E27FC236}">
                  <a16:creationId xmlns:a16="http://schemas.microsoft.com/office/drawing/2014/main" id="{997A3397-D90D-4CF0-A577-FB65F68B5719}"/>
                </a:ext>
              </a:extLst>
            </p:cNvPr>
            <p:cNvSpPr/>
            <p:nvPr/>
          </p:nvSpPr>
          <p:spPr>
            <a:xfrm>
              <a:off x="5925492" y="4114048"/>
              <a:ext cx="235128" cy="519956"/>
            </a:xfrm>
            <a:prstGeom prst="cube">
              <a:avLst>
                <a:gd name="adj" fmla="val 65514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6" name="정육면체 445">
              <a:extLst>
                <a:ext uri="{FF2B5EF4-FFF2-40B4-BE49-F238E27FC236}">
                  <a16:creationId xmlns:a16="http://schemas.microsoft.com/office/drawing/2014/main" id="{BAD27B88-95C3-482B-9351-31307EF4D633}"/>
                </a:ext>
              </a:extLst>
            </p:cNvPr>
            <p:cNvSpPr/>
            <p:nvPr/>
          </p:nvSpPr>
          <p:spPr>
            <a:xfrm>
              <a:off x="6010976" y="4572000"/>
              <a:ext cx="235128" cy="519956"/>
            </a:xfrm>
            <a:prstGeom prst="cube">
              <a:avLst>
                <a:gd name="adj" fmla="val 65514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7" name="정육면체 446">
              <a:extLst>
                <a:ext uri="{FF2B5EF4-FFF2-40B4-BE49-F238E27FC236}">
                  <a16:creationId xmlns:a16="http://schemas.microsoft.com/office/drawing/2014/main" id="{C8759CF8-3FC5-4530-A169-167BCB387742}"/>
                </a:ext>
              </a:extLst>
            </p:cNvPr>
            <p:cNvSpPr/>
            <p:nvPr/>
          </p:nvSpPr>
          <p:spPr>
            <a:xfrm>
              <a:off x="6120049" y="4572000"/>
              <a:ext cx="235128" cy="519956"/>
            </a:xfrm>
            <a:prstGeom prst="cube">
              <a:avLst>
                <a:gd name="adj" fmla="val 65514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48" name="직선 화살표 연결선 447">
              <a:extLst>
                <a:ext uri="{FF2B5EF4-FFF2-40B4-BE49-F238E27FC236}">
                  <a16:creationId xmlns:a16="http://schemas.microsoft.com/office/drawing/2014/main" id="{DE6EB2E3-6548-4551-A424-2D46A22F18E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42994" y="4864613"/>
              <a:ext cx="9848" cy="29682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9" name="직선 연결선 448">
              <a:extLst>
                <a:ext uri="{FF2B5EF4-FFF2-40B4-BE49-F238E27FC236}">
                  <a16:creationId xmlns:a16="http://schemas.microsoft.com/office/drawing/2014/main" id="{AB9F121C-5588-4330-B718-D7165782C65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59892" y="5172907"/>
              <a:ext cx="50513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6" name="사각형: 둥근 모서리 455">
            <a:extLst>
              <a:ext uri="{FF2B5EF4-FFF2-40B4-BE49-F238E27FC236}">
                <a16:creationId xmlns:a16="http://schemas.microsoft.com/office/drawing/2014/main" id="{AB6C70D8-9976-4BF3-B672-C993FBE7AEA8}"/>
              </a:ext>
            </a:extLst>
          </p:cNvPr>
          <p:cNvSpPr/>
          <p:nvPr/>
        </p:nvSpPr>
        <p:spPr>
          <a:xfrm>
            <a:off x="7032891" y="4250150"/>
            <a:ext cx="799591" cy="801037"/>
          </a:xfrm>
          <a:prstGeom prst="roundRect">
            <a:avLst/>
          </a:prstGeom>
          <a:noFill/>
          <a:ln w="28575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57" name="그룹 456">
            <a:extLst>
              <a:ext uri="{FF2B5EF4-FFF2-40B4-BE49-F238E27FC236}">
                <a16:creationId xmlns:a16="http://schemas.microsoft.com/office/drawing/2014/main" id="{69438A15-8723-444B-90E8-F2FA59F3D9F6}"/>
              </a:ext>
            </a:extLst>
          </p:cNvPr>
          <p:cNvGrpSpPr/>
          <p:nvPr/>
        </p:nvGrpSpPr>
        <p:grpSpPr>
          <a:xfrm>
            <a:off x="7145422" y="4291825"/>
            <a:ext cx="563382" cy="686868"/>
            <a:chOff x="5468209" y="4114048"/>
            <a:chExt cx="896819" cy="1341204"/>
          </a:xfrm>
        </p:grpSpPr>
        <p:sp>
          <p:nvSpPr>
            <p:cNvPr id="458" name="정육면체 457">
              <a:extLst>
                <a:ext uri="{FF2B5EF4-FFF2-40B4-BE49-F238E27FC236}">
                  <a16:creationId xmlns:a16="http://schemas.microsoft.com/office/drawing/2014/main" id="{D064E0BE-9913-4133-AFBC-AC9CD70EB6B3}"/>
                </a:ext>
              </a:extLst>
            </p:cNvPr>
            <p:cNvSpPr/>
            <p:nvPr/>
          </p:nvSpPr>
          <p:spPr>
            <a:xfrm>
              <a:off x="5468209" y="4567738"/>
              <a:ext cx="235128" cy="519956"/>
            </a:xfrm>
            <a:prstGeom prst="cube">
              <a:avLst>
                <a:gd name="adj" fmla="val 65514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59" name="직선 연결선 458">
              <a:extLst>
                <a:ext uri="{FF2B5EF4-FFF2-40B4-BE49-F238E27FC236}">
                  <a16:creationId xmlns:a16="http://schemas.microsoft.com/office/drawing/2014/main" id="{A6D9D68C-99C8-490B-B460-B33551DFA29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05839" y="4374026"/>
              <a:ext cx="505137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0" name="직선 화살표 연결선 459">
              <a:extLst>
                <a:ext uri="{FF2B5EF4-FFF2-40B4-BE49-F238E27FC236}">
                  <a16:creationId xmlns:a16="http://schemas.microsoft.com/office/drawing/2014/main" id="{819B4240-29AF-4275-87E7-D2CB3143A055}"/>
                </a:ext>
              </a:extLst>
            </p:cNvPr>
            <p:cNvCxnSpPr>
              <a:cxnSpLocks/>
            </p:cNvCxnSpPr>
            <p:nvPr/>
          </p:nvCxnSpPr>
          <p:spPr>
            <a:xfrm>
              <a:off x="5529031" y="4367375"/>
              <a:ext cx="0" cy="25997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1" name="정육면체 460">
              <a:extLst>
                <a:ext uri="{FF2B5EF4-FFF2-40B4-BE49-F238E27FC236}">
                  <a16:creationId xmlns:a16="http://schemas.microsoft.com/office/drawing/2014/main" id="{E5D53C6D-E676-4469-B2A6-B9E6B6925F9A}"/>
                </a:ext>
              </a:extLst>
            </p:cNvPr>
            <p:cNvSpPr/>
            <p:nvPr/>
          </p:nvSpPr>
          <p:spPr>
            <a:xfrm>
              <a:off x="5574917" y="4572000"/>
              <a:ext cx="235128" cy="519956"/>
            </a:xfrm>
            <a:prstGeom prst="cube">
              <a:avLst>
                <a:gd name="adj" fmla="val 65514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2" name="정육면체 461">
              <a:extLst>
                <a:ext uri="{FF2B5EF4-FFF2-40B4-BE49-F238E27FC236}">
                  <a16:creationId xmlns:a16="http://schemas.microsoft.com/office/drawing/2014/main" id="{8C4BB2A9-3563-4FDD-B6FC-AF27BFF06BF5}"/>
                </a:ext>
              </a:extLst>
            </p:cNvPr>
            <p:cNvSpPr/>
            <p:nvPr/>
          </p:nvSpPr>
          <p:spPr>
            <a:xfrm>
              <a:off x="5690364" y="4935296"/>
              <a:ext cx="235128" cy="519956"/>
            </a:xfrm>
            <a:prstGeom prst="cube">
              <a:avLst>
                <a:gd name="adj" fmla="val 65514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3" name="정육면체 462">
              <a:extLst>
                <a:ext uri="{FF2B5EF4-FFF2-40B4-BE49-F238E27FC236}">
                  <a16:creationId xmlns:a16="http://schemas.microsoft.com/office/drawing/2014/main" id="{3BC60D4F-9D51-4B57-A03C-B2B34DAED36D}"/>
                </a:ext>
              </a:extLst>
            </p:cNvPr>
            <p:cNvSpPr/>
            <p:nvPr/>
          </p:nvSpPr>
          <p:spPr>
            <a:xfrm>
              <a:off x="5788512" y="4572000"/>
              <a:ext cx="235128" cy="519956"/>
            </a:xfrm>
            <a:prstGeom prst="cube">
              <a:avLst>
                <a:gd name="adj" fmla="val 65514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4" name="정육면체 463">
              <a:extLst>
                <a:ext uri="{FF2B5EF4-FFF2-40B4-BE49-F238E27FC236}">
                  <a16:creationId xmlns:a16="http://schemas.microsoft.com/office/drawing/2014/main" id="{C5388B29-24B6-4291-B3FE-60FABD522E36}"/>
                </a:ext>
              </a:extLst>
            </p:cNvPr>
            <p:cNvSpPr/>
            <p:nvPr/>
          </p:nvSpPr>
          <p:spPr>
            <a:xfrm>
              <a:off x="5925492" y="4114048"/>
              <a:ext cx="235128" cy="519956"/>
            </a:xfrm>
            <a:prstGeom prst="cube">
              <a:avLst>
                <a:gd name="adj" fmla="val 65514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5" name="정육면체 464">
              <a:extLst>
                <a:ext uri="{FF2B5EF4-FFF2-40B4-BE49-F238E27FC236}">
                  <a16:creationId xmlns:a16="http://schemas.microsoft.com/office/drawing/2014/main" id="{3934D8C7-0627-48AF-950B-3AF70FCB6028}"/>
                </a:ext>
              </a:extLst>
            </p:cNvPr>
            <p:cNvSpPr/>
            <p:nvPr/>
          </p:nvSpPr>
          <p:spPr>
            <a:xfrm>
              <a:off x="6010976" y="4572000"/>
              <a:ext cx="235128" cy="519956"/>
            </a:xfrm>
            <a:prstGeom prst="cube">
              <a:avLst>
                <a:gd name="adj" fmla="val 65514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6" name="정육면체 465">
              <a:extLst>
                <a:ext uri="{FF2B5EF4-FFF2-40B4-BE49-F238E27FC236}">
                  <a16:creationId xmlns:a16="http://schemas.microsoft.com/office/drawing/2014/main" id="{6B2799AE-916A-48A1-8440-610838E4A45B}"/>
                </a:ext>
              </a:extLst>
            </p:cNvPr>
            <p:cNvSpPr/>
            <p:nvPr/>
          </p:nvSpPr>
          <p:spPr>
            <a:xfrm>
              <a:off x="6120049" y="4572000"/>
              <a:ext cx="235128" cy="519956"/>
            </a:xfrm>
            <a:prstGeom prst="cube">
              <a:avLst>
                <a:gd name="adj" fmla="val 65514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67" name="직선 화살표 연결선 466">
              <a:extLst>
                <a:ext uri="{FF2B5EF4-FFF2-40B4-BE49-F238E27FC236}">
                  <a16:creationId xmlns:a16="http://schemas.microsoft.com/office/drawing/2014/main" id="{D97C5708-1849-4448-BFC3-CC5B8D7ABD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55177" y="4913444"/>
              <a:ext cx="9848" cy="29682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8" name="직선 연결선 467">
              <a:extLst>
                <a:ext uri="{FF2B5EF4-FFF2-40B4-BE49-F238E27FC236}">
                  <a16:creationId xmlns:a16="http://schemas.microsoft.com/office/drawing/2014/main" id="{BE66868B-00B0-4329-84FC-BC4D19CB04C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59892" y="5210272"/>
              <a:ext cx="50513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9" name="TextBox 468">
            <a:extLst>
              <a:ext uri="{FF2B5EF4-FFF2-40B4-BE49-F238E27FC236}">
                <a16:creationId xmlns:a16="http://schemas.microsoft.com/office/drawing/2014/main" id="{87229C16-A841-4F4C-9B6C-C1D7B89B3B0C}"/>
              </a:ext>
            </a:extLst>
          </p:cNvPr>
          <p:cNvSpPr txBox="1"/>
          <p:nvPr/>
        </p:nvSpPr>
        <p:spPr>
          <a:xfrm>
            <a:off x="4750723" y="3293538"/>
            <a:ext cx="270904" cy="296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…</a:t>
            </a:r>
            <a:endParaRPr lang="ko-KR" altLang="en-US" dirty="0"/>
          </a:p>
        </p:txBody>
      </p:sp>
      <p:sp>
        <p:nvSpPr>
          <p:cNvPr id="470" name="사각형: 둥근 모서리 469">
            <a:extLst>
              <a:ext uri="{FF2B5EF4-FFF2-40B4-BE49-F238E27FC236}">
                <a16:creationId xmlns:a16="http://schemas.microsoft.com/office/drawing/2014/main" id="{51C8EDB4-A998-4679-B7C5-C86171B145E7}"/>
              </a:ext>
            </a:extLst>
          </p:cNvPr>
          <p:cNvSpPr/>
          <p:nvPr/>
        </p:nvSpPr>
        <p:spPr>
          <a:xfrm>
            <a:off x="5670988" y="3300183"/>
            <a:ext cx="651783" cy="489123"/>
          </a:xfrm>
          <a:prstGeom prst="roundRect">
            <a:avLst/>
          </a:prstGeom>
          <a:noFill/>
          <a:ln w="2857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>
                <a:solidFill>
                  <a:schemeClr val="tx1"/>
                </a:solidFill>
              </a:rPr>
              <a:t>Thread </a:t>
            </a:r>
          </a:p>
          <a:p>
            <a:pPr algn="ctr"/>
            <a:r>
              <a:rPr lang="en-US" altLang="ko-KR" sz="1050" b="1" dirty="0">
                <a:solidFill>
                  <a:schemeClr val="tx1"/>
                </a:solidFill>
              </a:rPr>
              <a:t>pool</a:t>
            </a:r>
            <a:endParaRPr lang="ko-KR" altLang="en-US" sz="1050" b="1" dirty="0">
              <a:solidFill>
                <a:schemeClr val="tx1"/>
              </a:solidFill>
            </a:endParaRPr>
          </a:p>
        </p:txBody>
      </p:sp>
      <p:sp>
        <p:nvSpPr>
          <p:cNvPr id="471" name="TextBox 470">
            <a:extLst>
              <a:ext uri="{FF2B5EF4-FFF2-40B4-BE49-F238E27FC236}">
                <a16:creationId xmlns:a16="http://schemas.microsoft.com/office/drawing/2014/main" id="{A30AE4B2-23CC-419B-879D-A4B7BE581A03}"/>
              </a:ext>
            </a:extLst>
          </p:cNvPr>
          <p:cNvSpPr txBox="1"/>
          <p:nvPr/>
        </p:nvSpPr>
        <p:spPr>
          <a:xfrm rot="5400000">
            <a:off x="7332363" y="3966489"/>
            <a:ext cx="287678" cy="2796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…</a:t>
            </a:r>
            <a:endParaRPr lang="ko-KR" altLang="en-US" dirty="0"/>
          </a:p>
        </p:txBody>
      </p:sp>
      <p:cxnSp>
        <p:nvCxnSpPr>
          <p:cNvPr id="473" name="직선 화살표 연결선 472">
            <a:extLst>
              <a:ext uri="{FF2B5EF4-FFF2-40B4-BE49-F238E27FC236}">
                <a16:creationId xmlns:a16="http://schemas.microsoft.com/office/drawing/2014/main" id="{5087E835-5E98-459B-A84C-7224A7D80474}"/>
              </a:ext>
            </a:extLst>
          </p:cNvPr>
          <p:cNvCxnSpPr>
            <a:cxnSpLocks/>
            <a:stCxn id="470" idx="3"/>
            <a:endCxn id="437" idx="1"/>
          </p:cNvCxnSpPr>
          <p:nvPr/>
        </p:nvCxnSpPr>
        <p:spPr>
          <a:xfrm flipV="1">
            <a:off x="6322771" y="2581450"/>
            <a:ext cx="710120" cy="96329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6" name="직선 화살표 연결선 475">
            <a:extLst>
              <a:ext uri="{FF2B5EF4-FFF2-40B4-BE49-F238E27FC236}">
                <a16:creationId xmlns:a16="http://schemas.microsoft.com/office/drawing/2014/main" id="{0044BD3F-7F34-4724-BC86-0F7AC84D754B}"/>
              </a:ext>
            </a:extLst>
          </p:cNvPr>
          <p:cNvCxnSpPr>
            <a:cxnSpLocks/>
            <a:stCxn id="470" idx="3"/>
            <a:endCxn id="423" idx="1"/>
          </p:cNvCxnSpPr>
          <p:nvPr/>
        </p:nvCxnSpPr>
        <p:spPr>
          <a:xfrm flipV="1">
            <a:off x="6322771" y="3536788"/>
            <a:ext cx="710120" cy="795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9" name="직선 화살표 연결선 478">
            <a:extLst>
              <a:ext uri="{FF2B5EF4-FFF2-40B4-BE49-F238E27FC236}">
                <a16:creationId xmlns:a16="http://schemas.microsoft.com/office/drawing/2014/main" id="{1C6AC55D-BEED-4272-9E0C-23D685B9D54B}"/>
              </a:ext>
            </a:extLst>
          </p:cNvPr>
          <p:cNvCxnSpPr>
            <a:cxnSpLocks/>
            <a:stCxn id="470" idx="3"/>
            <a:endCxn id="456" idx="1"/>
          </p:cNvCxnSpPr>
          <p:nvPr/>
        </p:nvCxnSpPr>
        <p:spPr>
          <a:xfrm>
            <a:off x="6322771" y="3544745"/>
            <a:ext cx="710120" cy="110592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8" name="정육면체 487">
            <a:extLst>
              <a:ext uri="{FF2B5EF4-FFF2-40B4-BE49-F238E27FC236}">
                <a16:creationId xmlns:a16="http://schemas.microsoft.com/office/drawing/2014/main" id="{2E943F91-7F3D-4865-8BD6-F8DAAD193040}"/>
              </a:ext>
            </a:extLst>
          </p:cNvPr>
          <p:cNvSpPr/>
          <p:nvPr/>
        </p:nvSpPr>
        <p:spPr>
          <a:xfrm>
            <a:off x="2755338" y="3068919"/>
            <a:ext cx="748027" cy="714513"/>
          </a:xfrm>
          <a:prstGeom prst="cube">
            <a:avLst>
              <a:gd name="adj" fmla="val 13815"/>
            </a:avLst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9" name="정육면체 488">
            <a:extLst>
              <a:ext uri="{FF2B5EF4-FFF2-40B4-BE49-F238E27FC236}">
                <a16:creationId xmlns:a16="http://schemas.microsoft.com/office/drawing/2014/main" id="{D254272B-6DB6-4826-8E95-73E047BB1548}"/>
              </a:ext>
            </a:extLst>
          </p:cNvPr>
          <p:cNvSpPr/>
          <p:nvPr/>
        </p:nvSpPr>
        <p:spPr>
          <a:xfrm>
            <a:off x="2612138" y="3222793"/>
            <a:ext cx="748027" cy="714513"/>
          </a:xfrm>
          <a:prstGeom prst="cube">
            <a:avLst>
              <a:gd name="adj" fmla="val 13815"/>
            </a:avLst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0" name="정육면체 489">
            <a:extLst>
              <a:ext uri="{FF2B5EF4-FFF2-40B4-BE49-F238E27FC236}">
                <a16:creationId xmlns:a16="http://schemas.microsoft.com/office/drawing/2014/main" id="{B64DB2F6-5A69-4520-B8B9-A68E7C2A554C}"/>
              </a:ext>
            </a:extLst>
          </p:cNvPr>
          <p:cNvSpPr/>
          <p:nvPr/>
        </p:nvSpPr>
        <p:spPr>
          <a:xfrm>
            <a:off x="2493627" y="3360355"/>
            <a:ext cx="748027" cy="714513"/>
          </a:xfrm>
          <a:prstGeom prst="cube">
            <a:avLst>
              <a:gd name="adj" fmla="val 13815"/>
            </a:avLst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1" name="정육면체 490">
            <a:extLst>
              <a:ext uri="{FF2B5EF4-FFF2-40B4-BE49-F238E27FC236}">
                <a16:creationId xmlns:a16="http://schemas.microsoft.com/office/drawing/2014/main" id="{5DECA24F-4686-437F-80EA-BBC381AFAC99}"/>
              </a:ext>
            </a:extLst>
          </p:cNvPr>
          <p:cNvSpPr/>
          <p:nvPr/>
        </p:nvSpPr>
        <p:spPr>
          <a:xfrm>
            <a:off x="2368077" y="3498429"/>
            <a:ext cx="748027" cy="714513"/>
          </a:xfrm>
          <a:prstGeom prst="cube">
            <a:avLst>
              <a:gd name="adj" fmla="val 13815"/>
            </a:avLst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493" name="직선 화살표 연결선 492">
            <a:extLst>
              <a:ext uri="{FF2B5EF4-FFF2-40B4-BE49-F238E27FC236}">
                <a16:creationId xmlns:a16="http://schemas.microsoft.com/office/drawing/2014/main" id="{AA5C1FF0-B43F-4040-8F4B-696BFA873C47}"/>
              </a:ext>
            </a:extLst>
          </p:cNvPr>
          <p:cNvCxnSpPr>
            <a:cxnSpLocks/>
          </p:cNvCxnSpPr>
          <p:nvPr/>
        </p:nvCxnSpPr>
        <p:spPr>
          <a:xfrm>
            <a:off x="3360166" y="2588095"/>
            <a:ext cx="0" cy="28502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5" name="직선 연결선 494">
            <a:extLst>
              <a:ext uri="{FF2B5EF4-FFF2-40B4-BE49-F238E27FC236}">
                <a16:creationId xmlns:a16="http://schemas.microsoft.com/office/drawing/2014/main" id="{3C81AABD-A5C0-40AF-8047-0A3D5E3D8829}"/>
              </a:ext>
            </a:extLst>
          </p:cNvPr>
          <p:cNvCxnSpPr>
            <a:cxnSpLocks/>
          </p:cNvCxnSpPr>
          <p:nvPr/>
        </p:nvCxnSpPr>
        <p:spPr>
          <a:xfrm flipV="1">
            <a:off x="2693509" y="3300183"/>
            <a:ext cx="0" cy="253241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1" name="직선 연결선 500">
            <a:extLst>
              <a:ext uri="{FF2B5EF4-FFF2-40B4-BE49-F238E27FC236}">
                <a16:creationId xmlns:a16="http://schemas.microsoft.com/office/drawing/2014/main" id="{BBFBADF6-8C60-41BB-8C8A-8805A1CAB6D2}"/>
              </a:ext>
            </a:extLst>
          </p:cNvPr>
          <p:cNvCxnSpPr>
            <a:cxnSpLocks/>
          </p:cNvCxnSpPr>
          <p:nvPr/>
        </p:nvCxnSpPr>
        <p:spPr>
          <a:xfrm flipV="1">
            <a:off x="2707509" y="2597935"/>
            <a:ext cx="648288" cy="716118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9" name="직선 화살표 연결선 508">
            <a:extLst>
              <a:ext uri="{FF2B5EF4-FFF2-40B4-BE49-F238E27FC236}">
                <a16:creationId xmlns:a16="http://schemas.microsoft.com/office/drawing/2014/main" id="{8D1F3BA1-3BF2-4FAF-BA1B-0EF6D71AA5DB}"/>
              </a:ext>
            </a:extLst>
          </p:cNvPr>
          <p:cNvCxnSpPr>
            <a:cxnSpLocks/>
          </p:cNvCxnSpPr>
          <p:nvPr/>
        </p:nvCxnSpPr>
        <p:spPr>
          <a:xfrm flipV="1">
            <a:off x="3964589" y="3544745"/>
            <a:ext cx="376665" cy="438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7" name="직선 연결선 516">
            <a:extLst>
              <a:ext uri="{FF2B5EF4-FFF2-40B4-BE49-F238E27FC236}">
                <a16:creationId xmlns:a16="http://schemas.microsoft.com/office/drawing/2014/main" id="{F4EBDAB9-24BD-4474-BAD2-55B86FB360FC}"/>
              </a:ext>
            </a:extLst>
          </p:cNvPr>
          <p:cNvCxnSpPr>
            <a:cxnSpLocks/>
          </p:cNvCxnSpPr>
          <p:nvPr/>
        </p:nvCxnSpPr>
        <p:spPr>
          <a:xfrm flipH="1">
            <a:off x="3785941" y="2925256"/>
            <a:ext cx="201615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1" name="직선 연결선 520">
            <a:extLst>
              <a:ext uri="{FF2B5EF4-FFF2-40B4-BE49-F238E27FC236}">
                <a16:creationId xmlns:a16="http://schemas.microsoft.com/office/drawing/2014/main" id="{79A12EB5-0D6F-4CBC-AF1C-2A89B8634809}"/>
              </a:ext>
            </a:extLst>
          </p:cNvPr>
          <p:cNvCxnSpPr>
            <a:cxnSpLocks/>
          </p:cNvCxnSpPr>
          <p:nvPr/>
        </p:nvCxnSpPr>
        <p:spPr>
          <a:xfrm flipV="1">
            <a:off x="3980031" y="2907147"/>
            <a:ext cx="7526" cy="637598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1" name="직선 화살표 연결선 530">
            <a:extLst>
              <a:ext uri="{FF2B5EF4-FFF2-40B4-BE49-F238E27FC236}">
                <a16:creationId xmlns:a16="http://schemas.microsoft.com/office/drawing/2014/main" id="{53DD8AC1-5D1B-47C2-A6CC-FECDC1C521AE}"/>
              </a:ext>
            </a:extLst>
          </p:cNvPr>
          <p:cNvCxnSpPr>
            <a:cxnSpLocks/>
            <a:endCxn id="470" idx="1"/>
          </p:cNvCxnSpPr>
          <p:nvPr/>
        </p:nvCxnSpPr>
        <p:spPr>
          <a:xfrm>
            <a:off x="5263626" y="3544745"/>
            <a:ext cx="40736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5" name="직선 화살표 연결선 534">
            <a:extLst>
              <a:ext uri="{FF2B5EF4-FFF2-40B4-BE49-F238E27FC236}">
                <a16:creationId xmlns:a16="http://schemas.microsoft.com/office/drawing/2014/main" id="{C5628F93-DA2E-4B85-9661-C9D7EF1654EF}"/>
              </a:ext>
            </a:extLst>
          </p:cNvPr>
          <p:cNvCxnSpPr>
            <a:cxnSpLocks/>
          </p:cNvCxnSpPr>
          <p:nvPr/>
        </p:nvCxnSpPr>
        <p:spPr>
          <a:xfrm flipH="1">
            <a:off x="3027464" y="3122783"/>
            <a:ext cx="8136" cy="30135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6" name="직선 연결선 535">
            <a:extLst>
              <a:ext uri="{FF2B5EF4-FFF2-40B4-BE49-F238E27FC236}">
                <a16:creationId xmlns:a16="http://schemas.microsoft.com/office/drawing/2014/main" id="{13E5558B-DD7C-4316-9F14-A239F5083B10}"/>
              </a:ext>
            </a:extLst>
          </p:cNvPr>
          <p:cNvCxnSpPr>
            <a:cxnSpLocks/>
          </p:cNvCxnSpPr>
          <p:nvPr/>
        </p:nvCxnSpPr>
        <p:spPr>
          <a:xfrm flipV="1">
            <a:off x="3043125" y="2907012"/>
            <a:ext cx="188137" cy="223763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0" name="직선 연결선 539">
            <a:extLst>
              <a:ext uri="{FF2B5EF4-FFF2-40B4-BE49-F238E27FC236}">
                <a16:creationId xmlns:a16="http://schemas.microsoft.com/office/drawing/2014/main" id="{714018EE-C25C-4A4E-8206-ABD11411D7F9}"/>
              </a:ext>
            </a:extLst>
          </p:cNvPr>
          <p:cNvCxnSpPr>
            <a:cxnSpLocks/>
          </p:cNvCxnSpPr>
          <p:nvPr/>
        </p:nvCxnSpPr>
        <p:spPr>
          <a:xfrm flipH="1" flipV="1">
            <a:off x="3238787" y="2907012"/>
            <a:ext cx="2867" cy="21350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9" name="왼쪽 대괄호 548">
            <a:extLst>
              <a:ext uri="{FF2B5EF4-FFF2-40B4-BE49-F238E27FC236}">
                <a16:creationId xmlns:a16="http://schemas.microsoft.com/office/drawing/2014/main" id="{030C8EB8-E96A-462B-812C-0ACC6B127D48}"/>
              </a:ext>
            </a:extLst>
          </p:cNvPr>
          <p:cNvSpPr/>
          <p:nvPr/>
        </p:nvSpPr>
        <p:spPr>
          <a:xfrm rot="13277862">
            <a:off x="3075359" y="4120751"/>
            <a:ext cx="72928" cy="183358"/>
          </a:xfrm>
          <a:prstGeom prst="leftBracket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4" name="정육면체 553">
            <a:extLst>
              <a:ext uri="{FF2B5EF4-FFF2-40B4-BE49-F238E27FC236}">
                <a16:creationId xmlns:a16="http://schemas.microsoft.com/office/drawing/2014/main" id="{6EBEEB93-AC77-488E-A3D4-57BB63FBEB89}"/>
              </a:ext>
            </a:extLst>
          </p:cNvPr>
          <p:cNvSpPr/>
          <p:nvPr/>
        </p:nvSpPr>
        <p:spPr>
          <a:xfrm>
            <a:off x="6650707" y="2682999"/>
            <a:ext cx="242379" cy="523667"/>
          </a:xfrm>
          <a:prstGeom prst="cube">
            <a:avLst>
              <a:gd name="adj" fmla="val 59760"/>
            </a:avLst>
          </a:prstGeom>
          <a:solidFill>
            <a:schemeClr val="bg1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6" name="정육면체 555">
            <a:extLst>
              <a:ext uri="{FF2B5EF4-FFF2-40B4-BE49-F238E27FC236}">
                <a16:creationId xmlns:a16="http://schemas.microsoft.com/office/drawing/2014/main" id="{31C28A1D-2C19-41C3-8360-F4992598F5F4}"/>
              </a:ext>
            </a:extLst>
          </p:cNvPr>
          <p:cNvSpPr/>
          <p:nvPr/>
        </p:nvSpPr>
        <p:spPr>
          <a:xfrm>
            <a:off x="6648598" y="3281600"/>
            <a:ext cx="242379" cy="523667"/>
          </a:xfrm>
          <a:prstGeom prst="cube">
            <a:avLst>
              <a:gd name="adj" fmla="val 59760"/>
            </a:avLst>
          </a:prstGeom>
          <a:solidFill>
            <a:schemeClr val="bg1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7" name="정육면체 556">
            <a:extLst>
              <a:ext uri="{FF2B5EF4-FFF2-40B4-BE49-F238E27FC236}">
                <a16:creationId xmlns:a16="http://schemas.microsoft.com/office/drawing/2014/main" id="{7C7CCA6D-E2F2-476C-B5A2-FBD8B5B57C9D}"/>
              </a:ext>
            </a:extLst>
          </p:cNvPr>
          <p:cNvSpPr/>
          <p:nvPr/>
        </p:nvSpPr>
        <p:spPr>
          <a:xfrm>
            <a:off x="6653226" y="3913227"/>
            <a:ext cx="242379" cy="523667"/>
          </a:xfrm>
          <a:prstGeom prst="cube">
            <a:avLst>
              <a:gd name="adj" fmla="val 59760"/>
            </a:avLst>
          </a:prstGeom>
          <a:solidFill>
            <a:schemeClr val="bg1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0" name="TextBox 559">
                <a:extLst>
                  <a:ext uri="{FF2B5EF4-FFF2-40B4-BE49-F238E27FC236}">
                    <a16:creationId xmlns:a16="http://schemas.microsoft.com/office/drawing/2014/main" id="{09E7FC92-4995-4E34-AC81-606A574ADCE7}"/>
                  </a:ext>
                </a:extLst>
              </p:cNvPr>
              <p:cNvSpPr txBox="1"/>
              <p:nvPr/>
            </p:nvSpPr>
            <p:spPr>
              <a:xfrm>
                <a:off x="3151417" y="4174496"/>
                <a:ext cx="796205" cy="32949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400" b="1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1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num>
                        <m:den>
                          <m:r>
                            <a:rPr lang="en-US" altLang="ko-KR" sz="1400" b="1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# </m:t>
                          </m:r>
                          <m:r>
                            <a:rPr lang="en-US" altLang="ko-KR" sz="1400" b="1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𝒐𝒇</m:t>
                          </m:r>
                          <m:r>
                            <a:rPr lang="en-US" altLang="ko-KR" sz="1400" b="1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sz="1400" b="1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𝒕𝒉𝒓𝒆𝒂𝒅</m:t>
                          </m:r>
                        </m:den>
                      </m:f>
                    </m:oMath>
                  </m:oMathPara>
                </a14:m>
                <a:endParaRPr lang="ko-KR" altLang="en-US" b="1" dirty="0"/>
              </a:p>
            </p:txBody>
          </p:sp>
        </mc:Choice>
        <mc:Fallback xmlns="">
          <p:sp>
            <p:nvSpPr>
              <p:cNvPr id="560" name="TextBox 559">
                <a:extLst>
                  <a:ext uri="{FF2B5EF4-FFF2-40B4-BE49-F238E27FC236}">
                    <a16:creationId xmlns:a16="http://schemas.microsoft.com/office/drawing/2014/main" id="{09E7FC92-4995-4E34-AC81-606A574ADC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1417" y="4174496"/>
                <a:ext cx="796205" cy="329490"/>
              </a:xfrm>
              <a:prstGeom prst="rect">
                <a:avLst/>
              </a:prstGeom>
              <a:blipFill>
                <a:blip r:embed="rId3"/>
                <a:stretch>
                  <a:fillRect l="-7634" r="-32824" b="-4629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6" name="왼쪽 대괄호 575">
            <a:extLst>
              <a:ext uri="{FF2B5EF4-FFF2-40B4-BE49-F238E27FC236}">
                <a16:creationId xmlns:a16="http://schemas.microsoft.com/office/drawing/2014/main" id="{542A9A66-89EB-4DDA-B146-BB2764DD4B6B}"/>
              </a:ext>
            </a:extLst>
          </p:cNvPr>
          <p:cNvSpPr/>
          <p:nvPr/>
        </p:nvSpPr>
        <p:spPr>
          <a:xfrm rot="2604827">
            <a:off x="2635325" y="2626864"/>
            <a:ext cx="62144" cy="1095974"/>
          </a:xfrm>
          <a:prstGeom prst="leftBracket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7" name="TextBox 576">
                <a:extLst>
                  <a:ext uri="{FF2B5EF4-FFF2-40B4-BE49-F238E27FC236}">
                    <a16:creationId xmlns:a16="http://schemas.microsoft.com/office/drawing/2014/main" id="{79D9AFA3-5B55-4A8E-A55D-7B414C8D11E0}"/>
                  </a:ext>
                </a:extLst>
              </p:cNvPr>
              <p:cNvSpPr txBox="1"/>
              <p:nvPr/>
            </p:nvSpPr>
            <p:spPr>
              <a:xfrm>
                <a:off x="2212861" y="2947285"/>
                <a:ext cx="728071" cy="17322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</m:oMath>
                  </m:oMathPara>
                </a14:m>
                <a:endParaRPr lang="ko-KR" altLang="en-US" b="1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77" name="TextBox 576">
                <a:extLst>
                  <a:ext uri="{FF2B5EF4-FFF2-40B4-BE49-F238E27FC236}">
                    <a16:creationId xmlns:a16="http://schemas.microsoft.com/office/drawing/2014/main" id="{79D9AFA3-5B55-4A8E-A55D-7B414C8D11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2861" y="2947285"/>
                <a:ext cx="728071" cy="173226"/>
              </a:xfrm>
              <a:prstGeom prst="rect">
                <a:avLst/>
              </a:prstGeom>
              <a:blipFill>
                <a:blip r:embed="rId4"/>
                <a:stretch>
                  <a:fillRect b="-275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7" name="TextBox 606">
            <a:extLst>
              <a:ext uri="{FF2B5EF4-FFF2-40B4-BE49-F238E27FC236}">
                <a16:creationId xmlns:a16="http://schemas.microsoft.com/office/drawing/2014/main" id="{2D5F9AFC-8019-4688-8ADC-049870E35AB2}"/>
              </a:ext>
            </a:extLst>
          </p:cNvPr>
          <p:cNvSpPr txBox="1"/>
          <p:nvPr/>
        </p:nvSpPr>
        <p:spPr>
          <a:xfrm>
            <a:off x="3310645" y="2357795"/>
            <a:ext cx="950591" cy="222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① </a:t>
            </a:r>
            <a:r>
              <a:rPr lang="en-US" altLang="ko-KR" sz="1200" b="1" dirty="0"/>
              <a:t>index shuffle</a:t>
            </a:r>
            <a:endParaRPr lang="ko-KR" altLang="en-US" sz="1200" b="1" dirty="0"/>
          </a:p>
        </p:txBody>
      </p:sp>
      <p:sp>
        <p:nvSpPr>
          <p:cNvPr id="609" name="TextBox 608">
            <a:extLst>
              <a:ext uri="{FF2B5EF4-FFF2-40B4-BE49-F238E27FC236}">
                <a16:creationId xmlns:a16="http://schemas.microsoft.com/office/drawing/2014/main" id="{48B42306-8F39-42D6-ACF8-97A79B8CC20D}"/>
              </a:ext>
            </a:extLst>
          </p:cNvPr>
          <p:cNvSpPr txBox="1"/>
          <p:nvPr/>
        </p:nvSpPr>
        <p:spPr>
          <a:xfrm>
            <a:off x="4250800" y="2913550"/>
            <a:ext cx="178606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b="1" dirty="0"/>
              <a:t>② </a:t>
            </a:r>
            <a:r>
              <a:rPr lang="en-US" altLang="ko-KR" sz="1050" b="1" dirty="0"/>
              <a:t>Enqueue to Thread pool</a:t>
            </a:r>
            <a:endParaRPr lang="ko-KR" altLang="en-US" sz="1050" b="1" dirty="0"/>
          </a:p>
        </p:txBody>
      </p:sp>
      <p:sp>
        <p:nvSpPr>
          <p:cNvPr id="610" name="TextBox 609">
            <a:extLst>
              <a:ext uri="{FF2B5EF4-FFF2-40B4-BE49-F238E27FC236}">
                <a16:creationId xmlns:a16="http://schemas.microsoft.com/office/drawing/2014/main" id="{991367BC-658E-4618-9166-34C1DB3612BA}"/>
              </a:ext>
            </a:extLst>
          </p:cNvPr>
          <p:cNvSpPr txBox="1"/>
          <p:nvPr/>
        </p:nvSpPr>
        <p:spPr>
          <a:xfrm>
            <a:off x="6774495" y="1949689"/>
            <a:ext cx="16321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 dirty="0"/>
              <a:t>③ </a:t>
            </a:r>
            <a:r>
              <a:rPr lang="en-US" altLang="ko-KR" sz="1100" b="1" dirty="0"/>
              <a:t>Multi-thread shuffle</a:t>
            </a:r>
            <a:endParaRPr lang="ko-KR" altLang="en-US" sz="1100" b="1" dirty="0"/>
          </a:p>
        </p:txBody>
      </p:sp>
      <p:sp>
        <p:nvSpPr>
          <p:cNvPr id="611" name="정육면체 610">
            <a:extLst>
              <a:ext uri="{FF2B5EF4-FFF2-40B4-BE49-F238E27FC236}">
                <a16:creationId xmlns:a16="http://schemas.microsoft.com/office/drawing/2014/main" id="{D0E3A66F-7A4E-4494-9D30-6829D946CDFB}"/>
              </a:ext>
            </a:extLst>
          </p:cNvPr>
          <p:cNvSpPr/>
          <p:nvPr/>
        </p:nvSpPr>
        <p:spPr>
          <a:xfrm>
            <a:off x="9000786" y="2964244"/>
            <a:ext cx="748027" cy="714513"/>
          </a:xfrm>
          <a:prstGeom prst="cube">
            <a:avLst>
              <a:gd name="adj" fmla="val 13815"/>
            </a:avLst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2" name="정육면체 611">
            <a:extLst>
              <a:ext uri="{FF2B5EF4-FFF2-40B4-BE49-F238E27FC236}">
                <a16:creationId xmlns:a16="http://schemas.microsoft.com/office/drawing/2014/main" id="{C73CD28F-1035-47F3-802C-21FA4167A85C}"/>
              </a:ext>
            </a:extLst>
          </p:cNvPr>
          <p:cNvSpPr/>
          <p:nvPr/>
        </p:nvSpPr>
        <p:spPr>
          <a:xfrm>
            <a:off x="8868494" y="3099332"/>
            <a:ext cx="748027" cy="714513"/>
          </a:xfrm>
          <a:prstGeom prst="cube">
            <a:avLst>
              <a:gd name="adj" fmla="val 13815"/>
            </a:avLst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3" name="정육면체 612">
            <a:extLst>
              <a:ext uri="{FF2B5EF4-FFF2-40B4-BE49-F238E27FC236}">
                <a16:creationId xmlns:a16="http://schemas.microsoft.com/office/drawing/2014/main" id="{6887B02B-D4F5-41E0-B5DF-866F1AAEEB2D}"/>
              </a:ext>
            </a:extLst>
          </p:cNvPr>
          <p:cNvSpPr/>
          <p:nvPr/>
        </p:nvSpPr>
        <p:spPr>
          <a:xfrm>
            <a:off x="8733644" y="3242394"/>
            <a:ext cx="748027" cy="714513"/>
          </a:xfrm>
          <a:prstGeom prst="cube">
            <a:avLst>
              <a:gd name="adj" fmla="val 13815"/>
            </a:avLst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4" name="정육면체 613">
            <a:extLst>
              <a:ext uri="{FF2B5EF4-FFF2-40B4-BE49-F238E27FC236}">
                <a16:creationId xmlns:a16="http://schemas.microsoft.com/office/drawing/2014/main" id="{AF43D702-CBD6-4F66-BAF3-739C54B9F679}"/>
              </a:ext>
            </a:extLst>
          </p:cNvPr>
          <p:cNvSpPr/>
          <p:nvPr/>
        </p:nvSpPr>
        <p:spPr>
          <a:xfrm>
            <a:off x="8439984" y="3620460"/>
            <a:ext cx="748027" cy="714513"/>
          </a:xfrm>
          <a:prstGeom prst="cube">
            <a:avLst>
              <a:gd name="adj" fmla="val 13815"/>
            </a:avLst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17" name="직선 연결선 616">
            <a:extLst>
              <a:ext uri="{FF2B5EF4-FFF2-40B4-BE49-F238E27FC236}">
                <a16:creationId xmlns:a16="http://schemas.microsoft.com/office/drawing/2014/main" id="{10A52371-3FA1-4587-B0B7-FE0E658908AA}"/>
              </a:ext>
            </a:extLst>
          </p:cNvPr>
          <p:cNvCxnSpPr>
            <a:cxnSpLocks/>
          </p:cNvCxnSpPr>
          <p:nvPr/>
        </p:nvCxnSpPr>
        <p:spPr>
          <a:xfrm flipH="1">
            <a:off x="7849076" y="2544851"/>
            <a:ext cx="693526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8" name="직선 연결선 617">
            <a:extLst>
              <a:ext uri="{FF2B5EF4-FFF2-40B4-BE49-F238E27FC236}">
                <a16:creationId xmlns:a16="http://schemas.microsoft.com/office/drawing/2014/main" id="{025FC196-F0E1-4042-8210-43202B5FA452}"/>
              </a:ext>
            </a:extLst>
          </p:cNvPr>
          <p:cNvCxnSpPr>
            <a:cxnSpLocks/>
          </p:cNvCxnSpPr>
          <p:nvPr/>
        </p:nvCxnSpPr>
        <p:spPr>
          <a:xfrm flipH="1" flipV="1">
            <a:off x="8534400" y="2527300"/>
            <a:ext cx="1816" cy="360854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1" name="직선 연결선 620">
            <a:extLst>
              <a:ext uri="{FF2B5EF4-FFF2-40B4-BE49-F238E27FC236}">
                <a16:creationId xmlns:a16="http://schemas.microsoft.com/office/drawing/2014/main" id="{9CB207E8-12B7-4F34-9ACB-9CD8EFA4E6FD}"/>
              </a:ext>
            </a:extLst>
          </p:cNvPr>
          <p:cNvCxnSpPr>
            <a:cxnSpLocks/>
          </p:cNvCxnSpPr>
          <p:nvPr/>
        </p:nvCxnSpPr>
        <p:spPr>
          <a:xfrm flipH="1">
            <a:off x="7829790" y="3547381"/>
            <a:ext cx="712812" cy="1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3" name="직선 연결선 622">
            <a:extLst>
              <a:ext uri="{FF2B5EF4-FFF2-40B4-BE49-F238E27FC236}">
                <a16:creationId xmlns:a16="http://schemas.microsoft.com/office/drawing/2014/main" id="{82966EEE-4522-4FEC-B3D5-D9EEC40F18DD}"/>
              </a:ext>
            </a:extLst>
          </p:cNvPr>
          <p:cNvCxnSpPr>
            <a:cxnSpLocks/>
          </p:cNvCxnSpPr>
          <p:nvPr/>
        </p:nvCxnSpPr>
        <p:spPr>
          <a:xfrm flipH="1">
            <a:off x="7837619" y="4631526"/>
            <a:ext cx="408109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4" name="직선 연결선 623">
            <a:extLst>
              <a:ext uri="{FF2B5EF4-FFF2-40B4-BE49-F238E27FC236}">
                <a16:creationId xmlns:a16="http://schemas.microsoft.com/office/drawing/2014/main" id="{921B028A-88C4-4F5C-BECA-3D0E0D926669}"/>
              </a:ext>
            </a:extLst>
          </p:cNvPr>
          <p:cNvCxnSpPr>
            <a:cxnSpLocks/>
          </p:cNvCxnSpPr>
          <p:nvPr/>
        </p:nvCxnSpPr>
        <p:spPr>
          <a:xfrm flipH="1" flipV="1">
            <a:off x="8238918" y="4017263"/>
            <a:ext cx="1951" cy="629114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6" name="직선 화살표 연결선 625">
            <a:extLst>
              <a:ext uri="{FF2B5EF4-FFF2-40B4-BE49-F238E27FC236}">
                <a16:creationId xmlns:a16="http://schemas.microsoft.com/office/drawing/2014/main" id="{6882E54D-CFEE-456C-92DD-E52B74CA1EA6}"/>
              </a:ext>
            </a:extLst>
          </p:cNvPr>
          <p:cNvCxnSpPr>
            <a:cxnSpLocks/>
            <a:endCxn id="614" idx="2"/>
          </p:cNvCxnSpPr>
          <p:nvPr/>
        </p:nvCxnSpPr>
        <p:spPr>
          <a:xfrm>
            <a:off x="8223527" y="4027072"/>
            <a:ext cx="21645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9" name="직선 화살표 연결선 638">
            <a:extLst>
              <a:ext uri="{FF2B5EF4-FFF2-40B4-BE49-F238E27FC236}">
                <a16:creationId xmlns:a16="http://schemas.microsoft.com/office/drawing/2014/main" id="{F77F99D6-1B2B-4F5B-A334-8AD21D15DA1F}"/>
              </a:ext>
            </a:extLst>
          </p:cNvPr>
          <p:cNvCxnSpPr>
            <a:cxnSpLocks/>
          </p:cNvCxnSpPr>
          <p:nvPr/>
        </p:nvCxnSpPr>
        <p:spPr>
          <a:xfrm flipV="1">
            <a:off x="8543911" y="3029966"/>
            <a:ext cx="458184" cy="364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7" name="TextBox 646">
            <a:extLst>
              <a:ext uri="{FF2B5EF4-FFF2-40B4-BE49-F238E27FC236}">
                <a16:creationId xmlns:a16="http://schemas.microsoft.com/office/drawing/2014/main" id="{548F85A8-B44D-46B2-8830-37E67761736A}"/>
              </a:ext>
            </a:extLst>
          </p:cNvPr>
          <p:cNvSpPr txBox="1"/>
          <p:nvPr/>
        </p:nvSpPr>
        <p:spPr>
          <a:xfrm>
            <a:off x="9186516" y="2570717"/>
            <a:ext cx="7697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 dirty="0"/>
              <a:t>④ </a:t>
            </a:r>
            <a:r>
              <a:rPr lang="en-US" altLang="ko-KR" sz="1100" b="1" dirty="0"/>
              <a:t>Merge</a:t>
            </a:r>
            <a:endParaRPr lang="ko-KR" altLang="en-US" sz="1100" b="1" dirty="0"/>
          </a:p>
        </p:txBody>
      </p:sp>
      <p:cxnSp>
        <p:nvCxnSpPr>
          <p:cNvPr id="657" name="직선 연결선 656">
            <a:extLst>
              <a:ext uri="{FF2B5EF4-FFF2-40B4-BE49-F238E27FC236}">
                <a16:creationId xmlns:a16="http://schemas.microsoft.com/office/drawing/2014/main" id="{FA31DCEE-F137-474D-89DB-B9612473E894}"/>
              </a:ext>
            </a:extLst>
          </p:cNvPr>
          <p:cNvCxnSpPr>
            <a:cxnSpLocks/>
          </p:cNvCxnSpPr>
          <p:nvPr/>
        </p:nvCxnSpPr>
        <p:spPr>
          <a:xfrm flipV="1">
            <a:off x="8534400" y="3013075"/>
            <a:ext cx="0" cy="54610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3" name="TextBox 662">
            <a:extLst>
              <a:ext uri="{FF2B5EF4-FFF2-40B4-BE49-F238E27FC236}">
                <a16:creationId xmlns:a16="http://schemas.microsoft.com/office/drawing/2014/main" id="{24ED396A-3860-49EE-B8FB-CC5C49361377}"/>
              </a:ext>
            </a:extLst>
          </p:cNvPr>
          <p:cNvSpPr txBox="1"/>
          <p:nvPr/>
        </p:nvSpPr>
        <p:spPr>
          <a:xfrm rot="7906040">
            <a:off x="8927779" y="3459259"/>
            <a:ext cx="287678" cy="2796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…</a:t>
            </a:r>
            <a:endParaRPr lang="ko-KR" altLang="en-US" dirty="0"/>
          </a:p>
        </p:txBody>
      </p:sp>
      <p:sp>
        <p:nvSpPr>
          <p:cNvPr id="665" name="직사각형 664">
            <a:extLst>
              <a:ext uri="{FF2B5EF4-FFF2-40B4-BE49-F238E27FC236}">
                <a16:creationId xmlns:a16="http://schemas.microsoft.com/office/drawing/2014/main" id="{A090FA49-BA20-488A-B0FD-53E32598BE4D}"/>
              </a:ext>
            </a:extLst>
          </p:cNvPr>
          <p:cNvSpPr/>
          <p:nvPr/>
        </p:nvSpPr>
        <p:spPr>
          <a:xfrm>
            <a:off x="2050808" y="1828800"/>
            <a:ext cx="7928331" cy="340995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413183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Dataset </a:t>
            </a:r>
            <a:r>
              <a:rPr kumimoji="1" lang="ko-KR" altLang="en-US" dirty="0"/>
              <a:t>가공 </a:t>
            </a:r>
            <a:r>
              <a:rPr kumimoji="1" lang="en-US" altLang="ko-KR" dirty="0"/>
              <a:t> 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57645B-C38A-8341-AE49-4AE92F4AF9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kumimoji="1" lang="ko-KR" altLang="en-US" dirty="0"/>
              <a:t>이미지분할 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훈련 </a:t>
            </a:r>
            <a:r>
              <a:rPr kumimoji="1" lang="en-US" altLang="ko-KR" dirty="0"/>
              <a:t>: </a:t>
            </a:r>
            <a:r>
              <a:rPr kumimoji="1" lang="ko-KR" altLang="en-US" dirty="0"/>
              <a:t>검증 </a:t>
            </a:r>
            <a:r>
              <a:rPr kumimoji="1" lang="en-US" altLang="ko-KR" dirty="0"/>
              <a:t>= 8 : 2 </a:t>
            </a:r>
            <a:r>
              <a:rPr kumimoji="1" lang="ko-KR" altLang="en-US" dirty="0"/>
              <a:t>분할 </a:t>
            </a:r>
            <a:endParaRPr kumimoji="1" lang="en-US" altLang="ko-KR" dirty="0"/>
          </a:p>
          <a:p>
            <a:pPr lvl="1"/>
            <a:r>
              <a:rPr kumimoji="1" lang="en-US" altLang="ko-KR" b="1" i="1" dirty="0"/>
              <a:t>train_test_split.txt </a:t>
            </a:r>
            <a:r>
              <a:rPr kumimoji="1" lang="ko-KR" altLang="en-US" dirty="0"/>
              <a:t>파일을 참고하여 클래스별로 균일하게 데이터 분할 </a:t>
            </a:r>
            <a:endParaRPr kumimoji="1" lang="en-US" altLang="ko-KR" b="1" i="1" dirty="0"/>
          </a:p>
          <a:p>
            <a:r>
              <a:rPr kumimoji="1" lang="en-US" altLang="en-US" dirty="0"/>
              <a:t>CSV </a:t>
            </a:r>
            <a:r>
              <a:rPr kumimoji="1" lang="ko-KR" altLang="en-US" dirty="0"/>
              <a:t>변환 </a:t>
            </a:r>
            <a:endParaRPr kumimoji="1" lang="en-US" altLang="ko-KR" dirty="0"/>
          </a:p>
          <a:p>
            <a:pPr lvl="1"/>
            <a:r>
              <a:rPr kumimoji="1" lang="en-US" altLang="en-US" dirty="0"/>
              <a:t>In-memory learning</a:t>
            </a:r>
            <a:r>
              <a:rPr kumimoji="1" lang="ko-KR" altLang="en-US" dirty="0"/>
              <a:t>을 위해 이미지 데이터를 하나의 </a:t>
            </a:r>
            <a:r>
              <a:rPr kumimoji="1" lang="en-US" altLang="ko-KR" dirty="0"/>
              <a:t>CSV </a:t>
            </a:r>
            <a:r>
              <a:rPr kumimoji="1" lang="ko-KR" altLang="en-US" dirty="0"/>
              <a:t>파일로 변환</a:t>
            </a:r>
            <a:endParaRPr kumimoji="1" lang="en-US" altLang="ko-KR" dirty="0"/>
          </a:p>
          <a:p>
            <a:pPr lvl="1"/>
            <a:r>
              <a:rPr kumimoji="1" lang="en-US" altLang="ko-KR" dirty="0"/>
              <a:t>.jpg </a:t>
            </a:r>
            <a:r>
              <a:rPr kumimoji="1" lang="ko-KR" altLang="en-US" dirty="0"/>
              <a:t>→ </a:t>
            </a:r>
            <a:r>
              <a:rPr kumimoji="1" lang="en-US" altLang="ko-KR" dirty="0"/>
              <a:t>3</a:t>
            </a:r>
            <a:r>
              <a:rPr kumimoji="1" lang="ko-KR" altLang="en-US" dirty="0"/>
              <a:t>차원</a:t>
            </a:r>
            <a:r>
              <a:rPr kumimoji="1" lang="en-US" altLang="ko-KR" dirty="0"/>
              <a:t> RGB </a:t>
            </a:r>
            <a:r>
              <a:rPr kumimoji="1" lang="ko-KR" altLang="en-US" dirty="0"/>
              <a:t>데이터 → </a:t>
            </a:r>
            <a:r>
              <a:rPr kumimoji="1" lang="en-US" altLang="ko-KR" dirty="0"/>
              <a:t>1</a:t>
            </a:r>
            <a:r>
              <a:rPr kumimoji="1" lang="ko-KR" altLang="en-US" dirty="0"/>
              <a:t>차원 데이터 변환</a:t>
            </a:r>
            <a:r>
              <a:rPr kumimoji="1" lang="en-US" altLang="ko-KR" dirty="0"/>
              <a:t>(flatten)</a:t>
            </a:r>
            <a:r>
              <a:rPr kumimoji="1" lang="ko-KR" altLang="en-US" dirty="0"/>
              <a:t> → 파일 기록</a:t>
            </a:r>
            <a:endParaRPr kumimoji="1" lang="en-US" altLang="ko-KR" dirty="0"/>
          </a:p>
          <a:p>
            <a:pPr lvl="1"/>
            <a:r>
              <a:rPr kumimoji="1" lang="en-US" altLang="en-US" dirty="0"/>
              <a:t>1</a:t>
            </a:r>
            <a:r>
              <a:rPr kumimoji="1" lang="ko-KR" altLang="en-US" dirty="0"/>
              <a:t>행 </a:t>
            </a:r>
            <a:r>
              <a:rPr kumimoji="1" lang="en-US" altLang="ko-KR" dirty="0"/>
              <a:t>= 1 image</a:t>
            </a:r>
          </a:p>
          <a:p>
            <a:pPr lvl="1"/>
            <a:r>
              <a:rPr kumimoji="1" lang="ko-KR" altLang="en-US" dirty="0"/>
              <a:t>코드</a:t>
            </a:r>
            <a:r>
              <a:rPr kumimoji="1" lang="en-US" altLang="ko-KR" dirty="0"/>
              <a:t>: </a:t>
            </a:r>
            <a:r>
              <a:rPr kumimoji="1" lang="en-US" altLang="ko-KR" sz="1200" dirty="0">
                <a:hlinkClick r:id="rId3"/>
              </a:rPr>
              <a:t>https://github.com/noslab/noslab.storage/blob/main/research/jinseo/img_preprocesser/train_validation_spliter.py</a:t>
            </a:r>
            <a:endParaRPr kumimoji="1" lang="en-US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110</a:t>
            </a:fld>
            <a:endParaRPr lang="ko-KR" altLang="en-US" dirty="0"/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B729E3E2-B1B8-4B71-84FC-0F2EEFCD5DB2}"/>
              </a:ext>
            </a:extLst>
          </p:cNvPr>
          <p:cNvGraphicFramePr>
            <a:graphicFrameLocks noGrp="1"/>
          </p:cNvGraphicFramePr>
          <p:nvPr/>
        </p:nvGraphicFramePr>
        <p:xfrm>
          <a:off x="7829232" y="4786039"/>
          <a:ext cx="4112762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6915">
                  <a:extLst>
                    <a:ext uri="{9D8B030D-6E8A-4147-A177-3AD203B41FA5}">
                      <a16:colId xmlns:a16="http://schemas.microsoft.com/office/drawing/2014/main" val="3865562630"/>
                    </a:ext>
                  </a:extLst>
                </a:gridCol>
                <a:gridCol w="2675847">
                  <a:extLst>
                    <a:ext uri="{9D8B030D-6E8A-4147-A177-3AD203B41FA5}">
                      <a16:colId xmlns:a16="http://schemas.microsoft.com/office/drawing/2014/main" val="42269472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i="1" dirty="0">
                          <a:solidFill>
                            <a:schemeClr val="tx1"/>
                          </a:solidFill>
                        </a:rPr>
                        <a:t>Label(Class)</a:t>
                      </a:r>
                      <a:endParaRPr lang="ko-KR" altLang="en-US" b="1" i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i="1" dirty="0">
                          <a:solidFill>
                            <a:schemeClr val="tx1"/>
                          </a:solidFill>
                        </a:rPr>
                        <a:t>data</a:t>
                      </a:r>
                      <a:endParaRPr lang="ko-KR" altLang="en-US" b="1" i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87669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i="1" dirty="0"/>
                        <a:t>0</a:t>
                      </a:r>
                      <a:endParaRPr lang="ko-KR" altLang="en-US" b="1" i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i="1" dirty="0"/>
                        <a:t>0 125 253 32 … 235</a:t>
                      </a:r>
                      <a:endParaRPr lang="ko-KR" altLang="en-US" b="1" i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83943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i="1" dirty="0"/>
                        <a:t>…</a:t>
                      </a:r>
                      <a:endParaRPr lang="ko-KR" altLang="en-US" b="1" i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1" i="1" dirty="0"/>
                        <a:t>0 125 22 312 … 5</a:t>
                      </a:r>
                      <a:endParaRPr lang="ko-KR" altLang="en-US" b="1" i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13216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i="1" dirty="0"/>
                        <a:t>2</a:t>
                      </a:r>
                      <a:endParaRPr lang="ko-KR" altLang="en-US" b="1" i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1" i="1" dirty="0"/>
                        <a:t>25 15 253 32 … 255</a:t>
                      </a:r>
                      <a:endParaRPr lang="ko-KR" altLang="en-US" b="1" i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531382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5A012173-AF6A-415B-BCD7-FE9D2C455C91}"/>
              </a:ext>
            </a:extLst>
          </p:cNvPr>
          <p:cNvSpPr txBox="1"/>
          <p:nvPr/>
        </p:nvSpPr>
        <p:spPr>
          <a:xfrm>
            <a:off x="9232470" y="4355746"/>
            <a:ext cx="11624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i="1" dirty="0"/>
              <a:t>Train.csv</a:t>
            </a:r>
            <a:endParaRPr lang="ko-KR" altLang="en-US" sz="2000" b="1" i="1" dirty="0"/>
          </a:p>
        </p:txBody>
      </p:sp>
    </p:spTree>
    <p:extLst>
      <p:ext uri="{BB962C8B-B14F-4D97-AF65-F5344CB8AC3E}">
        <p14:creationId xmlns:p14="http://schemas.microsoft.com/office/powerpoint/2010/main" val="2970357000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Dataset </a:t>
            </a:r>
            <a:r>
              <a:rPr kumimoji="1" lang="ko-KR" altLang="en-US" dirty="0"/>
              <a:t>가공 </a:t>
            </a:r>
            <a:r>
              <a:rPr kumimoji="1" lang="en-US" altLang="ko-KR" dirty="0"/>
              <a:t> 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57645B-C38A-8341-AE49-4AE92F4AF9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kumimoji="1" lang="ko-KR" altLang="en-US" dirty="0"/>
              <a:t>실행시간 결과 비교</a:t>
            </a:r>
            <a:endParaRPr kumimoji="1" lang="en-US" altLang="ko-KR" dirty="0"/>
          </a:p>
          <a:p>
            <a:r>
              <a:rPr kumimoji="1" lang="ko-KR" altLang="en-US" dirty="0"/>
              <a:t>문제점 </a:t>
            </a:r>
            <a:endParaRPr kumimoji="1" lang="en-US" altLang="ko-KR" dirty="0"/>
          </a:p>
          <a:p>
            <a:pPr lvl="1"/>
            <a:r>
              <a:rPr kumimoji="1" lang="en-US" altLang="ko-KR" dirty="0"/>
              <a:t>Layer</a:t>
            </a:r>
            <a:r>
              <a:rPr kumimoji="1" lang="ko-KR" altLang="en-US" dirty="0"/>
              <a:t> 구성이 단순한 모델에서 추론 값이 수렴하지 않음 </a:t>
            </a:r>
            <a:r>
              <a:rPr kumimoji="1" lang="en-US" altLang="ko-KR" dirty="0"/>
              <a:t>Loss -&gt; </a:t>
            </a:r>
            <a:r>
              <a:rPr kumimoji="1" lang="en-US" altLang="ko-KR" dirty="0" err="1"/>
              <a:t>NaN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클래스 수</a:t>
            </a:r>
            <a:r>
              <a:rPr kumimoji="1" lang="en-US" altLang="ko-KR" dirty="0"/>
              <a:t>(200)</a:t>
            </a:r>
            <a:r>
              <a:rPr kumimoji="1" lang="ko-KR" altLang="en-US" dirty="0"/>
              <a:t>에</a:t>
            </a:r>
            <a:r>
              <a:rPr kumimoji="1" lang="en-US" altLang="ko-KR" dirty="0"/>
              <a:t> </a:t>
            </a:r>
            <a:r>
              <a:rPr kumimoji="1" lang="ko-KR" altLang="en-US" dirty="0"/>
              <a:t>비해 훈련데이터 수</a:t>
            </a:r>
            <a:r>
              <a:rPr kumimoji="1" lang="en-US" altLang="ko-KR" dirty="0"/>
              <a:t>(6300)</a:t>
            </a:r>
            <a:r>
              <a:rPr kumimoji="1" lang="ko-KR" altLang="en-US" dirty="0"/>
              <a:t>가</a:t>
            </a:r>
            <a:r>
              <a:rPr kumimoji="1" lang="en-US" altLang="ko-KR" dirty="0"/>
              <a:t> </a:t>
            </a:r>
            <a:r>
              <a:rPr kumimoji="1" lang="ko-KR" altLang="en-US" dirty="0"/>
              <a:t>작음 </a:t>
            </a:r>
            <a:endParaRPr kumimoji="1" lang="en-US" altLang="ko-KR" dirty="0"/>
          </a:p>
          <a:p>
            <a:pPr marL="347400" lvl="1" indent="0">
              <a:buNone/>
            </a:pP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111</a:t>
            </a:fld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09764FF-3975-4183-A9EA-289A0AEB63E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526" y="3245829"/>
            <a:ext cx="4580357" cy="3219828"/>
          </a:xfrm>
          <a:prstGeom prst="rect">
            <a:avLst/>
          </a:prstGeom>
        </p:spPr>
      </p:pic>
      <p:pic>
        <p:nvPicPr>
          <p:cNvPr id="12" name="그림 11" descr="테이블이(가) 표시된 사진&#10;&#10;자동 생성된 설명">
            <a:extLst>
              <a:ext uri="{FF2B5EF4-FFF2-40B4-BE49-F238E27FC236}">
                <a16:creationId xmlns:a16="http://schemas.microsoft.com/office/drawing/2014/main" id="{95F6EF52-DBB9-4F9A-99D9-5176B01FD71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09" t="9550"/>
          <a:stretch/>
        </p:blipFill>
        <p:spPr>
          <a:xfrm>
            <a:off x="5691669" y="3097058"/>
            <a:ext cx="6654258" cy="3368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93012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EMNIST</a:t>
            </a:r>
            <a:r>
              <a:rPr kumimoji="1" lang="ko-KR" altLang="en-US" dirty="0"/>
              <a:t> </a:t>
            </a:r>
            <a:r>
              <a:rPr kumimoji="1" lang="en-US" altLang="ko-KR" dirty="0"/>
              <a:t> 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57645B-C38A-8341-AE49-4AE92F4AF9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kumimoji="1" lang="en-US" altLang="ko-KR" dirty="0"/>
              <a:t>Extension</a:t>
            </a:r>
            <a:r>
              <a:rPr kumimoji="1" lang="ko-KR" altLang="en-US" dirty="0"/>
              <a:t> </a:t>
            </a:r>
            <a:r>
              <a:rPr kumimoji="1" lang="en-US" altLang="ko-KR" dirty="0"/>
              <a:t>MNIST </a:t>
            </a:r>
            <a:r>
              <a:rPr kumimoji="1" lang="ko-KR" altLang="en-US" dirty="0"/>
              <a:t>데이터셋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기존 </a:t>
            </a:r>
            <a:r>
              <a:rPr kumimoji="1" lang="en-US" altLang="ko-KR" dirty="0"/>
              <a:t>MNIST </a:t>
            </a:r>
            <a:r>
              <a:rPr kumimoji="1" lang="ko-KR" altLang="en-US" dirty="0"/>
              <a:t>모델은 단순한 모델로도 높은 정확도 달성가능 →</a:t>
            </a:r>
            <a:r>
              <a:rPr kumimoji="1" lang="en-US" altLang="ko-KR" dirty="0"/>
              <a:t> </a:t>
            </a:r>
            <a:r>
              <a:rPr kumimoji="1" lang="ko-KR" altLang="en-US" dirty="0"/>
              <a:t>고성능 모델 검증에 적합하지 않음 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대규모 모델의 정확성을 검증하기 위해 데이터를 확장 </a:t>
            </a:r>
            <a:endParaRPr kumimoji="1" lang="en-US" altLang="ko-KR" dirty="0"/>
          </a:p>
          <a:p>
            <a:pPr lvl="1"/>
            <a:r>
              <a:rPr kumimoji="1" lang="ko-KR" altLang="en-US" dirty="0" err="1"/>
              <a:t>손글씨</a:t>
            </a:r>
            <a:r>
              <a:rPr kumimoji="1" lang="ko-KR" altLang="en-US" dirty="0"/>
              <a:t> 알파벳 </a:t>
            </a:r>
            <a:r>
              <a:rPr kumimoji="1" lang="en-US" altLang="ko-KR" dirty="0"/>
              <a:t>+ </a:t>
            </a:r>
            <a:r>
              <a:rPr kumimoji="1" lang="ko-KR" altLang="en-US" dirty="0"/>
              <a:t>숫자 </a:t>
            </a:r>
            <a:endParaRPr kumimoji="1" lang="en-US" altLang="ko-KR" dirty="0"/>
          </a:p>
          <a:p>
            <a:pPr lvl="1"/>
            <a:r>
              <a:rPr kumimoji="1" lang="en-US" altLang="ko-KR" dirty="0"/>
              <a:t>1.4GB </a:t>
            </a:r>
          </a:p>
          <a:p>
            <a:pPr lvl="1"/>
            <a:endParaRPr kumimoji="1" lang="en-US" altLang="ko-KR" dirty="0"/>
          </a:p>
          <a:p>
            <a:endParaRPr kumimoji="1"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112</a:t>
            </a:fld>
            <a:endParaRPr lang="ko-KR" altLang="en-US" dirty="0"/>
          </a:p>
        </p:txBody>
      </p:sp>
      <p:pic>
        <p:nvPicPr>
          <p:cNvPr id="6" name="그림 5" descr="테이블이(가) 표시된 사진&#10;&#10;자동 생성된 설명">
            <a:extLst>
              <a:ext uri="{FF2B5EF4-FFF2-40B4-BE49-F238E27FC236}">
                <a16:creationId xmlns:a16="http://schemas.microsoft.com/office/drawing/2014/main" id="{D8F59023-1EAF-4748-B546-CDCF5779E7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6489" y="2975804"/>
            <a:ext cx="5575505" cy="3489853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ECF759B7-1C6D-4CBE-AB36-017F8F1D36EA}"/>
              </a:ext>
            </a:extLst>
          </p:cNvPr>
          <p:cNvSpPr/>
          <p:nvPr/>
        </p:nvSpPr>
        <p:spPr>
          <a:xfrm>
            <a:off x="6461485" y="4863387"/>
            <a:ext cx="5258888" cy="21460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11551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EMNIST</a:t>
            </a:r>
            <a:r>
              <a:rPr kumimoji="1" lang="ko-KR" altLang="en-US" dirty="0"/>
              <a:t> </a:t>
            </a:r>
            <a:r>
              <a:rPr kumimoji="1" lang="en-US" altLang="ko-KR" dirty="0"/>
              <a:t> 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57645B-C38A-8341-AE49-4AE92F4AF9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kumimoji="1" lang="ko-KR" altLang="en-US" dirty="0"/>
              <a:t>실행시간 비교</a:t>
            </a:r>
            <a:endParaRPr kumimoji="1" lang="en-US" altLang="ko-KR" dirty="0"/>
          </a:p>
          <a:p>
            <a:endParaRPr kumimoji="1"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113</a:t>
            </a:fld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2585F5B-B539-4204-99C5-28476FB451C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025" y="2711084"/>
            <a:ext cx="4580357" cy="3219828"/>
          </a:xfrm>
          <a:prstGeom prst="rect">
            <a:avLst/>
          </a:prstGeom>
        </p:spPr>
      </p:pic>
      <p:sp>
        <p:nvSpPr>
          <p:cNvPr id="8" name="오른쪽 대괄호 7">
            <a:extLst>
              <a:ext uri="{FF2B5EF4-FFF2-40B4-BE49-F238E27FC236}">
                <a16:creationId xmlns:a16="http://schemas.microsoft.com/office/drawing/2014/main" id="{E073D91F-C94C-49C3-8E7B-C270F729696A}"/>
              </a:ext>
            </a:extLst>
          </p:cNvPr>
          <p:cNvSpPr/>
          <p:nvPr/>
        </p:nvSpPr>
        <p:spPr>
          <a:xfrm>
            <a:off x="3525876" y="3638550"/>
            <a:ext cx="341274" cy="771525"/>
          </a:xfrm>
          <a:prstGeom prst="rightBracket">
            <a:avLst>
              <a:gd name="adj" fmla="val 0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EE02FD-5B13-4602-9B5C-79311B234E98}"/>
              </a:ext>
            </a:extLst>
          </p:cNvPr>
          <p:cNvSpPr txBox="1"/>
          <p:nvPr/>
        </p:nvSpPr>
        <p:spPr>
          <a:xfrm>
            <a:off x="3867150" y="3820596"/>
            <a:ext cx="630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i="1" dirty="0">
                <a:solidFill>
                  <a:srgbClr val="FF0000"/>
                </a:solidFill>
              </a:rPr>
              <a:t>41%</a:t>
            </a:r>
            <a:endParaRPr lang="ko-KR" altLang="en-US" b="1" i="1" dirty="0">
              <a:solidFill>
                <a:srgbClr val="FF0000"/>
              </a:solidFill>
            </a:endParaRPr>
          </a:p>
        </p:txBody>
      </p:sp>
      <p:sp>
        <p:nvSpPr>
          <p:cNvPr id="11" name="오른쪽 대괄호 10">
            <a:extLst>
              <a:ext uri="{FF2B5EF4-FFF2-40B4-BE49-F238E27FC236}">
                <a16:creationId xmlns:a16="http://schemas.microsoft.com/office/drawing/2014/main" id="{72152640-CEC2-4551-8142-87C7512E2C8C}"/>
              </a:ext>
            </a:extLst>
          </p:cNvPr>
          <p:cNvSpPr/>
          <p:nvPr/>
        </p:nvSpPr>
        <p:spPr>
          <a:xfrm>
            <a:off x="2297151" y="3519488"/>
            <a:ext cx="341274" cy="890587"/>
          </a:xfrm>
          <a:prstGeom prst="rightBracket">
            <a:avLst>
              <a:gd name="adj" fmla="val 0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BA229AD-B706-45CA-9B9B-01BA2A0C3991}"/>
              </a:ext>
            </a:extLst>
          </p:cNvPr>
          <p:cNvSpPr txBox="1"/>
          <p:nvPr/>
        </p:nvSpPr>
        <p:spPr>
          <a:xfrm>
            <a:off x="2580424" y="3761065"/>
            <a:ext cx="630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i="1" dirty="0">
                <a:solidFill>
                  <a:srgbClr val="FF0000"/>
                </a:solidFill>
              </a:rPr>
              <a:t>44%</a:t>
            </a:r>
            <a:endParaRPr lang="ko-KR" altLang="en-US" b="1" i="1" dirty="0">
              <a:solidFill>
                <a:srgbClr val="FF0000"/>
              </a:solidFill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5AB04EF0-1029-426E-BFEA-9DC6CFF345D5}"/>
              </a:ext>
            </a:extLst>
          </p:cNvPr>
          <p:cNvCxnSpPr/>
          <p:nvPr/>
        </p:nvCxnSpPr>
        <p:spPr>
          <a:xfrm>
            <a:off x="2638425" y="4410075"/>
            <a:ext cx="1762125" cy="0"/>
          </a:xfrm>
          <a:prstGeom prst="line">
            <a:avLst/>
          </a:prstGeom>
          <a:ln w="28575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606325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EMNIST</a:t>
            </a:r>
            <a:r>
              <a:rPr kumimoji="1" lang="ko-KR" altLang="en-US" dirty="0"/>
              <a:t> </a:t>
            </a:r>
            <a:r>
              <a:rPr kumimoji="1" lang="en-US" altLang="ko-KR" dirty="0"/>
              <a:t> 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57645B-C38A-8341-AE49-4AE92F4AF9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kumimoji="1" lang="en-US" altLang="ko-KR" dirty="0"/>
              <a:t>CPU </a:t>
            </a:r>
            <a:r>
              <a:rPr kumimoji="1" lang="ko-KR" altLang="en-US" dirty="0"/>
              <a:t>사용량 비교</a:t>
            </a:r>
            <a:endParaRPr kumimoji="1" lang="en-US" altLang="ko-KR" dirty="0"/>
          </a:p>
          <a:p>
            <a:r>
              <a:rPr kumimoji="1" lang="en-US" altLang="ko-KR" dirty="0" err="1"/>
              <a:t>ol.data</a:t>
            </a:r>
            <a:r>
              <a:rPr kumimoji="1" lang="en-US" altLang="ko-KR" dirty="0"/>
              <a:t> </a:t>
            </a:r>
            <a:r>
              <a:rPr kumimoji="1" lang="en-US" altLang="ko-KR" dirty="0" err="1"/>
              <a:t>tf.data</a:t>
            </a:r>
            <a:endParaRPr kumimoji="1"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114</a:t>
            </a:fld>
            <a:endParaRPr lang="ko-KR" altLang="en-US" dirty="0"/>
          </a:p>
        </p:txBody>
      </p:sp>
      <p:graphicFrame>
        <p:nvGraphicFramePr>
          <p:cNvPr id="13" name="차트 12">
            <a:extLst>
              <a:ext uri="{FF2B5EF4-FFF2-40B4-BE49-F238E27FC236}">
                <a16:creationId xmlns:a16="http://schemas.microsoft.com/office/drawing/2014/main" id="{59A6BE8B-810F-480E-8EB2-59E6A910DF59}"/>
              </a:ext>
            </a:extLst>
          </p:cNvPr>
          <p:cNvGraphicFramePr>
            <a:graphicFrameLocks/>
          </p:cNvGraphicFramePr>
          <p:nvPr/>
        </p:nvGraphicFramePr>
        <p:xfrm>
          <a:off x="428384" y="2240323"/>
          <a:ext cx="4537102" cy="267244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5" name="차트 14">
            <a:extLst>
              <a:ext uri="{FF2B5EF4-FFF2-40B4-BE49-F238E27FC236}">
                <a16:creationId xmlns:a16="http://schemas.microsoft.com/office/drawing/2014/main" id="{9CFC1D2C-C021-4B3E-BED7-55A5289AAF9C}"/>
              </a:ext>
            </a:extLst>
          </p:cNvPr>
          <p:cNvGraphicFramePr>
            <a:graphicFrameLocks/>
          </p:cNvGraphicFramePr>
          <p:nvPr/>
        </p:nvGraphicFramePr>
        <p:xfrm>
          <a:off x="5531063" y="2199501"/>
          <a:ext cx="4537102" cy="267244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698572883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EMNIST</a:t>
            </a:r>
            <a:r>
              <a:rPr kumimoji="1" lang="ko-KR" altLang="en-US" dirty="0"/>
              <a:t> </a:t>
            </a:r>
            <a:r>
              <a:rPr kumimoji="1" lang="en-US" altLang="ko-KR" dirty="0"/>
              <a:t> 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57645B-C38A-8341-AE49-4AE92F4AF9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kumimoji="1" lang="en-US" altLang="ko-KR" dirty="0"/>
              <a:t>GPU </a:t>
            </a:r>
            <a:r>
              <a:rPr kumimoji="1" lang="ko-KR" altLang="en-US" dirty="0"/>
              <a:t>사용량 비교</a:t>
            </a:r>
            <a:endParaRPr kumimoji="1" lang="en-US" altLang="ko-KR" dirty="0"/>
          </a:p>
          <a:p>
            <a:r>
              <a:rPr kumimoji="1" lang="en-US" altLang="ko-KR" dirty="0" err="1"/>
              <a:t>ol.data</a:t>
            </a:r>
            <a:r>
              <a:rPr kumimoji="1" lang="en-US" altLang="ko-KR" dirty="0"/>
              <a:t> </a:t>
            </a:r>
            <a:r>
              <a:rPr kumimoji="1" lang="en-US" altLang="ko-KR" dirty="0" err="1"/>
              <a:t>tfdata</a:t>
            </a:r>
            <a:endParaRPr kumimoji="1"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115</a:t>
            </a:fld>
            <a:endParaRPr lang="ko-KR" altLang="en-US" dirty="0"/>
          </a:p>
        </p:txBody>
      </p:sp>
      <p:graphicFrame>
        <p:nvGraphicFramePr>
          <p:cNvPr id="7" name="차트 6">
            <a:extLst>
              <a:ext uri="{FF2B5EF4-FFF2-40B4-BE49-F238E27FC236}">
                <a16:creationId xmlns:a16="http://schemas.microsoft.com/office/drawing/2014/main" id="{24A04CAF-70C2-497E-81AF-0DBF88A19A39}"/>
              </a:ext>
            </a:extLst>
          </p:cNvPr>
          <p:cNvGraphicFramePr>
            <a:graphicFrameLocks/>
          </p:cNvGraphicFramePr>
          <p:nvPr/>
        </p:nvGraphicFramePr>
        <p:xfrm>
          <a:off x="477370" y="2260734"/>
          <a:ext cx="4537102" cy="267244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8" name="차트 7">
            <a:extLst>
              <a:ext uri="{FF2B5EF4-FFF2-40B4-BE49-F238E27FC236}">
                <a16:creationId xmlns:a16="http://schemas.microsoft.com/office/drawing/2014/main" id="{C9982080-0E41-45FD-BF3E-0527059093F7}"/>
              </a:ext>
            </a:extLst>
          </p:cNvPr>
          <p:cNvGraphicFramePr>
            <a:graphicFrameLocks/>
          </p:cNvGraphicFramePr>
          <p:nvPr/>
        </p:nvGraphicFramePr>
        <p:xfrm>
          <a:off x="5634478" y="2260734"/>
          <a:ext cx="4537102" cy="267244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694403274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err="1"/>
              <a:t>Oldata</a:t>
            </a:r>
            <a:r>
              <a:rPr kumimoji="1" lang="en-US" altLang="ko-KR" dirty="0"/>
              <a:t> code debugging</a:t>
            </a:r>
            <a:r>
              <a:rPr kumimoji="1" lang="ko-KR" altLang="en-US" dirty="0"/>
              <a:t> </a:t>
            </a:r>
            <a:r>
              <a:rPr kumimoji="1" lang="en-US" altLang="ko-KR" dirty="0"/>
              <a:t> 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57645B-C38A-8341-AE49-4AE92F4AF9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kumimoji="1" lang="en-US" altLang="ko-KR" dirty="0"/>
              <a:t>Model Class </a:t>
            </a:r>
            <a:r>
              <a:rPr kumimoji="1" lang="ko-KR" altLang="en-US" dirty="0"/>
              <a:t>멤버변수 추가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전역으로 선언된 </a:t>
            </a:r>
            <a:r>
              <a:rPr kumimoji="1" lang="en-US" altLang="ko-KR" dirty="0"/>
              <a:t>loss, optimizer, accuracy function </a:t>
            </a:r>
            <a:r>
              <a:rPr kumimoji="1" lang="ko-KR" altLang="en-US" dirty="0"/>
              <a:t>객체를 클래스 멤버변수로 변경 </a:t>
            </a:r>
            <a:endParaRPr kumimoji="1" lang="en-US" altLang="ko-KR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dirty="0"/>
          </a:p>
          <a:p>
            <a:endParaRPr kumimoji="1" lang="en-US" altLang="ko-KR" b="1" i="1" dirty="0"/>
          </a:p>
          <a:p>
            <a:r>
              <a:rPr kumimoji="1" lang="en-US" altLang="ko-KR" dirty="0"/>
              <a:t>Case 1. </a:t>
            </a:r>
            <a:r>
              <a:rPr kumimoji="1" lang="en-US" altLang="ko-KR" b="1" i="1" dirty="0" err="1"/>
              <a:t>train_step</a:t>
            </a:r>
            <a:r>
              <a:rPr kumimoji="1" lang="en-US" altLang="ko-KR" b="1" i="1" dirty="0"/>
              <a:t>(), </a:t>
            </a:r>
            <a:r>
              <a:rPr kumimoji="1" lang="en-US" altLang="ko-KR" b="1" i="1" dirty="0" err="1"/>
              <a:t>test_step</a:t>
            </a:r>
            <a:r>
              <a:rPr kumimoji="1" lang="en-US" altLang="ko-KR" b="1" i="1" dirty="0"/>
              <a:t>() </a:t>
            </a:r>
            <a:r>
              <a:rPr kumimoji="1" lang="ko-KR" altLang="en-US" dirty="0"/>
              <a:t>메서드를 </a:t>
            </a:r>
            <a:r>
              <a:rPr kumimoji="1" lang="en-US" altLang="ko-KR" dirty="0"/>
              <a:t>Model Class</a:t>
            </a:r>
            <a:r>
              <a:rPr kumimoji="1" lang="ko-KR" altLang="en-US" dirty="0"/>
              <a:t>메서드로 변경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전역 메서드를 클래스 메서드로 변경 </a:t>
            </a:r>
            <a:endParaRPr kumimoji="1"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116</a:t>
            </a:fld>
            <a:endParaRPr lang="ko-KR" altLang="en-US" dirty="0"/>
          </a:p>
        </p:txBody>
      </p:sp>
      <p:graphicFrame>
        <p:nvGraphicFramePr>
          <p:cNvPr id="6" name="표 8">
            <a:extLst>
              <a:ext uri="{FF2B5EF4-FFF2-40B4-BE49-F238E27FC236}">
                <a16:creationId xmlns:a16="http://schemas.microsoft.com/office/drawing/2014/main" id="{AB7FA0C2-60EB-4AF8-A14D-E7BE50C6D686}"/>
              </a:ext>
            </a:extLst>
          </p:cNvPr>
          <p:cNvGraphicFramePr>
            <a:graphicFrameLocks noGrp="1"/>
          </p:cNvGraphicFramePr>
          <p:nvPr/>
        </p:nvGraphicFramePr>
        <p:xfrm>
          <a:off x="927100" y="2105025"/>
          <a:ext cx="8045450" cy="14954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020">
                  <a:extLst>
                    <a:ext uri="{9D8B030D-6E8A-4147-A177-3AD203B41FA5}">
                      <a16:colId xmlns:a16="http://schemas.microsoft.com/office/drawing/2014/main" val="4075717527"/>
                    </a:ext>
                  </a:extLst>
                </a:gridCol>
                <a:gridCol w="2392788">
                  <a:extLst>
                    <a:ext uri="{9D8B030D-6E8A-4147-A177-3AD203B41FA5}">
                      <a16:colId xmlns:a16="http://schemas.microsoft.com/office/drawing/2014/main" val="3698159959"/>
                    </a:ext>
                  </a:extLst>
                </a:gridCol>
                <a:gridCol w="2576905">
                  <a:extLst>
                    <a:ext uri="{9D8B030D-6E8A-4147-A177-3AD203B41FA5}">
                      <a16:colId xmlns:a16="http://schemas.microsoft.com/office/drawing/2014/main" val="3769381015"/>
                    </a:ext>
                  </a:extLst>
                </a:gridCol>
                <a:gridCol w="2217737">
                  <a:extLst>
                    <a:ext uri="{9D8B030D-6E8A-4147-A177-3AD203B41FA5}">
                      <a16:colId xmlns:a16="http://schemas.microsoft.com/office/drawing/2014/main" val="3285277256"/>
                    </a:ext>
                  </a:extLst>
                </a:gridCol>
              </a:tblGrid>
              <a:tr h="4597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(Sec.)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 Epoch training time(Avg.)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1Epoch test time(Avg.)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Elapsed time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7194864"/>
                  </a:ext>
                </a:extLst>
              </a:tr>
              <a:tr h="5178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i="1" dirty="0" err="1"/>
                        <a:t>tf.data</a:t>
                      </a:r>
                      <a:endParaRPr lang="ko-KR" altLang="en-US" b="1" i="1" dirty="0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8.69</a:t>
                      </a:r>
                      <a:endParaRPr lang="ko-KR" altLang="en-US" b="1" dirty="0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1.44</a:t>
                      </a:r>
                      <a:endParaRPr lang="ko-KR" altLang="en-US" b="1" dirty="0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103</a:t>
                      </a:r>
                      <a:endParaRPr lang="ko-KR" altLang="en-US" b="1" dirty="0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2024953"/>
                  </a:ext>
                </a:extLst>
              </a:tr>
              <a:tr h="5178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i="1" dirty="0" err="1"/>
                        <a:t>oldata</a:t>
                      </a:r>
                      <a:endParaRPr lang="ko-KR" altLang="en-US" b="1" i="1" dirty="0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8.29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1.61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100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2978935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67DDF6E3-2178-4F2E-B688-73D31556AE43}"/>
              </a:ext>
            </a:extLst>
          </p:cNvPr>
          <p:cNvGraphicFramePr>
            <a:graphicFrameLocks noGrp="1"/>
          </p:cNvGraphicFramePr>
          <p:nvPr/>
        </p:nvGraphicFramePr>
        <p:xfrm>
          <a:off x="927100" y="4707299"/>
          <a:ext cx="8045450" cy="16790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8850">
                  <a:extLst>
                    <a:ext uri="{9D8B030D-6E8A-4147-A177-3AD203B41FA5}">
                      <a16:colId xmlns:a16="http://schemas.microsoft.com/office/drawing/2014/main" val="4075717527"/>
                    </a:ext>
                  </a:extLst>
                </a:gridCol>
                <a:gridCol w="2291958">
                  <a:extLst>
                    <a:ext uri="{9D8B030D-6E8A-4147-A177-3AD203B41FA5}">
                      <a16:colId xmlns:a16="http://schemas.microsoft.com/office/drawing/2014/main" val="3698159959"/>
                    </a:ext>
                  </a:extLst>
                </a:gridCol>
                <a:gridCol w="2576905">
                  <a:extLst>
                    <a:ext uri="{9D8B030D-6E8A-4147-A177-3AD203B41FA5}">
                      <a16:colId xmlns:a16="http://schemas.microsoft.com/office/drawing/2014/main" val="3769381015"/>
                    </a:ext>
                  </a:extLst>
                </a:gridCol>
                <a:gridCol w="2217737">
                  <a:extLst>
                    <a:ext uri="{9D8B030D-6E8A-4147-A177-3AD203B41FA5}">
                      <a16:colId xmlns:a16="http://schemas.microsoft.com/office/drawing/2014/main" val="3285277256"/>
                    </a:ext>
                  </a:extLst>
                </a:gridCol>
              </a:tblGrid>
              <a:tr h="3762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(Sec.)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 Epoch training time(Avg.)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1Epoch test time(Avg.)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Elapsed time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7194864"/>
                  </a:ext>
                </a:extLst>
              </a:tr>
              <a:tr h="4237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i="1" dirty="0" err="1"/>
                        <a:t>tf.data</a:t>
                      </a:r>
                      <a:endParaRPr lang="ko-KR" altLang="en-US" b="1" i="1" dirty="0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8.69</a:t>
                      </a:r>
                      <a:endParaRPr lang="ko-KR" altLang="en-US" b="1" dirty="0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1.44</a:t>
                      </a:r>
                      <a:endParaRPr lang="ko-KR" altLang="en-US" b="1" dirty="0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103</a:t>
                      </a:r>
                      <a:endParaRPr lang="ko-KR" altLang="en-US" b="1" dirty="0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2024953"/>
                  </a:ext>
                </a:extLst>
              </a:tr>
              <a:tr h="4554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i="1" dirty="0"/>
                        <a:t>oldata1</a:t>
                      </a:r>
                      <a:endParaRPr lang="ko-KR" altLang="en-US" b="1" i="1" dirty="0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9.23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2.55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109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2978935"/>
                  </a:ext>
                </a:extLst>
              </a:tr>
              <a:tr h="4237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i="1" dirty="0"/>
                        <a:t>-</a:t>
                      </a:r>
                      <a:endParaRPr lang="ko-KR" altLang="en-US" b="1" i="1" dirty="0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8.41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1.81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103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74795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03753234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err="1"/>
              <a:t>Oldata</a:t>
            </a:r>
            <a:r>
              <a:rPr kumimoji="1" lang="en-US" altLang="ko-KR" dirty="0"/>
              <a:t> code debugging</a:t>
            </a:r>
            <a:r>
              <a:rPr kumimoji="1" lang="ko-KR" altLang="en-US" dirty="0"/>
              <a:t> </a:t>
            </a:r>
            <a:r>
              <a:rPr kumimoji="1" lang="en-US" altLang="ko-KR" dirty="0"/>
              <a:t> 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57645B-C38A-8341-AE49-4AE92F4AF9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kumimoji="1" lang="en-US" altLang="ko-KR" dirty="0"/>
              <a:t>Case 2.</a:t>
            </a:r>
            <a:r>
              <a:rPr kumimoji="1" lang="ko-KR" altLang="en-US" dirty="0"/>
              <a:t> </a:t>
            </a:r>
            <a:r>
              <a:rPr kumimoji="1" lang="en-US" altLang="ko-KR" b="1" i="1" dirty="0" err="1"/>
              <a:t>train_step</a:t>
            </a:r>
            <a:r>
              <a:rPr kumimoji="1" lang="en-US" altLang="ko-KR" b="1" i="1" dirty="0"/>
              <a:t>(), </a:t>
            </a:r>
            <a:r>
              <a:rPr kumimoji="1" lang="en-US" altLang="ko-KR" b="1" i="1" dirty="0" err="1"/>
              <a:t>test_step</a:t>
            </a:r>
            <a:r>
              <a:rPr kumimoji="1" lang="en-US" altLang="ko-KR" b="1" i="1" dirty="0"/>
              <a:t>() </a:t>
            </a:r>
            <a:r>
              <a:rPr kumimoji="1" lang="ko-KR" altLang="en-US" dirty="0"/>
              <a:t>전역 메서드로 유지했을 경우 </a:t>
            </a:r>
            <a:endParaRPr kumimoji="1" lang="en-US" altLang="ko-KR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dirty="0"/>
          </a:p>
          <a:p>
            <a:endParaRPr kumimoji="1" lang="en-US" altLang="ko-KR" b="1" i="1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117</a:t>
            </a:fld>
            <a:endParaRPr lang="ko-KR" altLang="en-US" dirty="0"/>
          </a:p>
        </p:txBody>
      </p:sp>
      <p:graphicFrame>
        <p:nvGraphicFramePr>
          <p:cNvPr id="6" name="표 8">
            <a:extLst>
              <a:ext uri="{FF2B5EF4-FFF2-40B4-BE49-F238E27FC236}">
                <a16:creationId xmlns:a16="http://schemas.microsoft.com/office/drawing/2014/main" id="{AB7FA0C2-60EB-4AF8-A14D-E7BE50C6D686}"/>
              </a:ext>
            </a:extLst>
          </p:cNvPr>
          <p:cNvGraphicFramePr>
            <a:graphicFrameLocks noGrp="1"/>
          </p:cNvGraphicFramePr>
          <p:nvPr/>
        </p:nvGraphicFramePr>
        <p:xfrm>
          <a:off x="822325" y="1628775"/>
          <a:ext cx="8045450" cy="15417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8850">
                  <a:extLst>
                    <a:ext uri="{9D8B030D-6E8A-4147-A177-3AD203B41FA5}">
                      <a16:colId xmlns:a16="http://schemas.microsoft.com/office/drawing/2014/main" val="4075717527"/>
                    </a:ext>
                  </a:extLst>
                </a:gridCol>
                <a:gridCol w="2291958">
                  <a:extLst>
                    <a:ext uri="{9D8B030D-6E8A-4147-A177-3AD203B41FA5}">
                      <a16:colId xmlns:a16="http://schemas.microsoft.com/office/drawing/2014/main" val="3698159959"/>
                    </a:ext>
                  </a:extLst>
                </a:gridCol>
                <a:gridCol w="2576905">
                  <a:extLst>
                    <a:ext uri="{9D8B030D-6E8A-4147-A177-3AD203B41FA5}">
                      <a16:colId xmlns:a16="http://schemas.microsoft.com/office/drawing/2014/main" val="3769381015"/>
                    </a:ext>
                  </a:extLst>
                </a:gridCol>
                <a:gridCol w="2217737">
                  <a:extLst>
                    <a:ext uri="{9D8B030D-6E8A-4147-A177-3AD203B41FA5}">
                      <a16:colId xmlns:a16="http://schemas.microsoft.com/office/drawing/2014/main" val="3285277256"/>
                    </a:ext>
                  </a:extLst>
                </a:gridCol>
              </a:tblGrid>
              <a:tr h="34804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(Sec.)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 Epoch training time(Avg.)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1Epoch test time(Avg.)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Elapsed time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7194864"/>
                  </a:ext>
                </a:extLst>
              </a:tr>
              <a:tr h="3919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i="1" dirty="0" err="1"/>
                        <a:t>tf.data</a:t>
                      </a:r>
                      <a:endParaRPr lang="ko-KR" altLang="en-US" b="1" i="1" dirty="0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8.69</a:t>
                      </a:r>
                      <a:endParaRPr lang="ko-KR" altLang="en-US" b="1" dirty="0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1.44</a:t>
                      </a:r>
                      <a:endParaRPr lang="ko-KR" altLang="en-US" b="1" dirty="0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103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2024953"/>
                  </a:ext>
                </a:extLst>
              </a:tr>
              <a:tr h="3919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i="1" dirty="0"/>
                        <a:t>oldata1</a:t>
                      </a:r>
                      <a:endParaRPr lang="ko-KR" altLang="en-US" b="1" i="1" dirty="0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8.41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1.81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103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2978935"/>
                  </a:ext>
                </a:extLst>
              </a:tr>
              <a:tr h="3919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i="1" dirty="0"/>
                        <a:t>oldata2</a:t>
                      </a:r>
                      <a:endParaRPr lang="ko-KR" altLang="en-US" b="1" i="1" dirty="0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8.64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1.29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101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84692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81438534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57645B-C38A-8341-AE49-4AE92F4AF9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kumimoji="1" lang="en-US" altLang="ko-KR" dirty="0" err="1"/>
              <a:t>Train_step</a:t>
            </a:r>
            <a:r>
              <a:rPr kumimoji="1" lang="en-US" altLang="ko-KR" dirty="0"/>
              <a:t>() </a:t>
            </a:r>
            <a:r>
              <a:rPr kumimoji="1" lang="ko-KR" altLang="en-US" dirty="0"/>
              <a:t>쓰레드화 </a:t>
            </a:r>
            <a:endParaRPr kumimoji="1" lang="en-US" altLang="ko-KR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dirty="0"/>
          </a:p>
          <a:p>
            <a:endParaRPr kumimoji="1" lang="en-US" altLang="ko-KR" b="1" i="1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822216B-5EAC-4351-B898-B39F13D24B1E}"/>
              </a:ext>
            </a:extLst>
          </p:cNvPr>
          <p:cNvSpPr/>
          <p:nvPr/>
        </p:nvSpPr>
        <p:spPr>
          <a:xfrm>
            <a:off x="466724" y="1709736"/>
            <a:ext cx="9801225" cy="1323975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F5ADD9B2-C242-41EB-AB42-A1C0FBBCC6D9}"/>
              </a:ext>
            </a:extLst>
          </p:cNvPr>
          <p:cNvSpPr/>
          <p:nvPr/>
        </p:nvSpPr>
        <p:spPr>
          <a:xfrm>
            <a:off x="3651967" y="1839376"/>
            <a:ext cx="6482633" cy="102555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i="1" dirty="0">
              <a:solidFill>
                <a:schemeClr val="tx1"/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err="1"/>
              <a:t>Oldata</a:t>
            </a:r>
            <a:r>
              <a:rPr kumimoji="1" lang="en-US" altLang="ko-KR" dirty="0"/>
              <a:t> code debugging</a:t>
            </a:r>
            <a:r>
              <a:rPr kumimoji="1" lang="ko-KR" altLang="en-US" dirty="0"/>
              <a:t> </a:t>
            </a:r>
            <a:r>
              <a:rPr kumimoji="1" lang="en-US" altLang="ko-KR" dirty="0"/>
              <a:t> </a:t>
            </a:r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118</a:t>
            </a:fld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CB0C50C-7BF0-4040-8971-D0559DF8243E}"/>
              </a:ext>
            </a:extLst>
          </p:cNvPr>
          <p:cNvSpPr/>
          <p:nvPr/>
        </p:nvSpPr>
        <p:spPr>
          <a:xfrm>
            <a:off x="3963984" y="2137541"/>
            <a:ext cx="1502570" cy="419445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i="1" dirty="0" err="1">
                <a:solidFill>
                  <a:schemeClr val="tx1"/>
                </a:solidFill>
              </a:rPr>
              <a:t>Train_step</a:t>
            </a:r>
            <a:r>
              <a:rPr lang="en-US" altLang="ko-KR" b="1" i="1" dirty="0">
                <a:solidFill>
                  <a:schemeClr val="tx1"/>
                </a:solidFill>
              </a:rPr>
              <a:t>()</a:t>
            </a:r>
            <a:endParaRPr lang="ko-KR" altLang="en-US" b="1" i="1" dirty="0">
              <a:solidFill>
                <a:schemeClr val="tx1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78352CB3-8C31-4E8C-A149-BA251B65E411}"/>
              </a:ext>
            </a:extLst>
          </p:cNvPr>
          <p:cNvSpPr/>
          <p:nvPr/>
        </p:nvSpPr>
        <p:spPr>
          <a:xfrm>
            <a:off x="571741" y="1923533"/>
            <a:ext cx="1711084" cy="237951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i="1" dirty="0">
                <a:solidFill>
                  <a:schemeClr val="tx1"/>
                </a:solidFill>
              </a:rPr>
              <a:t>Model Class Obj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A63E46B-E440-40B5-BC92-ABDA1B6A8D68}"/>
              </a:ext>
            </a:extLst>
          </p:cNvPr>
          <p:cNvSpPr/>
          <p:nvPr/>
        </p:nvSpPr>
        <p:spPr>
          <a:xfrm>
            <a:off x="6067027" y="2137195"/>
            <a:ext cx="1502570" cy="419445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i="1" dirty="0" err="1">
                <a:solidFill>
                  <a:schemeClr val="tx1"/>
                </a:solidFill>
              </a:rPr>
              <a:t>Test_step</a:t>
            </a:r>
            <a:r>
              <a:rPr lang="en-US" altLang="ko-KR" b="1" i="1" dirty="0">
                <a:solidFill>
                  <a:schemeClr val="tx1"/>
                </a:solidFill>
              </a:rPr>
              <a:t>()</a:t>
            </a:r>
            <a:endParaRPr lang="ko-KR" altLang="en-US" b="1" i="1" dirty="0">
              <a:solidFill>
                <a:schemeClr val="tx1"/>
              </a:solidFill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AF8D7183-97DD-423F-9859-6B2CB0BF53E9}"/>
              </a:ext>
            </a:extLst>
          </p:cNvPr>
          <p:cNvSpPr/>
          <p:nvPr/>
        </p:nvSpPr>
        <p:spPr>
          <a:xfrm>
            <a:off x="571740" y="2252230"/>
            <a:ext cx="1711085" cy="237951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i="1" dirty="0">
                <a:solidFill>
                  <a:schemeClr val="tx1"/>
                </a:solidFill>
              </a:rPr>
              <a:t>Loss, Acc Obj</a:t>
            </a:r>
            <a:endParaRPr lang="ko-KR" altLang="en-US" sz="1400" b="1" i="1" dirty="0">
              <a:solidFill>
                <a:schemeClr val="tx1"/>
              </a:solidFill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1AB89EB4-9A6E-449D-8A55-1ADCF556079E}"/>
              </a:ext>
            </a:extLst>
          </p:cNvPr>
          <p:cNvSpPr/>
          <p:nvPr/>
        </p:nvSpPr>
        <p:spPr>
          <a:xfrm>
            <a:off x="571740" y="2576382"/>
            <a:ext cx="1711086" cy="237951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i="1" dirty="0" err="1">
                <a:solidFill>
                  <a:schemeClr val="tx1"/>
                </a:solidFill>
              </a:rPr>
              <a:t>Tf.data</a:t>
            </a:r>
            <a:r>
              <a:rPr lang="en-US" altLang="ko-KR" sz="1400" b="1" i="1" dirty="0">
                <a:solidFill>
                  <a:schemeClr val="tx1"/>
                </a:solidFill>
              </a:rPr>
              <a:t> pipeline Obj</a:t>
            </a:r>
            <a:endParaRPr lang="ko-KR" altLang="en-US" sz="1400" b="1" i="1" dirty="0">
              <a:solidFill>
                <a:schemeClr val="tx1"/>
              </a:solidFill>
            </a:endParaRPr>
          </a:p>
        </p:txBody>
      </p:sp>
      <p:sp>
        <p:nvSpPr>
          <p:cNvPr id="14" name="오른쪽 중괄호 13">
            <a:extLst>
              <a:ext uri="{FF2B5EF4-FFF2-40B4-BE49-F238E27FC236}">
                <a16:creationId xmlns:a16="http://schemas.microsoft.com/office/drawing/2014/main" id="{2B224F4F-CB1B-41A1-B515-F92A1029DDFB}"/>
              </a:ext>
            </a:extLst>
          </p:cNvPr>
          <p:cNvSpPr/>
          <p:nvPr/>
        </p:nvSpPr>
        <p:spPr>
          <a:xfrm>
            <a:off x="2279176" y="2036821"/>
            <a:ext cx="323850" cy="688516"/>
          </a:xfrm>
          <a:prstGeom prst="rightBrace">
            <a:avLst>
              <a:gd name="adj1" fmla="val 8333"/>
              <a:gd name="adj2" fmla="val 45850"/>
            </a:avLst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B2CE7BA6-01CE-497D-BD50-813C39245E85}"/>
              </a:ext>
            </a:extLst>
          </p:cNvPr>
          <p:cNvCxnSpPr>
            <a:cxnSpLocks/>
            <a:stCxn id="14" idx="1"/>
            <a:endCxn id="8" idx="1"/>
          </p:cNvCxnSpPr>
          <p:nvPr/>
        </p:nvCxnSpPr>
        <p:spPr>
          <a:xfrm flipV="1">
            <a:off x="2603026" y="2352155"/>
            <a:ext cx="1048941" cy="35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90B44F94-E51D-4D38-A3FB-BF315B627D21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5466554" y="2346918"/>
            <a:ext cx="600473" cy="34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5139373-A917-47AA-AE6B-BC0D929723B9}"/>
              </a:ext>
            </a:extLst>
          </p:cNvPr>
          <p:cNvSpPr/>
          <p:nvPr/>
        </p:nvSpPr>
        <p:spPr>
          <a:xfrm>
            <a:off x="8298491" y="2134443"/>
            <a:ext cx="1686166" cy="419445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i="1" dirty="0">
                <a:solidFill>
                  <a:schemeClr val="tx1"/>
                </a:solidFill>
              </a:rPr>
              <a:t>Print( loss, Acc)</a:t>
            </a:r>
            <a:endParaRPr lang="ko-KR" altLang="en-US" b="1" i="1" dirty="0">
              <a:solidFill>
                <a:schemeClr val="tx1"/>
              </a:solidFill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20B8DFAE-73D6-4727-8D39-27161C2A3565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7582698" y="2344166"/>
            <a:ext cx="71579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0084653-AFDE-4DFD-B703-30D5319F0CE4}"/>
              </a:ext>
            </a:extLst>
          </p:cNvPr>
          <p:cNvSpPr/>
          <p:nvPr/>
        </p:nvSpPr>
        <p:spPr>
          <a:xfrm>
            <a:off x="466724" y="3404495"/>
            <a:ext cx="9801225" cy="2160633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1C9849B8-6496-4A8D-B485-4EF085319FB5}"/>
              </a:ext>
            </a:extLst>
          </p:cNvPr>
          <p:cNvSpPr/>
          <p:nvPr/>
        </p:nvSpPr>
        <p:spPr>
          <a:xfrm>
            <a:off x="3671017" y="4380317"/>
            <a:ext cx="6482633" cy="102555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i="1" dirty="0">
              <a:solidFill>
                <a:schemeClr val="tx1"/>
              </a:solidFill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3E191C50-9141-4F7E-A498-5ADFBD5B16C3}"/>
              </a:ext>
            </a:extLst>
          </p:cNvPr>
          <p:cNvSpPr/>
          <p:nvPr/>
        </p:nvSpPr>
        <p:spPr>
          <a:xfrm>
            <a:off x="571741" y="4454949"/>
            <a:ext cx="1711084" cy="237951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i="1" dirty="0">
                <a:solidFill>
                  <a:schemeClr val="tx1"/>
                </a:solidFill>
              </a:rPr>
              <a:t>Model Class Obj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973F2FE-288D-47B5-8CDD-0A1C4F0EF622}"/>
              </a:ext>
            </a:extLst>
          </p:cNvPr>
          <p:cNvSpPr/>
          <p:nvPr/>
        </p:nvSpPr>
        <p:spPr>
          <a:xfrm>
            <a:off x="6086077" y="4668611"/>
            <a:ext cx="1502570" cy="419445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i="1" dirty="0" err="1">
                <a:solidFill>
                  <a:schemeClr val="tx1"/>
                </a:solidFill>
              </a:rPr>
              <a:t>Test_step</a:t>
            </a:r>
            <a:r>
              <a:rPr lang="en-US" altLang="ko-KR" b="1" i="1" dirty="0">
                <a:solidFill>
                  <a:schemeClr val="tx1"/>
                </a:solidFill>
              </a:rPr>
              <a:t>()</a:t>
            </a:r>
            <a:endParaRPr lang="ko-KR" altLang="en-US" b="1" i="1" dirty="0">
              <a:solidFill>
                <a:schemeClr val="tx1"/>
              </a:solidFill>
            </a:endParaRP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53596D2E-CC86-4080-86F0-2D02CC3FDAD4}"/>
              </a:ext>
            </a:extLst>
          </p:cNvPr>
          <p:cNvSpPr/>
          <p:nvPr/>
        </p:nvSpPr>
        <p:spPr>
          <a:xfrm>
            <a:off x="571740" y="4783646"/>
            <a:ext cx="1711085" cy="237951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i="1" dirty="0">
                <a:solidFill>
                  <a:schemeClr val="tx1"/>
                </a:solidFill>
              </a:rPr>
              <a:t>Loss, Acc Obj</a:t>
            </a:r>
            <a:endParaRPr lang="ko-KR" altLang="en-US" sz="1400" b="1" i="1" dirty="0">
              <a:solidFill>
                <a:schemeClr val="tx1"/>
              </a:solidFill>
            </a:endParaRP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C56FFAEB-547A-41AF-9609-67ECCF81345C}"/>
              </a:ext>
            </a:extLst>
          </p:cNvPr>
          <p:cNvSpPr/>
          <p:nvPr/>
        </p:nvSpPr>
        <p:spPr>
          <a:xfrm>
            <a:off x="571740" y="5107798"/>
            <a:ext cx="1711086" cy="237951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i="1" dirty="0" err="1">
                <a:solidFill>
                  <a:schemeClr val="tx1"/>
                </a:solidFill>
              </a:rPr>
              <a:t>Tf.data</a:t>
            </a:r>
            <a:r>
              <a:rPr lang="en-US" altLang="ko-KR" sz="1400" b="1" i="1" dirty="0">
                <a:solidFill>
                  <a:schemeClr val="tx1"/>
                </a:solidFill>
              </a:rPr>
              <a:t> pipeline Obj</a:t>
            </a:r>
            <a:endParaRPr lang="ko-KR" altLang="en-US" sz="1400" b="1" i="1" dirty="0">
              <a:solidFill>
                <a:schemeClr val="tx1"/>
              </a:solidFill>
            </a:endParaRPr>
          </a:p>
        </p:txBody>
      </p:sp>
      <p:sp>
        <p:nvSpPr>
          <p:cNvPr id="32" name="오른쪽 중괄호 31">
            <a:extLst>
              <a:ext uri="{FF2B5EF4-FFF2-40B4-BE49-F238E27FC236}">
                <a16:creationId xmlns:a16="http://schemas.microsoft.com/office/drawing/2014/main" id="{00D093F5-AF2B-4F55-80EC-47B260C32560}"/>
              </a:ext>
            </a:extLst>
          </p:cNvPr>
          <p:cNvSpPr/>
          <p:nvPr/>
        </p:nvSpPr>
        <p:spPr>
          <a:xfrm>
            <a:off x="2279176" y="4231195"/>
            <a:ext cx="258842" cy="1025558"/>
          </a:xfrm>
          <a:prstGeom prst="rightBrace">
            <a:avLst>
              <a:gd name="adj1" fmla="val 25760"/>
              <a:gd name="adj2" fmla="val 64425"/>
            </a:avLst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7F1E83D4-8202-4237-A15A-BB6E9A4402E1}"/>
              </a:ext>
            </a:extLst>
          </p:cNvPr>
          <p:cNvCxnSpPr>
            <a:cxnSpLocks/>
            <a:stCxn id="32" idx="1"/>
            <a:endCxn id="26" idx="1"/>
          </p:cNvCxnSpPr>
          <p:nvPr/>
        </p:nvCxnSpPr>
        <p:spPr>
          <a:xfrm>
            <a:off x="2538018" y="4891911"/>
            <a:ext cx="1132999" cy="118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843EF78D-52A2-4FB2-910D-3817CA312801}"/>
              </a:ext>
            </a:extLst>
          </p:cNvPr>
          <p:cNvCxnSpPr>
            <a:cxnSpLocks/>
            <a:endCxn id="29" idx="1"/>
          </p:cNvCxnSpPr>
          <p:nvPr/>
        </p:nvCxnSpPr>
        <p:spPr>
          <a:xfrm>
            <a:off x="5815011" y="4878334"/>
            <a:ext cx="27106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32A72643-52C7-4BC6-83B0-7C63129D35F1}"/>
              </a:ext>
            </a:extLst>
          </p:cNvPr>
          <p:cNvSpPr/>
          <p:nvPr/>
        </p:nvSpPr>
        <p:spPr>
          <a:xfrm>
            <a:off x="8317541" y="4665859"/>
            <a:ext cx="1686166" cy="419445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i="1" dirty="0">
                <a:solidFill>
                  <a:schemeClr val="tx1"/>
                </a:solidFill>
              </a:rPr>
              <a:t>Print( loss, Acc)</a:t>
            </a:r>
            <a:endParaRPr lang="ko-KR" altLang="en-US" b="1" i="1" dirty="0">
              <a:solidFill>
                <a:schemeClr val="tx1"/>
              </a:solidFill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7F4C0B96-F10D-40A1-92FF-CBEF69519C5B}"/>
              </a:ext>
            </a:extLst>
          </p:cNvPr>
          <p:cNvCxnSpPr>
            <a:cxnSpLocks/>
            <a:endCxn id="35" idx="1"/>
          </p:cNvCxnSpPr>
          <p:nvPr/>
        </p:nvCxnSpPr>
        <p:spPr>
          <a:xfrm>
            <a:off x="7601748" y="4875582"/>
            <a:ext cx="71579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9126BA8C-3EE1-46DD-B9AC-E1A85C45B4B4}"/>
              </a:ext>
            </a:extLst>
          </p:cNvPr>
          <p:cNvSpPr/>
          <p:nvPr/>
        </p:nvSpPr>
        <p:spPr>
          <a:xfrm>
            <a:off x="3810000" y="3574549"/>
            <a:ext cx="2000250" cy="58605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i="1" dirty="0">
              <a:solidFill>
                <a:schemeClr val="tx1"/>
              </a:solidFill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B9523FD3-ECE8-4136-A791-38042E26D775}"/>
              </a:ext>
            </a:extLst>
          </p:cNvPr>
          <p:cNvCxnSpPr>
            <a:cxnSpLocks/>
          </p:cNvCxnSpPr>
          <p:nvPr/>
        </p:nvCxnSpPr>
        <p:spPr>
          <a:xfrm>
            <a:off x="5810251" y="3901471"/>
            <a:ext cx="0" cy="1528776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B02813A7-0EEB-450B-A7DB-3A77CC8A8393}"/>
              </a:ext>
            </a:extLst>
          </p:cNvPr>
          <p:cNvSpPr txBox="1"/>
          <p:nvPr/>
        </p:nvSpPr>
        <p:spPr>
          <a:xfrm>
            <a:off x="5210151" y="4348541"/>
            <a:ext cx="2130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i="1" dirty="0"/>
              <a:t>join()</a:t>
            </a:r>
            <a:endParaRPr lang="ko-KR" altLang="en-US" b="1" i="1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5EB6470D-61C4-4C73-BF2C-770C9C716846}"/>
              </a:ext>
            </a:extLst>
          </p:cNvPr>
          <p:cNvSpPr/>
          <p:nvPr/>
        </p:nvSpPr>
        <p:spPr>
          <a:xfrm>
            <a:off x="3983034" y="3669373"/>
            <a:ext cx="1502570" cy="419445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i="1" dirty="0" err="1">
                <a:solidFill>
                  <a:schemeClr val="tx1"/>
                </a:solidFill>
              </a:rPr>
              <a:t>Train_step</a:t>
            </a:r>
            <a:r>
              <a:rPr lang="en-US" altLang="ko-KR" b="1" i="1" dirty="0">
                <a:solidFill>
                  <a:schemeClr val="tx1"/>
                </a:solidFill>
              </a:rPr>
              <a:t>()</a:t>
            </a:r>
            <a:endParaRPr lang="ko-KR" altLang="en-US" b="1" i="1" dirty="0">
              <a:solidFill>
                <a:schemeClr val="tx1"/>
              </a:solidFill>
            </a:endParaRPr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42B573CC-D084-40CF-8B5C-40818F03EE65}"/>
              </a:ext>
            </a:extLst>
          </p:cNvPr>
          <p:cNvSpPr/>
          <p:nvPr/>
        </p:nvSpPr>
        <p:spPr>
          <a:xfrm>
            <a:off x="571740" y="4072512"/>
            <a:ext cx="1695212" cy="28270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i="1" dirty="0">
                <a:solidFill>
                  <a:schemeClr val="tx1"/>
                </a:solidFill>
              </a:rPr>
              <a:t>Train Thread Obj</a:t>
            </a:r>
            <a:endParaRPr lang="ko-KR" altLang="en-US" sz="1400" b="1" i="1" dirty="0">
              <a:solidFill>
                <a:schemeClr val="tx1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ADA4CE2-731E-42B2-A842-F86524799D63}"/>
              </a:ext>
            </a:extLst>
          </p:cNvPr>
          <p:cNvSpPr txBox="1"/>
          <p:nvPr/>
        </p:nvSpPr>
        <p:spPr>
          <a:xfrm>
            <a:off x="3884391" y="4748732"/>
            <a:ext cx="1661756" cy="30777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b="1" i="1" dirty="0" err="1"/>
              <a:t>Train_thread.start</a:t>
            </a:r>
            <a:r>
              <a:rPr lang="en-US" altLang="ko-KR" sz="1400" b="1" i="1" dirty="0"/>
              <a:t>()</a:t>
            </a:r>
            <a:endParaRPr lang="ko-KR" altLang="en-US" sz="1400" b="1" i="1" dirty="0"/>
          </a:p>
        </p:txBody>
      </p:sp>
      <p:cxnSp>
        <p:nvCxnSpPr>
          <p:cNvPr id="50" name="연결선: 꺾임 49">
            <a:extLst>
              <a:ext uri="{FF2B5EF4-FFF2-40B4-BE49-F238E27FC236}">
                <a16:creationId xmlns:a16="http://schemas.microsoft.com/office/drawing/2014/main" id="{8D86210D-F120-4539-A57A-4C96513941DD}"/>
              </a:ext>
            </a:extLst>
          </p:cNvPr>
          <p:cNvCxnSpPr>
            <a:cxnSpLocks/>
            <a:stCxn id="48" idx="0"/>
            <a:endCxn id="37" idx="1"/>
          </p:cNvCxnSpPr>
          <p:nvPr/>
        </p:nvCxnSpPr>
        <p:spPr>
          <a:xfrm rot="16200000" flipV="1">
            <a:off x="3822056" y="3855518"/>
            <a:ext cx="881158" cy="905269"/>
          </a:xfrm>
          <a:prstGeom prst="bentConnector4">
            <a:avLst>
              <a:gd name="adj1" fmla="val 51749"/>
              <a:gd name="adj2" fmla="val 135774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A1FC5B1A-1ED9-4FDE-8930-6F20E11DB424}"/>
              </a:ext>
            </a:extLst>
          </p:cNvPr>
          <p:cNvSpPr txBox="1"/>
          <p:nvPr/>
        </p:nvSpPr>
        <p:spPr>
          <a:xfrm>
            <a:off x="3638077" y="1806386"/>
            <a:ext cx="17968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i="1" dirty="0"/>
              <a:t>Epoch loop</a:t>
            </a:r>
            <a:endParaRPr lang="ko-KR" altLang="en-US" sz="1400" b="1" i="1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31573757-1B88-4083-85FC-D0D656DF0860}"/>
              </a:ext>
            </a:extLst>
          </p:cNvPr>
          <p:cNvSpPr txBox="1"/>
          <p:nvPr/>
        </p:nvSpPr>
        <p:spPr>
          <a:xfrm>
            <a:off x="3655469" y="4348541"/>
            <a:ext cx="17968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i="1" dirty="0"/>
              <a:t>Epoch loop</a:t>
            </a:r>
            <a:endParaRPr lang="ko-KR" altLang="en-US" sz="1400" b="1" i="1" dirty="0"/>
          </a:p>
        </p:txBody>
      </p:sp>
    </p:spTree>
    <p:extLst>
      <p:ext uri="{BB962C8B-B14F-4D97-AF65-F5344CB8AC3E}">
        <p14:creationId xmlns:p14="http://schemas.microsoft.com/office/powerpoint/2010/main" val="329043483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D47433-0D65-4804-A779-EBBA5F456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5C5EBA7-E8F7-41A2-B087-FCC55E1DDD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 err="1"/>
              <a:t>Train_step</a:t>
            </a:r>
            <a:r>
              <a:rPr kumimoji="1" lang="en-US" altLang="ko-KR" dirty="0"/>
              <a:t>() </a:t>
            </a:r>
            <a:r>
              <a:rPr kumimoji="1" lang="ko-KR" altLang="en-US" dirty="0"/>
              <a:t>쓰레드화 </a:t>
            </a:r>
            <a:endParaRPr kumimoji="1"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13B3A6-19C0-4D6B-A4D7-B1293F1726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119</a:t>
            </a:fld>
            <a:endParaRPr lang="ko-KR" altLang="en-US" dirty="0"/>
          </a:p>
        </p:txBody>
      </p:sp>
      <p:graphicFrame>
        <p:nvGraphicFramePr>
          <p:cNvPr id="5" name="표 8">
            <a:extLst>
              <a:ext uri="{FF2B5EF4-FFF2-40B4-BE49-F238E27FC236}">
                <a16:creationId xmlns:a16="http://schemas.microsoft.com/office/drawing/2014/main" id="{F943AC32-8ACB-4421-93B0-BB88F30B701D}"/>
              </a:ext>
            </a:extLst>
          </p:cNvPr>
          <p:cNvGraphicFramePr>
            <a:graphicFrameLocks noGrp="1"/>
          </p:cNvGraphicFramePr>
          <p:nvPr/>
        </p:nvGraphicFramePr>
        <p:xfrm>
          <a:off x="822325" y="1628775"/>
          <a:ext cx="8045450" cy="15417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8850">
                  <a:extLst>
                    <a:ext uri="{9D8B030D-6E8A-4147-A177-3AD203B41FA5}">
                      <a16:colId xmlns:a16="http://schemas.microsoft.com/office/drawing/2014/main" val="4075717527"/>
                    </a:ext>
                  </a:extLst>
                </a:gridCol>
                <a:gridCol w="2291958">
                  <a:extLst>
                    <a:ext uri="{9D8B030D-6E8A-4147-A177-3AD203B41FA5}">
                      <a16:colId xmlns:a16="http://schemas.microsoft.com/office/drawing/2014/main" val="3698159959"/>
                    </a:ext>
                  </a:extLst>
                </a:gridCol>
                <a:gridCol w="2576905">
                  <a:extLst>
                    <a:ext uri="{9D8B030D-6E8A-4147-A177-3AD203B41FA5}">
                      <a16:colId xmlns:a16="http://schemas.microsoft.com/office/drawing/2014/main" val="3769381015"/>
                    </a:ext>
                  </a:extLst>
                </a:gridCol>
                <a:gridCol w="2217737">
                  <a:extLst>
                    <a:ext uri="{9D8B030D-6E8A-4147-A177-3AD203B41FA5}">
                      <a16:colId xmlns:a16="http://schemas.microsoft.com/office/drawing/2014/main" val="3285277256"/>
                    </a:ext>
                  </a:extLst>
                </a:gridCol>
              </a:tblGrid>
              <a:tr h="34804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(Sec.)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 Epoch training time(Avg.)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1Epoch test time(Avg.)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Elapsed time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7194864"/>
                  </a:ext>
                </a:extLst>
              </a:tr>
              <a:tr h="3919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i="1" dirty="0" err="1"/>
                        <a:t>tf.data</a:t>
                      </a:r>
                      <a:endParaRPr lang="ko-KR" altLang="en-US" b="1" i="1" dirty="0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8.69</a:t>
                      </a:r>
                      <a:endParaRPr lang="ko-KR" altLang="en-US" b="1" dirty="0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1.44</a:t>
                      </a:r>
                      <a:endParaRPr lang="ko-KR" altLang="en-US" b="1" dirty="0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103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2024953"/>
                  </a:ext>
                </a:extLst>
              </a:tr>
              <a:tr h="3919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i="1" dirty="0"/>
                        <a:t>oldata1</a:t>
                      </a:r>
                      <a:endParaRPr lang="ko-KR" altLang="en-US" b="1" i="1" dirty="0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8.5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1.48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rgbClr val="FF0000"/>
                          </a:solidFill>
                        </a:rPr>
                        <a:t>101</a:t>
                      </a:r>
                      <a:endParaRPr lang="ko-KR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2978935"/>
                  </a:ext>
                </a:extLst>
              </a:tr>
              <a:tr h="3919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1" i="1" dirty="0"/>
                        <a:t>-</a:t>
                      </a:r>
                      <a:endParaRPr lang="ko-KR" altLang="en-US" b="1" i="1" dirty="0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7.10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2.54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98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76387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883223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648225B-1CB1-42A8-A96A-3C5E3D53C0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12</a:t>
            </a:fld>
            <a:endParaRPr lang="ko-KR" altLang="en-US" dirty="0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ACDC24D3-7A3E-43E8-B3CC-8028F4D10362}"/>
              </a:ext>
            </a:extLst>
          </p:cNvPr>
          <p:cNvSpPr/>
          <p:nvPr/>
        </p:nvSpPr>
        <p:spPr>
          <a:xfrm>
            <a:off x="0" y="0"/>
            <a:ext cx="12960000" cy="6480000"/>
          </a:xfrm>
          <a:prstGeom prst="roundRect">
            <a:avLst>
              <a:gd name="adj" fmla="val 9733"/>
            </a:avLst>
          </a:prstGeom>
          <a:noFill/>
          <a:ln w="381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62" name="직선 화살표 연결선 361">
            <a:extLst>
              <a:ext uri="{FF2B5EF4-FFF2-40B4-BE49-F238E27FC236}">
                <a16:creationId xmlns:a16="http://schemas.microsoft.com/office/drawing/2014/main" id="{901D4E34-9174-43AD-AE6F-600CEE5B780D}"/>
              </a:ext>
            </a:extLst>
          </p:cNvPr>
          <p:cNvCxnSpPr>
            <a:cxnSpLocks/>
          </p:cNvCxnSpPr>
          <p:nvPr/>
        </p:nvCxnSpPr>
        <p:spPr>
          <a:xfrm>
            <a:off x="2746222" y="3329211"/>
            <a:ext cx="784066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0" name="정육면체 329">
            <a:extLst>
              <a:ext uri="{FF2B5EF4-FFF2-40B4-BE49-F238E27FC236}">
                <a16:creationId xmlns:a16="http://schemas.microsoft.com/office/drawing/2014/main" id="{BFC61F56-75D5-4B6E-AADE-81D770E4E09F}"/>
              </a:ext>
            </a:extLst>
          </p:cNvPr>
          <p:cNvSpPr/>
          <p:nvPr/>
        </p:nvSpPr>
        <p:spPr>
          <a:xfrm>
            <a:off x="1310927" y="2463203"/>
            <a:ext cx="1224000" cy="1225043"/>
          </a:xfrm>
          <a:prstGeom prst="cube">
            <a:avLst>
              <a:gd name="adj" fmla="val 18592"/>
            </a:avLst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ㄴ</a:t>
            </a:r>
            <a:endParaRPr lang="ko-KR" altLang="en-US" dirty="0"/>
          </a:p>
        </p:txBody>
      </p:sp>
      <p:sp>
        <p:nvSpPr>
          <p:cNvPr id="331" name="정육면체 330">
            <a:extLst>
              <a:ext uri="{FF2B5EF4-FFF2-40B4-BE49-F238E27FC236}">
                <a16:creationId xmlns:a16="http://schemas.microsoft.com/office/drawing/2014/main" id="{81207A4D-9955-4DCE-B0D1-28BDD1D2F5DE}"/>
              </a:ext>
            </a:extLst>
          </p:cNvPr>
          <p:cNvSpPr/>
          <p:nvPr/>
        </p:nvSpPr>
        <p:spPr>
          <a:xfrm>
            <a:off x="1015335" y="2752505"/>
            <a:ext cx="1228862" cy="1225043"/>
          </a:xfrm>
          <a:prstGeom prst="cube">
            <a:avLst>
              <a:gd name="adj" fmla="val 18592"/>
            </a:avLst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4" name="정육면체 333">
            <a:extLst>
              <a:ext uri="{FF2B5EF4-FFF2-40B4-BE49-F238E27FC236}">
                <a16:creationId xmlns:a16="http://schemas.microsoft.com/office/drawing/2014/main" id="{7D6115E4-004F-4502-BB09-095AB705EF7F}"/>
              </a:ext>
            </a:extLst>
          </p:cNvPr>
          <p:cNvSpPr/>
          <p:nvPr/>
        </p:nvSpPr>
        <p:spPr>
          <a:xfrm>
            <a:off x="732421" y="3044664"/>
            <a:ext cx="1228862" cy="1225043"/>
          </a:xfrm>
          <a:prstGeom prst="cube">
            <a:avLst>
              <a:gd name="adj" fmla="val 18592"/>
            </a:avLst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5" name="정육면체 334">
            <a:extLst>
              <a:ext uri="{FF2B5EF4-FFF2-40B4-BE49-F238E27FC236}">
                <a16:creationId xmlns:a16="http://schemas.microsoft.com/office/drawing/2014/main" id="{C5BE163F-3C51-4C8B-B5AC-17E09A4A25A6}"/>
              </a:ext>
            </a:extLst>
          </p:cNvPr>
          <p:cNvSpPr/>
          <p:nvPr/>
        </p:nvSpPr>
        <p:spPr>
          <a:xfrm>
            <a:off x="456552" y="3335561"/>
            <a:ext cx="1228862" cy="1225043"/>
          </a:xfrm>
          <a:prstGeom prst="cube">
            <a:avLst>
              <a:gd name="adj" fmla="val 18592"/>
            </a:avLst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55" name="직선 화살표 연결선 254">
            <a:extLst>
              <a:ext uri="{FF2B5EF4-FFF2-40B4-BE49-F238E27FC236}">
                <a16:creationId xmlns:a16="http://schemas.microsoft.com/office/drawing/2014/main" id="{0CA4031E-D34F-493F-AA2A-88B9E2D517EE}"/>
              </a:ext>
            </a:extLst>
          </p:cNvPr>
          <p:cNvCxnSpPr>
            <a:cxnSpLocks/>
          </p:cNvCxnSpPr>
          <p:nvPr/>
        </p:nvCxnSpPr>
        <p:spPr>
          <a:xfrm>
            <a:off x="1638357" y="2407444"/>
            <a:ext cx="9468" cy="490537"/>
          </a:xfrm>
          <a:prstGeom prst="straightConnector1">
            <a:avLst/>
          </a:prstGeom>
          <a:ln w="57150">
            <a:solidFill>
              <a:schemeClr val="tx1"/>
            </a:solidFill>
            <a:prstDash val="solid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9" name="직선 화살표 연결선 248">
            <a:extLst>
              <a:ext uri="{FF2B5EF4-FFF2-40B4-BE49-F238E27FC236}">
                <a16:creationId xmlns:a16="http://schemas.microsoft.com/office/drawing/2014/main" id="{A9A74015-E891-4D73-9B77-F11D1BA33DAC}"/>
              </a:ext>
            </a:extLst>
          </p:cNvPr>
          <p:cNvCxnSpPr>
            <a:cxnSpLocks/>
          </p:cNvCxnSpPr>
          <p:nvPr/>
        </p:nvCxnSpPr>
        <p:spPr>
          <a:xfrm>
            <a:off x="1076325" y="3007519"/>
            <a:ext cx="976" cy="507728"/>
          </a:xfrm>
          <a:prstGeom prst="straightConnector1">
            <a:avLst/>
          </a:prstGeom>
          <a:ln w="57150">
            <a:solidFill>
              <a:schemeClr val="tx1"/>
            </a:solidFill>
            <a:prstDash val="solid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직선 연결선 249">
            <a:extLst>
              <a:ext uri="{FF2B5EF4-FFF2-40B4-BE49-F238E27FC236}">
                <a16:creationId xmlns:a16="http://schemas.microsoft.com/office/drawing/2014/main" id="{6A6041FD-677B-468D-B87D-CFF75DA227A7}"/>
              </a:ext>
            </a:extLst>
          </p:cNvPr>
          <p:cNvCxnSpPr>
            <a:cxnSpLocks/>
          </p:cNvCxnSpPr>
          <p:nvPr/>
        </p:nvCxnSpPr>
        <p:spPr>
          <a:xfrm flipV="1">
            <a:off x="1066800" y="2688859"/>
            <a:ext cx="325944" cy="342472"/>
          </a:xfrm>
          <a:prstGeom prst="line">
            <a:avLst/>
          </a:prstGeom>
          <a:ln w="57150"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직선 연결선 250">
            <a:extLst>
              <a:ext uri="{FF2B5EF4-FFF2-40B4-BE49-F238E27FC236}">
                <a16:creationId xmlns:a16="http://schemas.microsoft.com/office/drawing/2014/main" id="{06269EC1-1289-47D6-A463-8C1752D179F5}"/>
              </a:ext>
            </a:extLst>
          </p:cNvPr>
          <p:cNvCxnSpPr>
            <a:cxnSpLocks/>
          </p:cNvCxnSpPr>
          <p:nvPr/>
        </p:nvCxnSpPr>
        <p:spPr>
          <a:xfrm flipH="1" flipV="1">
            <a:off x="1402556" y="2667000"/>
            <a:ext cx="3450" cy="505551"/>
          </a:xfrm>
          <a:prstGeom prst="line">
            <a:avLst/>
          </a:prstGeom>
          <a:ln w="57150"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3" name="직선 연결선 252">
            <a:extLst>
              <a:ext uri="{FF2B5EF4-FFF2-40B4-BE49-F238E27FC236}">
                <a16:creationId xmlns:a16="http://schemas.microsoft.com/office/drawing/2014/main" id="{0FD76BB5-046A-4B11-9D68-000CBC06F397}"/>
              </a:ext>
            </a:extLst>
          </p:cNvPr>
          <p:cNvCxnSpPr>
            <a:cxnSpLocks/>
          </p:cNvCxnSpPr>
          <p:nvPr/>
        </p:nvCxnSpPr>
        <p:spPr>
          <a:xfrm flipH="1" flipV="1">
            <a:off x="2000191" y="2066898"/>
            <a:ext cx="3814" cy="461610"/>
          </a:xfrm>
          <a:prstGeom prst="line">
            <a:avLst/>
          </a:prstGeom>
          <a:ln w="57150"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9" name="왼쪽 대괄호 278">
            <a:extLst>
              <a:ext uri="{FF2B5EF4-FFF2-40B4-BE49-F238E27FC236}">
                <a16:creationId xmlns:a16="http://schemas.microsoft.com/office/drawing/2014/main" id="{DFD205F4-21B5-4304-B037-61CCB6F32B6B}"/>
              </a:ext>
            </a:extLst>
          </p:cNvPr>
          <p:cNvSpPr/>
          <p:nvPr/>
        </p:nvSpPr>
        <p:spPr>
          <a:xfrm rot="13389820">
            <a:off x="1602542" y="4350048"/>
            <a:ext cx="112177" cy="303149"/>
          </a:xfrm>
          <a:prstGeom prst="leftBracket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0" name="TextBox 279">
                <a:extLst>
                  <a:ext uri="{FF2B5EF4-FFF2-40B4-BE49-F238E27FC236}">
                    <a16:creationId xmlns:a16="http://schemas.microsoft.com/office/drawing/2014/main" id="{BD9A1E41-3230-4690-9283-8B54DD502D65}"/>
                  </a:ext>
                </a:extLst>
              </p:cNvPr>
              <p:cNvSpPr txBox="1"/>
              <p:nvPr/>
            </p:nvSpPr>
            <p:spPr>
              <a:xfrm>
                <a:off x="1419714" y="4699955"/>
                <a:ext cx="1798569" cy="7025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num>
                        <m:den>
                          <m: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# </m:t>
                          </m:r>
                          <m: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𝒐𝒇</m:t>
                          </m:r>
                          <m: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𝒕𝒉𝒓𝒆𝒂𝒅</m:t>
                          </m:r>
                        </m:den>
                      </m:f>
                    </m:oMath>
                  </m:oMathPara>
                </a14:m>
                <a:endParaRPr lang="ko-KR" altLang="en-US" b="1" dirty="0"/>
              </a:p>
            </p:txBody>
          </p:sp>
        </mc:Choice>
        <mc:Fallback xmlns="">
          <p:sp>
            <p:nvSpPr>
              <p:cNvPr id="280" name="TextBox 279">
                <a:extLst>
                  <a:ext uri="{FF2B5EF4-FFF2-40B4-BE49-F238E27FC236}">
                    <a16:creationId xmlns:a16="http://schemas.microsoft.com/office/drawing/2014/main" id="{BD9A1E41-3230-4690-9283-8B54DD502D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9714" y="4699955"/>
                <a:ext cx="1798569" cy="7025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2" name="직선 연결선 291">
            <a:extLst>
              <a:ext uri="{FF2B5EF4-FFF2-40B4-BE49-F238E27FC236}">
                <a16:creationId xmlns:a16="http://schemas.microsoft.com/office/drawing/2014/main" id="{1370E9BD-47E5-45D7-A54A-52F206EBCF2C}"/>
              </a:ext>
            </a:extLst>
          </p:cNvPr>
          <p:cNvCxnSpPr>
            <a:cxnSpLocks/>
            <a:endCxn id="330" idx="5"/>
          </p:cNvCxnSpPr>
          <p:nvPr/>
        </p:nvCxnSpPr>
        <p:spPr>
          <a:xfrm flipH="1">
            <a:off x="2534927" y="2957499"/>
            <a:ext cx="246285" cy="4442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3" name="직선 연결선 292">
            <a:extLst>
              <a:ext uri="{FF2B5EF4-FFF2-40B4-BE49-F238E27FC236}">
                <a16:creationId xmlns:a16="http://schemas.microsoft.com/office/drawing/2014/main" id="{BDF3B6B0-E249-4CAD-88DF-5341A9E927C3}"/>
              </a:ext>
            </a:extLst>
          </p:cNvPr>
          <p:cNvCxnSpPr>
            <a:cxnSpLocks/>
          </p:cNvCxnSpPr>
          <p:nvPr/>
        </p:nvCxnSpPr>
        <p:spPr>
          <a:xfrm flipH="1" flipV="1">
            <a:off x="2753733" y="2978988"/>
            <a:ext cx="3755" cy="380956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6" name="사각형: 둥근 모서리 295">
            <a:extLst>
              <a:ext uri="{FF2B5EF4-FFF2-40B4-BE49-F238E27FC236}">
                <a16:creationId xmlns:a16="http://schemas.microsoft.com/office/drawing/2014/main" id="{4D06F526-79B3-447A-9CA5-2ECB61CB7662}"/>
              </a:ext>
            </a:extLst>
          </p:cNvPr>
          <p:cNvSpPr/>
          <p:nvPr/>
        </p:nvSpPr>
        <p:spPr>
          <a:xfrm>
            <a:off x="4378068" y="2529514"/>
            <a:ext cx="1620000" cy="1620000"/>
          </a:xfrm>
          <a:prstGeom prst="roundRect">
            <a:avLst/>
          </a:prstGeom>
          <a:noFill/>
          <a:ln w="3810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>
                <a:solidFill>
                  <a:schemeClr val="tx1"/>
                </a:solidFill>
              </a:rPr>
              <a:t>Thread </a:t>
            </a:r>
          </a:p>
          <a:p>
            <a:pPr algn="ctr"/>
            <a:r>
              <a:rPr lang="en-US" altLang="ko-KR" sz="2800" b="1" dirty="0">
                <a:solidFill>
                  <a:schemeClr val="tx1"/>
                </a:solidFill>
              </a:rPr>
              <a:t>pool</a:t>
            </a:r>
            <a:endParaRPr lang="ko-KR" altLang="en-US" sz="2800" b="1" dirty="0">
              <a:solidFill>
                <a:schemeClr val="tx1"/>
              </a:solidFill>
            </a:endParaRPr>
          </a:p>
        </p:txBody>
      </p:sp>
      <p:sp>
        <p:nvSpPr>
          <p:cNvPr id="308" name="사각형: 둥근 모서리 307">
            <a:extLst>
              <a:ext uri="{FF2B5EF4-FFF2-40B4-BE49-F238E27FC236}">
                <a16:creationId xmlns:a16="http://schemas.microsoft.com/office/drawing/2014/main" id="{6F999546-E709-4AB5-8FBB-4E7B6679BBBA}"/>
              </a:ext>
            </a:extLst>
          </p:cNvPr>
          <p:cNvSpPr/>
          <p:nvPr/>
        </p:nvSpPr>
        <p:spPr>
          <a:xfrm>
            <a:off x="6666925" y="543882"/>
            <a:ext cx="1620000" cy="1620000"/>
          </a:xfrm>
          <a:prstGeom prst="roundRect">
            <a:avLst/>
          </a:prstGeom>
          <a:noFill/>
          <a:ln w="3810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0" name="정육면체 309">
            <a:extLst>
              <a:ext uri="{FF2B5EF4-FFF2-40B4-BE49-F238E27FC236}">
                <a16:creationId xmlns:a16="http://schemas.microsoft.com/office/drawing/2014/main" id="{08C1226C-5C7E-4634-B596-4D50EDA29260}"/>
              </a:ext>
            </a:extLst>
          </p:cNvPr>
          <p:cNvSpPr/>
          <p:nvPr/>
        </p:nvSpPr>
        <p:spPr>
          <a:xfrm>
            <a:off x="6888959" y="1054450"/>
            <a:ext cx="226800" cy="648000"/>
          </a:xfrm>
          <a:prstGeom prst="cube">
            <a:avLst>
              <a:gd name="adj" fmla="val 65514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11" name="직선 연결선 310">
            <a:extLst>
              <a:ext uri="{FF2B5EF4-FFF2-40B4-BE49-F238E27FC236}">
                <a16:creationId xmlns:a16="http://schemas.microsoft.com/office/drawing/2014/main" id="{39718AF9-3E01-418A-A0F6-AA38894D1A3D}"/>
              </a:ext>
            </a:extLst>
          </p:cNvPr>
          <p:cNvCxnSpPr>
            <a:cxnSpLocks/>
          </p:cNvCxnSpPr>
          <p:nvPr/>
        </p:nvCxnSpPr>
        <p:spPr>
          <a:xfrm flipH="1" flipV="1">
            <a:off x="6890949" y="830343"/>
            <a:ext cx="768515" cy="3428"/>
          </a:xfrm>
          <a:prstGeom prst="line">
            <a:avLst/>
          </a:prstGeom>
          <a:ln w="381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2" name="직선 화살표 연결선 311">
            <a:extLst>
              <a:ext uri="{FF2B5EF4-FFF2-40B4-BE49-F238E27FC236}">
                <a16:creationId xmlns:a16="http://schemas.microsoft.com/office/drawing/2014/main" id="{F7F32FBF-0864-44AF-8CC7-F2D22152CF19}"/>
              </a:ext>
            </a:extLst>
          </p:cNvPr>
          <p:cNvCxnSpPr>
            <a:cxnSpLocks/>
          </p:cNvCxnSpPr>
          <p:nvPr/>
        </p:nvCxnSpPr>
        <p:spPr>
          <a:xfrm>
            <a:off x="6910719" y="833771"/>
            <a:ext cx="0" cy="296170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3" name="정육면체 312">
            <a:extLst>
              <a:ext uri="{FF2B5EF4-FFF2-40B4-BE49-F238E27FC236}">
                <a16:creationId xmlns:a16="http://schemas.microsoft.com/office/drawing/2014/main" id="{471B12BC-7C47-496B-AD7F-AE34BFF2AB4A}"/>
              </a:ext>
            </a:extLst>
          </p:cNvPr>
          <p:cNvSpPr/>
          <p:nvPr/>
        </p:nvSpPr>
        <p:spPr>
          <a:xfrm>
            <a:off x="7040437" y="1059306"/>
            <a:ext cx="226800" cy="648000"/>
          </a:xfrm>
          <a:prstGeom prst="cube">
            <a:avLst>
              <a:gd name="adj" fmla="val 65514"/>
            </a:avLst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4" name="정육면체 313">
            <a:extLst>
              <a:ext uri="{FF2B5EF4-FFF2-40B4-BE49-F238E27FC236}">
                <a16:creationId xmlns:a16="http://schemas.microsoft.com/office/drawing/2014/main" id="{0FF6EAD6-E3C4-4C89-9AE4-66CD9A2148C0}"/>
              </a:ext>
            </a:extLst>
          </p:cNvPr>
          <p:cNvSpPr/>
          <p:nvPr/>
        </p:nvSpPr>
        <p:spPr>
          <a:xfrm>
            <a:off x="7208535" y="1339886"/>
            <a:ext cx="226800" cy="648000"/>
          </a:xfrm>
          <a:prstGeom prst="cube">
            <a:avLst>
              <a:gd name="adj" fmla="val 65514"/>
            </a:avLst>
          </a:prstGeom>
          <a:solidFill>
            <a:schemeClr val="bg1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5" name="정육면체 314">
            <a:extLst>
              <a:ext uri="{FF2B5EF4-FFF2-40B4-BE49-F238E27FC236}">
                <a16:creationId xmlns:a16="http://schemas.microsoft.com/office/drawing/2014/main" id="{4F50552C-C416-44DA-8946-92589B40CDE2}"/>
              </a:ext>
            </a:extLst>
          </p:cNvPr>
          <p:cNvSpPr/>
          <p:nvPr/>
        </p:nvSpPr>
        <p:spPr>
          <a:xfrm>
            <a:off x="7343657" y="1059306"/>
            <a:ext cx="226800" cy="648000"/>
          </a:xfrm>
          <a:prstGeom prst="cube">
            <a:avLst>
              <a:gd name="adj" fmla="val 65514"/>
            </a:avLst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6" name="정육면체 315">
            <a:extLst>
              <a:ext uri="{FF2B5EF4-FFF2-40B4-BE49-F238E27FC236}">
                <a16:creationId xmlns:a16="http://schemas.microsoft.com/office/drawing/2014/main" id="{3C647B0F-0CE4-4F81-8E5F-BCF9C8FD5882}"/>
              </a:ext>
            </a:extLst>
          </p:cNvPr>
          <p:cNvSpPr/>
          <p:nvPr/>
        </p:nvSpPr>
        <p:spPr>
          <a:xfrm>
            <a:off x="7549983" y="705028"/>
            <a:ext cx="226800" cy="648000"/>
          </a:xfrm>
          <a:prstGeom prst="cube">
            <a:avLst>
              <a:gd name="adj" fmla="val 56999"/>
            </a:avLst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7" name="정육면체 316">
            <a:extLst>
              <a:ext uri="{FF2B5EF4-FFF2-40B4-BE49-F238E27FC236}">
                <a16:creationId xmlns:a16="http://schemas.microsoft.com/office/drawing/2014/main" id="{5419E932-FF44-4543-AC88-645C84E63C97}"/>
              </a:ext>
            </a:extLst>
          </p:cNvPr>
          <p:cNvSpPr/>
          <p:nvPr/>
        </p:nvSpPr>
        <p:spPr>
          <a:xfrm>
            <a:off x="7659460" y="1059306"/>
            <a:ext cx="226800" cy="648000"/>
          </a:xfrm>
          <a:prstGeom prst="cube">
            <a:avLst>
              <a:gd name="adj" fmla="val 65514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8" name="정육면체 317">
            <a:extLst>
              <a:ext uri="{FF2B5EF4-FFF2-40B4-BE49-F238E27FC236}">
                <a16:creationId xmlns:a16="http://schemas.microsoft.com/office/drawing/2014/main" id="{2F9777A2-6BD5-40C3-BF11-A217A112C5EC}"/>
              </a:ext>
            </a:extLst>
          </p:cNvPr>
          <p:cNvSpPr/>
          <p:nvPr/>
        </p:nvSpPr>
        <p:spPr>
          <a:xfrm>
            <a:off x="7814302" y="1059306"/>
            <a:ext cx="226800" cy="648000"/>
          </a:xfrm>
          <a:prstGeom prst="cube">
            <a:avLst>
              <a:gd name="adj" fmla="val 65514"/>
            </a:avLst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19" name="직선 화살표 연결선 318">
            <a:extLst>
              <a:ext uri="{FF2B5EF4-FFF2-40B4-BE49-F238E27FC236}">
                <a16:creationId xmlns:a16="http://schemas.microsoft.com/office/drawing/2014/main" id="{4E45D4FD-E1E9-447E-B9F2-F3692840B5F0}"/>
              </a:ext>
            </a:extLst>
          </p:cNvPr>
          <p:cNvCxnSpPr>
            <a:cxnSpLocks/>
          </p:cNvCxnSpPr>
          <p:nvPr/>
        </p:nvCxnSpPr>
        <p:spPr>
          <a:xfrm flipH="1" flipV="1">
            <a:off x="8125863" y="1493522"/>
            <a:ext cx="497" cy="269086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0" name="직선 연결선 319">
            <a:extLst>
              <a:ext uri="{FF2B5EF4-FFF2-40B4-BE49-F238E27FC236}">
                <a16:creationId xmlns:a16="http://schemas.microsoft.com/office/drawing/2014/main" id="{9DD002C4-B5F9-4FF0-BDB4-B2E25508B8E0}"/>
              </a:ext>
            </a:extLst>
          </p:cNvPr>
          <p:cNvCxnSpPr>
            <a:cxnSpLocks/>
          </p:cNvCxnSpPr>
          <p:nvPr/>
        </p:nvCxnSpPr>
        <p:spPr>
          <a:xfrm flipH="1" flipV="1">
            <a:off x="7435336" y="1745058"/>
            <a:ext cx="709340" cy="2543"/>
          </a:xfrm>
          <a:prstGeom prst="line">
            <a:avLst/>
          </a:prstGeom>
          <a:ln w="381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9" name="TextBox 348">
            <a:extLst>
              <a:ext uri="{FF2B5EF4-FFF2-40B4-BE49-F238E27FC236}">
                <a16:creationId xmlns:a16="http://schemas.microsoft.com/office/drawing/2014/main" id="{10F19F59-766F-4A74-8161-F2B8BEF154C1}"/>
              </a:ext>
            </a:extLst>
          </p:cNvPr>
          <p:cNvSpPr txBox="1"/>
          <p:nvPr/>
        </p:nvSpPr>
        <p:spPr>
          <a:xfrm rot="5400000">
            <a:off x="7232933" y="4286481"/>
            <a:ext cx="6743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…</a:t>
            </a:r>
            <a:endParaRPr lang="ko-KR" altLang="en-US" sz="2800" dirty="0"/>
          </a:p>
        </p:txBody>
      </p:sp>
      <p:cxnSp>
        <p:nvCxnSpPr>
          <p:cNvPr id="532" name="연결선: 꺾임 531">
            <a:extLst>
              <a:ext uri="{FF2B5EF4-FFF2-40B4-BE49-F238E27FC236}">
                <a16:creationId xmlns:a16="http://schemas.microsoft.com/office/drawing/2014/main" id="{8AD396DB-ECB4-4B88-B90F-94B2E686AAB5}"/>
              </a:ext>
            </a:extLst>
          </p:cNvPr>
          <p:cNvCxnSpPr>
            <a:cxnSpLocks/>
          </p:cNvCxnSpPr>
          <p:nvPr/>
        </p:nvCxnSpPr>
        <p:spPr>
          <a:xfrm>
            <a:off x="6002831" y="3334751"/>
            <a:ext cx="655269" cy="2125414"/>
          </a:xfrm>
          <a:prstGeom prst="bentConnector3">
            <a:avLst>
              <a:gd name="adj1" fmla="val 50000"/>
            </a:avLst>
          </a:prstGeom>
          <a:ln w="57150"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0" name="연결선: 꺾임 369">
            <a:extLst>
              <a:ext uri="{FF2B5EF4-FFF2-40B4-BE49-F238E27FC236}">
                <a16:creationId xmlns:a16="http://schemas.microsoft.com/office/drawing/2014/main" id="{FEBAB927-7CD3-4A0D-A533-8FC9B5F15E3D}"/>
              </a:ext>
            </a:extLst>
          </p:cNvPr>
          <p:cNvCxnSpPr>
            <a:cxnSpLocks/>
            <a:stCxn id="296" idx="3"/>
            <a:endCxn id="256" idx="1"/>
          </p:cNvCxnSpPr>
          <p:nvPr/>
        </p:nvCxnSpPr>
        <p:spPr>
          <a:xfrm>
            <a:off x="5998068" y="3339514"/>
            <a:ext cx="664031" cy="3693"/>
          </a:xfrm>
          <a:prstGeom prst="bentConnector3">
            <a:avLst>
              <a:gd name="adj1" fmla="val 50000"/>
            </a:avLst>
          </a:prstGeom>
          <a:ln w="57150"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3" name="연결선: 꺾임 372">
            <a:extLst>
              <a:ext uri="{FF2B5EF4-FFF2-40B4-BE49-F238E27FC236}">
                <a16:creationId xmlns:a16="http://schemas.microsoft.com/office/drawing/2014/main" id="{8B611E6F-5E49-464B-9E89-2CFAD28460C2}"/>
              </a:ext>
            </a:extLst>
          </p:cNvPr>
          <p:cNvCxnSpPr>
            <a:cxnSpLocks/>
          </p:cNvCxnSpPr>
          <p:nvPr/>
        </p:nvCxnSpPr>
        <p:spPr>
          <a:xfrm flipV="1">
            <a:off x="5998068" y="1346739"/>
            <a:ext cx="668857" cy="1985632"/>
          </a:xfrm>
          <a:prstGeom prst="bentConnector3">
            <a:avLst>
              <a:gd name="adj1" fmla="val 50000"/>
            </a:avLst>
          </a:prstGeom>
          <a:ln w="57150"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2" name="직선 연결선 251">
            <a:extLst>
              <a:ext uri="{FF2B5EF4-FFF2-40B4-BE49-F238E27FC236}">
                <a16:creationId xmlns:a16="http://schemas.microsoft.com/office/drawing/2014/main" id="{8563BCD6-48A2-476F-B8D3-0754161CA2CF}"/>
              </a:ext>
            </a:extLst>
          </p:cNvPr>
          <p:cNvCxnSpPr>
            <a:cxnSpLocks/>
          </p:cNvCxnSpPr>
          <p:nvPr/>
        </p:nvCxnSpPr>
        <p:spPr>
          <a:xfrm flipV="1">
            <a:off x="1630738" y="2047546"/>
            <a:ext cx="375999" cy="384439"/>
          </a:xfrm>
          <a:prstGeom prst="line">
            <a:avLst/>
          </a:prstGeom>
          <a:ln w="57150"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5" name="왼쪽 대괄호 604">
            <a:extLst>
              <a:ext uri="{FF2B5EF4-FFF2-40B4-BE49-F238E27FC236}">
                <a16:creationId xmlns:a16="http://schemas.microsoft.com/office/drawing/2014/main" id="{537007F4-AAE3-420C-8B82-C79DF79E5B33}"/>
              </a:ext>
            </a:extLst>
          </p:cNvPr>
          <p:cNvSpPr/>
          <p:nvPr/>
        </p:nvSpPr>
        <p:spPr>
          <a:xfrm rot="2679483">
            <a:off x="767900" y="2132556"/>
            <a:ext cx="230454" cy="1559751"/>
          </a:xfrm>
          <a:prstGeom prst="leftBracket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2" name="TextBox 611">
                <a:extLst>
                  <a:ext uri="{FF2B5EF4-FFF2-40B4-BE49-F238E27FC236}">
                    <a16:creationId xmlns:a16="http://schemas.microsoft.com/office/drawing/2014/main" id="{665EF3CA-9905-4985-A4F7-268F8F350DF1}"/>
                  </a:ext>
                </a:extLst>
              </p:cNvPr>
              <p:cNvSpPr txBox="1"/>
              <p:nvPr/>
            </p:nvSpPr>
            <p:spPr>
              <a:xfrm>
                <a:off x="428583" y="2296252"/>
                <a:ext cx="27411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</m:oMath>
                  </m:oMathPara>
                </a14:m>
                <a:endParaRPr lang="ko-KR" altLang="en-US" sz="4000" b="1" dirty="0"/>
              </a:p>
            </p:txBody>
          </p:sp>
        </mc:Choice>
        <mc:Fallback xmlns="">
          <p:sp>
            <p:nvSpPr>
              <p:cNvPr id="612" name="TextBox 611">
                <a:extLst>
                  <a:ext uri="{FF2B5EF4-FFF2-40B4-BE49-F238E27FC236}">
                    <a16:creationId xmlns:a16="http://schemas.microsoft.com/office/drawing/2014/main" id="{665EF3CA-9905-4985-A4F7-268F8F350D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583" y="2296252"/>
                <a:ext cx="274114" cy="369332"/>
              </a:xfrm>
              <a:prstGeom prst="rect">
                <a:avLst/>
              </a:prstGeom>
              <a:blipFill>
                <a:blip r:embed="rId4"/>
                <a:stretch>
                  <a:fillRect l="-15556" r="-13333" b="-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4" name="TextBox 613">
            <a:extLst>
              <a:ext uri="{FF2B5EF4-FFF2-40B4-BE49-F238E27FC236}">
                <a16:creationId xmlns:a16="http://schemas.microsoft.com/office/drawing/2014/main" id="{6ED618EA-3CC7-483F-9A40-D4AE34B8BB65}"/>
              </a:ext>
            </a:extLst>
          </p:cNvPr>
          <p:cNvSpPr txBox="1"/>
          <p:nvPr/>
        </p:nvSpPr>
        <p:spPr>
          <a:xfrm>
            <a:off x="2672862" y="2026868"/>
            <a:ext cx="3742281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     </a:t>
            </a:r>
            <a:r>
              <a:rPr lang="en-US" altLang="ko-KR" sz="2400" b="1" dirty="0"/>
              <a:t>Insert</a:t>
            </a:r>
            <a:endParaRPr lang="ko-KR" altLang="en-US" sz="2400" b="1" dirty="0"/>
          </a:p>
        </p:txBody>
      </p:sp>
      <p:sp>
        <p:nvSpPr>
          <p:cNvPr id="615" name="TextBox 614">
            <a:extLst>
              <a:ext uri="{FF2B5EF4-FFF2-40B4-BE49-F238E27FC236}">
                <a16:creationId xmlns:a16="http://schemas.microsoft.com/office/drawing/2014/main" id="{3D5949D6-B153-4D46-B809-AE1CAD0BC98D}"/>
              </a:ext>
            </a:extLst>
          </p:cNvPr>
          <p:cNvSpPr txBox="1"/>
          <p:nvPr/>
        </p:nvSpPr>
        <p:spPr>
          <a:xfrm>
            <a:off x="5897956" y="43308"/>
            <a:ext cx="3666388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     </a:t>
            </a:r>
            <a:r>
              <a:rPr lang="en-US" altLang="ko-KR" sz="2400" b="1" dirty="0"/>
              <a:t>Multi-threaded shuffle</a:t>
            </a:r>
            <a:endParaRPr lang="ko-KR" altLang="en-US" sz="2400" b="1" dirty="0"/>
          </a:p>
        </p:txBody>
      </p:sp>
      <p:sp>
        <p:nvSpPr>
          <p:cNvPr id="671" name="정육면체 670">
            <a:extLst>
              <a:ext uri="{FF2B5EF4-FFF2-40B4-BE49-F238E27FC236}">
                <a16:creationId xmlns:a16="http://schemas.microsoft.com/office/drawing/2014/main" id="{1AD8617E-0ADF-431B-BB41-3E35B23F7134}"/>
              </a:ext>
            </a:extLst>
          </p:cNvPr>
          <p:cNvSpPr/>
          <p:nvPr/>
        </p:nvSpPr>
        <p:spPr>
          <a:xfrm>
            <a:off x="11516014" y="2237909"/>
            <a:ext cx="1079999" cy="1080000"/>
          </a:xfrm>
          <a:prstGeom prst="cube">
            <a:avLst>
              <a:gd name="adj" fmla="val 6960"/>
            </a:avLst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2" name="정육면체 671">
            <a:extLst>
              <a:ext uri="{FF2B5EF4-FFF2-40B4-BE49-F238E27FC236}">
                <a16:creationId xmlns:a16="http://schemas.microsoft.com/office/drawing/2014/main" id="{90CF9961-2AC1-46DC-9A7F-82C4D9905369}"/>
              </a:ext>
            </a:extLst>
          </p:cNvPr>
          <p:cNvSpPr/>
          <p:nvPr/>
        </p:nvSpPr>
        <p:spPr>
          <a:xfrm>
            <a:off x="11443159" y="2309896"/>
            <a:ext cx="1079999" cy="1080000"/>
          </a:xfrm>
          <a:prstGeom prst="cube">
            <a:avLst>
              <a:gd name="adj" fmla="val 6960"/>
            </a:avLst>
          </a:prstGeom>
          <a:solidFill>
            <a:schemeClr val="bg1">
              <a:lumMod val="5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3" name="정육면체 672">
            <a:extLst>
              <a:ext uri="{FF2B5EF4-FFF2-40B4-BE49-F238E27FC236}">
                <a16:creationId xmlns:a16="http://schemas.microsoft.com/office/drawing/2014/main" id="{2615C38D-B942-4F0C-BA08-4B4C837545D2}"/>
              </a:ext>
            </a:extLst>
          </p:cNvPr>
          <p:cNvSpPr/>
          <p:nvPr/>
        </p:nvSpPr>
        <p:spPr>
          <a:xfrm>
            <a:off x="11372313" y="2381558"/>
            <a:ext cx="1079999" cy="1080000"/>
          </a:xfrm>
          <a:prstGeom prst="cube">
            <a:avLst>
              <a:gd name="adj" fmla="val 6960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4" name="정육면체 673">
            <a:extLst>
              <a:ext uri="{FF2B5EF4-FFF2-40B4-BE49-F238E27FC236}">
                <a16:creationId xmlns:a16="http://schemas.microsoft.com/office/drawing/2014/main" id="{A7071E26-3788-4678-AACF-D0A8EB1578E8}"/>
              </a:ext>
            </a:extLst>
          </p:cNvPr>
          <p:cNvSpPr/>
          <p:nvPr/>
        </p:nvSpPr>
        <p:spPr>
          <a:xfrm>
            <a:off x="11304216" y="2451164"/>
            <a:ext cx="1079999" cy="1080000"/>
          </a:xfrm>
          <a:prstGeom prst="cube">
            <a:avLst>
              <a:gd name="adj" fmla="val 6960"/>
            </a:avLst>
          </a:prstGeom>
          <a:solidFill>
            <a:schemeClr val="bg1">
              <a:lumMod val="5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5" name="정육면체 674">
            <a:extLst>
              <a:ext uri="{FF2B5EF4-FFF2-40B4-BE49-F238E27FC236}">
                <a16:creationId xmlns:a16="http://schemas.microsoft.com/office/drawing/2014/main" id="{36391DA1-3ABA-44CA-A40B-E10160F90F90}"/>
              </a:ext>
            </a:extLst>
          </p:cNvPr>
          <p:cNvSpPr/>
          <p:nvPr/>
        </p:nvSpPr>
        <p:spPr>
          <a:xfrm>
            <a:off x="11439979" y="2731973"/>
            <a:ext cx="1079999" cy="1080000"/>
          </a:xfrm>
          <a:prstGeom prst="cube">
            <a:avLst>
              <a:gd name="adj" fmla="val 6960"/>
            </a:avLst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6" name="정육면체 675">
            <a:extLst>
              <a:ext uri="{FF2B5EF4-FFF2-40B4-BE49-F238E27FC236}">
                <a16:creationId xmlns:a16="http://schemas.microsoft.com/office/drawing/2014/main" id="{AC6B8FEE-7B58-429B-9FC2-354FE48C7E94}"/>
              </a:ext>
            </a:extLst>
          </p:cNvPr>
          <p:cNvSpPr/>
          <p:nvPr/>
        </p:nvSpPr>
        <p:spPr>
          <a:xfrm>
            <a:off x="11371553" y="2800307"/>
            <a:ext cx="1079999" cy="1080000"/>
          </a:xfrm>
          <a:prstGeom prst="cube">
            <a:avLst>
              <a:gd name="adj" fmla="val 6960"/>
            </a:avLst>
          </a:prstGeom>
          <a:solidFill>
            <a:schemeClr val="bg1">
              <a:lumMod val="5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77" name="정육면체 676">
            <a:extLst>
              <a:ext uri="{FF2B5EF4-FFF2-40B4-BE49-F238E27FC236}">
                <a16:creationId xmlns:a16="http://schemas.microsoft.com/office/drawing/2014/main" id="{706A89E8-8E23-496F-8574-7ACC217A1D93}"/>
              </a:ext>
            </a:extLst>
          </p:cNvPr>
          <p:cNvSpPr/>
          <p:nvPr/>
        </p:nvSpPr>
        <p:spPr>
          <a:xfrm>
            <a:off x="11291516" y="2873241"/>
            <a:ext cx="1079999" cy="1080000"/>
          </a:xfrm>
          <a:prstGeom prst="cube">
            <a:avLst>
              <a:gd name="adj" fmla="val 6960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8" name="정육면체 677">
            <a:extLst>
              <a:ext uri="{FF2B5EF4-FFF2-40B4-BE49-F238E27FC236}">
                <a16:creationId xmlns:a16="http://schemas.microsoft.com/office/drawing/2014/main" id="{16600D5D-4F3E-41B3-9706-5038E01B404C}"/>
              </a:ext>
            </a:extLst>
          </p:cNvPr>
          <p:cNvSpPr/>
          <p:nvPr/>
        </p:nvSpPr>
        <p:spPr>
          <a:xfrm>
            <a:off x="11223417" y="2942847"/>
            <a:ext cx="1079999" cy="1080000"/>
          </a:xfrm>
          <a:prstGeom prst="cube">
            <a:avLst>
              <a:gd name="adj" fmla="val 6960"/>
            </a:avLst>
          </a:prstGeom>
          <a:solidFill>
            <a:schemeClr val="bg1">
              <a:lumMod val="5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9" name="정육면체 678">
            <a:extLst>
              <a:ext uri="{FF2B5EF4-FFF2-40B4-BE49-F238E27FC236}">
                <a16:creationId xmlns:a16="http://schemas.microsoft.com/office/drawing/2014/main" id="{1A33D642-AAA0-46A4-9147-02E8602FEE57}"/>
              </a:ext>
            </a:extLst>
          </p:cNvPr>
          <p:cNvSpPr/>
          <p:nvPr/>
        </p:nvSpPr>
        <p:spPr>
          <a:xfrm>
            <a:off x="11352938" y="3130588"/>
            <a:ext cx="1079999" cy="1080000"/>
          </a:xfrm>
          <a:prstGeom prst="cube">
            <a:avLst>
              <a:gd name="adj" fmla="val 6960"/>
            </a:avLst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0" name="정육면체 679">
            <a:extLst>
              <a:ext uri="{FF2B5EF4-FFF2-40B4-BE49-F238E27FC236}">
                <a16:creationId xmlns:a16="http://schemas.microsoft.com/office/drawing/2014/main" id="{0BF2671F-9DBA-456E-BFD0-5965DDB29B5A}"/>
              </a:ext>
            </a:extLst>
          </p:cNvPr>
          <p:cNvSpPr/>
          <p:nvPr/>
        </p:nvSpPr>
        <p:spPr>
          <a:xfrm>
            <a:off x="11277702" y="3207339"/>
            <a:ext cx="1079999" cy="1080000"/>
          </a:xfrm>
          <a:prstGeom prst="cube">
            <a:avLst>
              <a:gd name="adj" fmla="val 6960"/>
            </a:avLst>
          </a:prstGeom>
          <a:solidFill>
            <a:schemeClr val="bg1">
              <a:lumMod val="5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1" name="정육면체 680">
            <a:extLst>
              <a:ext uri="{FF2B5EF4-FFF2-40B4-BE49-F238E27FC236}">
                <a16:creationId xmlns:a16="http://schemas.microsoft.com/office/drawing/2014/main" id="{6E58D09A-7110-431C-99B3-9E5DB8BE3705}"/>
              </a:ext>
            </a:extLst>
          </p:cNvPr>
          <p:cNvSpPr/>
          <p:nvPr/>
        </p:nvSpPr>
        <p:spPr>
          <a:xfrm>
            <a:off x="11202092" y="3283760"/>
            <a:ext cx="1079999" cy="1080000"/>
          </a:xfrm>
          <a:prstGeom prst="cube">
            <a:avLst>
              <a:gd name="adj" fmla="val 6960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2" name="정육면체 681">
            <a:extLst>
              <a:ext uri="{FF2B5EF4-FFF2-40B4-BE49-F238E27FC236}">
                <a16:creationId xmlns:a16="http://schemas.microsoft.com/office/drawing/2014/main" id="{370784C0-78BF-4CE5-9DAE-93DB59E76983}"/>
              </a:ext>
            </a:extLst>
          </p:cNvPr>
          <p:cNvSpPr/>
          <p:nvPr/>
        </p:nvSpPr>
        <p:spPr>
          <a:xfrm>
            <a:off x="11124476" y="3355749"/>
            <a:ext cx="1079999" cy="1080000"/>
          </a:xfrm>
          <a:prstGeom prst="cube">
            <a:avLst>
              <a:gd name="adj" fmla="val 6960"/>
            </a:avLst>
          </a:prstGeom>
          <a:solidFill>
            <a:schemeClr val="bg1">
              <a:lumMod val="5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3" name="정육면체 682">
            <a:extLst>
              <a:ext uri="{FF2B5EF4-FFF2-40B4-BE49-F238E27FC236}">
                <a16:creationId xmlns:a16="http://schemas.microsoft.com/office/drawing/2014/main" id="{D164BB97-C1A3-4637-9E93-D08E5041FA2F}"/>
              </a:ext>
            </a:extLst>
          </p:cNvPr>
          <p:cNvSpPr/>
          <p:nvPr/>
        </p:nvSpPr>
        <p:spPr>
          <a:xfrm>
            <a:off x="11051618" y="3430114"/>
            <a:ext cx="1079999" cy="1080000"/>
          </a:xfrm>
          <a:prstGeom prst="cube">
            <a:avLst>
              <a:gd name="adj" fmla="val 6960"/>
            </a:avLst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4" name="정육면체 683">
            <a:extLst>
              <a:ext uri="{FF2B5EF4-FFF2-40B4-BE49-F238E27FC236}">
                <a16:creationId xmlns:a16="http://schemas.microsoft.com/office/drawing/2014/main" id="{7896658E-D623-4D3C-82C6-FF40DCC10C22}"/>
              </a:ext>
            </a:extLst>
          </p:cNvPr>
          <p:cNvSpPr/>
          <p:nvPr/>
        </p:nvSpPr>
        <p:spPr>
          <a:xfrm>
            <a:off x="10976380" y="3502101"/>
            <a:ext cx="1079999" cy="1080000"/>
          </a:xfrm>
          <a:prstGeom prst="cube">
            <a:avLst>
              <a:gd name="adj" fmla="val 6960"/>
            </a:avLst>
          </a:prstGeom>
          <a:solidFill>
            <a:schemeClr val="bg1">
              <a:lumMod val="5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5" name="정육면체 684">
            <a:extLst>
              <a:ext uri="{FF2B5EF4-FFF2-40B4-BE49-F238E27FC236}">
                <a16:creationId xmlns:a16="http://schemas.microsoft.com/office/drawing/2014/main" id="{F2AC295D-1750-4057-8EA2-533A15F9AEE1}"/>
              </a:ext>
            </a:extLst>
          </p:cNvPr>
          <p:cNvSpPr/>
          <p:nvPr/>
        </p:nvSpPr>
        <p:spPr>
          <a:xfrm>
            <a:off x="10912678" y="3566617"/>
            <a:ext cx="1079999" cy="1080000"/>
          </a:xfrm>
          <a:prstGeom prst="cube">
            <a:avLst>
              <a:gd name="adj" fmla="val 6960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6" name="정육면체 685">
            <a:extLst>
              <a:ext uri="{FF2B5EF4-FFF2-40B4-BE49-F238E27FC236}">
                <a16:creationId xmlns:a16="http://schemas.microsoft.com/office/drawing/2014/main" id="{5FDD435E-213F-48A7-8F88-0E2AB335F435}"/>
              </a:ext>
            </a:extLst>
          </p:cNvPr>
          <p:cNvSpPr/>
          <p:nvPr/>
        </p:nvSpPr>
        <p:spPr>
          <a:xfrm>
            <a:off x="10839820" y="3638604"/>
            <a:ext cx="1079999" cy="1080000"/>
          </a:xfrm>
          <a:prstGeom prst="cube">
            <a:avLst>
              <a:gd name="adj" fmla="val 6960"/>
            </a:avLst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7" name="정육면체 686">
            <a:extLst>
              <a:ext uri="{FF2B5EF4-FFF2-40B4-BE49-F238E27FC236}">
                <a16:creationId xmlns:a16="http://schemas.microsoft.com/office/drawing/2014/main" id="{045A5872-6984-4E3B-B040-BB7EDBBFD7E9}"/>
              </a:ext>
            </a:extLst>
          </p:cNvPr>
          <p:cNvSpPr/>
          <p:nvPr/>
        </p:nvSpPr>
        <p:spPr>
          <a:xfrm>
            <a:off x="10765213" y="3711538"/>
            <a:ext cx="1079999" cy="1080000"/>
          </a:xfrm>
          <a:prstGeom prst="cube">
            <a:avLst>
              <a:gd name="adj" fmla="val 6960"/>
            </a:avLst>
          </a:prstGeom>
          <a:solidFill>
            <a:schemeClr val="bg1">
              <a:lumMod val="5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88" name="왼쪽 대괄호 687">
            <a:extLst>
              <a:ext uri="{FF2B5EF4-FFF2-40B4-BE49-F238E27FC236}">
                <a16:creationId xmlns:a16="http://schemas.microsoft.com/office/drawing/2014/main" id="{90F905B5-7BA0-4C7F-BA82-81D6FE1EA675}"/>
              </a:ext>
            </a:extLst>
          </p:cNvPr>
          <p:cNvSpPr/>
          <p:nvPr/>
        </p:nvSpPr>
        <p:spPr>
          <a:xfrm rot="2645234">
            <a:off x="11295842" y="2114035"/>
            <a:ext cx="144304" cy="387027"/>
          </a:xfrm>
          <a:prstGeom prst="leftBracket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1" name="왼쪽 대괄호 690">
            <a:extLst>
              <a:ext uri="{FF2B5EF4-FFF2-40B4-BE49-F238E27FC236}">
                <a16:creationId xmlns:a16="http://schemas.microsoft.com/office/drawing/2014/main" id="{75318516-B534-43BD-91C5-D05C6C9C3BD5}"/>
              </a:ext>
            </a:extLst>
          </p:cNvPr>
          <p:cNvSpPr/>
          <p:nvPr/>
        </p:nvSpPr>
        <p:spPr>
          <a:xfrm rot="2645234">
            <a:off x="11236763" y="2590793"/>
            <a:ext cx="108622" cy="395737"/>
          </a:xfrm>
          <a:prstGeom prst="leftBracket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3" name="TextBox 692">
            <a:extLst>
              <a:ext uri="{FF2B5EF4-FFF2-40B4-BE49-F238E27FC236}">
                <a16:creationId xmlns:a16="http://schemas.microsoft.com/office/drawing/2014/main" id="{031A27DC-B8B0-4499-9AE9-456783091EFD}"/>
              </a:ext>
            </a:extLst>
          </p:cNvPr>
          <p:cNvSpPr txBox="1"/>
          <p:nvPr/>
        </p:nvSpPr>
        <p:spPr>
          <a:xfrm rot="8064511">
            <a:off x="10716514" y="3090328"/>
            <a:ext cx="6743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…</a:t>
            </a:r>
            <a:endParaRPr lang="ko-KR" altLang="en-US" sz="2800" dirty="0"/>
          </a:p>
        </p:txBody>
      </p:sp>
      <p:cxnSp>
        <p:nvCxnSpPr>
          <p:cNvPr id="257" name="직선 화살표 연결선 256">
            <a:extLst>
              <a:ext uri="{FF2B5EF4-FFF2-40B4-BE49-F238E27FC236}">
                <a16:creationId xmlns:a16="http://schemas.microsoft.com/office/drawing/2014/main" id="{F208FDE3-9D08-4C2E-94B5-64EEECEEE2C7}"/>
              </a:ext>
            </a:extLst>
          </p:cNvPr>
          <p:cNvCxnSpPr>
            <a:cxnSpLocks/>
            <a:endCxn id="692" idx="1"/>
          </p:cNvCxnSpPr>
          <p:nvPr/>
        </p:nvCxnSpPr>
        <p:spPr>
          <a:xfrm>
            <a:off x="10575925" y="3298262"/>
            <a:ext cx="212650" cy="204789"/>
          </a:xfrm>
          <a:prstGeom prst="straightConnector1">
            <a:avLst/>
          </a:prstGeom>
          <a:ln w="57150">
            <a:solidFill>
              <a:schemeClr val="tx2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4" name="직선 연결선 703">
            <a:extLst>
              <a:ext uri="{FF2B5EF4-FFF2-40B4-BE49-F238E27FC236}">
                <a16:creationId xmlns:a16="http://schemas.microsoft.com/office/drawing/2014/main" id="{668D8795-6C39-4666-9BB3-D427EC13768E}"/>
              </a:ext>
            </a:extLst>
          </p:cNvPr>
          <p:cNvCxnSpPr>
            <a:cxnSpLocks/>
          </p:cNvCxnSpPr>
          <p:nvPr/>
        </p:nvCxnSpPr>
        <p:spPr>
          <a:xfrm>
            <a:off x="8750300" y="4032250"/>
            <a:ext cx="10020" cy="1469492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5" name="직선 연결선 704">
            <a:extLst>
              <a:ext uri="{FF2B5EF4-FFF2-40B4-BE49-F238E27FC236}">
                <a16:creationId xmlns:a16="http://schemas.microsoft.com/office/drawing/2014/main" id="{87E16DFF-E385-41DF-8D85-E12879B9789A}"/>
              </a:ext>
            </a:extLst>
          </p:cNvPr>
          <p:cNvCxnSpPr>
            <a:cxnSpLocks/>
          </p:cNvCxnSpPr>
          <p:nvPr/>
        </p:nvCxnSpPr>
        <p:spPr>
          <a:xfrm>
            <a:off x="9596438" y="3305175"/>
            <a:ext cx="1000125" cy="2381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3" name="직선 화살표 연결선 712">
            <a:extLst>
              <a:ext uri="{FF2B5EF4-FFF2-40B4-BE49-F238E27FC236}">
                <a16:creationId xmlns:a16="http://schemas.microsoft.com/office/drawing/2014/main" id="{BEE4DFF2-6E03-47C0-AA08-30EA323DCCF7}"/>
              </a:ext>
            </a:extLst>
          </p:cNvPr>
          <p:cNvCxnSpPr>
            <a:cxnSpLocks/>
            <a:endCxn id="691" idx="1"/>
          </p:cNvCxnSpPr>
          <p:nvPr/>
        </p:nvCxnSpPr>
        <p:spPr>
          <a:xfrm>
            <a:off x="10875169" y="2433638"/>
            <a:ext cx="376894" cy="317237"/>
          </a:xfrm>
          <a:prstGeom prst="straightConnector1">
            <a:avLst/>
          </a:prstGeom>
          <a:ln w="57150">
            <a:solidFill>
              <a:schemeClr val="tx2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4" name="직선 연결선 713">
            <a:extLst>
              <a:ext uri="{FF2B5EF4-FFF2-40B4-BE49-F238E27FC236}">
                <a16:creationId xmlns:a16="http://schemas.microsoft.com/office/drawing/2014/main" id="{FE922196-3C77-4F92-97F3-AA3019B9C3E1}"/>
              </a:ext>
            </a:extLst>
          </p:cNvPr>
          <p:cNvCxnSpPr>
            <a:cxnSpLocks/>
            <a:stCxn id="256" idx="3"/>
          </p:cNvCxnSpPr>
          <p:nvPr/>
        </p:nvCxnSpPr>
        <p:spPr>
          <a:xfrm>
            <a:off x="8282099" y="3343207"/>
            <a:ext cx="496141" cy="1973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8" name="직선 연결선 717">
            <a:extLst>
              <a:ext uri="{FF2B5EF4-FFF2-40B4-BE49-F238E27FC236}">
                <a16:creationId xmlns:a16="http://schemas.microsoft.com/office/drawing/2014/main" id="{1DA43A8E-7C33-4202-A09A-2F3EAF97DC7E}"/>
              </a:ext>
            </a:extLst>
          </p:cNvPr>
          <p:cNvCxnSpPr>
            <a:cxnSpLocks/>
          </p:cNvCxnSpPr>
          <p:nvPr/>
        </p:nvCxnSpPr>
        <p:spPr>
          <a:xfrm>
            <a:off x="8743950" y="2416969"/>
            <a:ext cx="4139" cy="951873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1" name="직선 연결선 720">
            <a:extLst>
              <a:ext uri="{FF2B5EF4-FFF2-40B4-BE49-F238E27FC236}">
                <a16:creationId xmlns:a16="http://schemas.microsoft.com/office/drawing/2014/main" id="{1C273489-3752-42FF-B065-86B9EE8C8F43}"/>
              </a:ext>
            </a:extLst>
          </p:cNvPr>
          <p:cNvCxnSpPr>
            <a:cxnSpLocks/>
          </p:cNvCxnSpPr>
          <p:nvPr/>
        </p:nvCxnSpPr>
        <p:spPr>
          <a:xfrm>
            <a:off x="8720569" y="1973826"/>
            <a:ext cx="2286090" cy="0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6" name="직선 화살표 연결선 735">
            <a:extLst>
              <a:ext uri="{FF2B5EF4-FFF2-40B4-BE49-F238E27FC236}">
                <a16:creationId xmlns:a16="http://schemas.microsoft.com/office/drawing/2014/main" id="{E62CA710-92A0-48E1-B6A5-A20E1E9BFABA}"/>
              </a:ext>
            </a:extLst>
          </p:cNvPr>
          <p:cNvCxnSpPr>
            <a:cxnSpLocks/>
            <a:endCxn id="688" idx="1"/>
          </p:cNvCxnSpPr>
          <p:nvPr/>
        </p:nvCxnSpPr>
        <p:spPr>
          <a:xfrm>
            <a:off x="10982325" y="1969294"/>
            <a:ext cx="333843" cy="288055"/>
          </a:xfrm>
          <a:prstGeom prst="straightConnector1">
            <a:avLst/>
          </a:prstGeom>
          <a:ln w="57150">
            <a:solidFill>
              <a:schemeClr val="tx2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6" name="사각형: 둥근 모서리 255">
            <a:extLst>
              <a:ext uri="{FF2B5EF4-FFF2-40B4-BE49-F238E27FC236}">
                <a16:creationId xmlns:a16="http://schemas.microsoft.com/office/drawing/2014/main" id="{C3FC45AB-A6D5-4F85-BB7F-18E6BBE4CBF2}"/>
              </a:ext>
            </a:extLst>
          </p:cNvPr>
          <p:cNvSpPr/>
          <p:nvPr/>
        </p:nvSpPr>
        <p:spPr>
          <a:xfrm>
            <a:off x="6662099" y="2533207"/>
            <a:ext cx="1620000" cy="1620000"/>
          </a:xfrm>
          <a:prstGeom prst="roundRect">
            <a:avLst/>
          </a:prstGeom>
          <a:noFill/>
          <a:ln w="3810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8" name="정육면체 257">
            <a:extLst>
              <a:ext uri="{FF2B5EF4-FFF2-40B4-BE49-F238E27FC236}">
                <a16:creationId xmlns:a16="http://schemas.microsoft.com/office/drawing/2014/main" id="{B30B18B3-B33E-4608-A208-7522B8E1DECD}"/>
              </a:ext>
            </a:extLst>
          </p:cNvPr>
          <p:cNvSpPr/>
          <p:nvPr/>
        </p:nvSpPr>
        <p:spPr>
          <a:xfrm>
            <a:off x="6884133" y="3043775"/>
            <a:ext cx="226800" cy="648000"/>
          </a:xfrm>
          <a:prstGeom prst="cube">
            <a:avLst>
              <a:gd name="adj" fmla="val 65514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9" name="직선 연결선 258">
            <a:extLst>
              <a:ext uri="{FF2B5EF4-FFF2-40B4-BE49-F238E27FC236}">
                <a16:creationId xmlns:a16="http://schemas.microsoft.com/office/drawing/2014/main" id="{642B2445-D324-40C3-AC44-BE6FE242FB60}"/>
              </a:ext>
            </a:extLst>
          </p:cNvPr>
          <p:cNvCxnSpPr>
            <a:cxnSpLocks/>
          </p:cNvCxnSpPr>
          <p:nvPr/>
        </p:nvCxnSpPr>
        <p:spPr>
          <a:xfrm flipH="1" flipV="1">
            <a:off x="6886123" y="2819668"/>
            <a:ext cx="768515" cy="3428"/>
          </a:xfrm>
          <a:prstGeom prst="line">
            <a:avLst/>
          </a:prstGeom>
          <a:ln w="381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직선 화살표 연결선 259">
            <a:extLst>
              <a:ext uri="{FF2B5EF4-FFF2-40B4-BE49-F238E27FC236}">
                <a16:creationId xmlns:a16="http://schemas.microsoft.com/office/drawing/2014/main" id="{A09C9B06-A8B8-4D60-8423-681138B4A40A}"/>
              </a:ext>
            </a:extLst>
          </p:cNvPr>
          <p:cNvCxnSpPr>
            <a:cxnSpLocks/>
          </p:cNvCxnSpPr>
          <p:nvPr/>
        </p:nvCxnSpPr>
        <p:spPr>
          <a:xfrm>
            <a:off x="6905893" y="2823096"/>
            <a:ext cx="0" cy="296170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2" name="정육면체 261">
            <a:extLst>
              <a:ext uri="{FF2B5EF4-FFF2-40B4-BE49-F238E27FC236}">
                <a16:creationId xmlns:a16="http://schemas.microsoft.com/office/drawing/2014/main" id="{E72D3E01-9A0A-4F23-AF1E-8AA53B87351D}"/>
              </a:ext>
            </a:extLst>
          </p:cNvPr>
          <p:cNvSpPr/>
          <p:nvPr/>
        </p:nvSpPr>
        <p:spPr>
          <a:xfrm>
            <a:off x="7035611" y="3048631"/>
            <a:ext cx="226800" cy="648000"/>
          </a:xfrm>
          <a:prstGeom prst="cube">
            <a:avLst>
              <a:gd name="adj" fmla="val 65514"/>
            </a:avLst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3" name="정육면체 262">
            <a:extLst>
              <a:ext uri="{FF2B5EF4-FFF2-40B4-BE49-F238E27FC236}">
                <a16:creationId xmlns:a16="http://schemas.microsoft.com/office/drawing/2014/main" id="{EC33565C-B00D-483B-9C1F-9DF4C8AE0915}"/>
              </a:ext>
            </a:extLst>
          </p:cNvPr>
          <p:cNvSpPr/>
          <p:nvPr/>
        </p:nvSpPr>
        <p:spPr>
          <a:xfrm>
            <a:off x="7203709" y="3329211"/>
            <a:ext cx="226800" cy="648000"/>
          </a:xfrm>
          <a:prstGeom prst="cube">
            <a:avLst>
              <a:gd name="adj" fmla="val 65514"/>
            </a:avLst>
          </a:prstGeom>
          <a:solidFill>
            <a:schemeClr val="bg1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4" name="정육면체 263">
            <a:extLst>
              <a:ext uri="{FF2B5EF4-FFF2-40B4-BE49-F238E27FC236}">
                <a16:creationId xmlns:a16="http://schemas.microsoft.com/office/drawing/2014/main" id="{FBA15BD9-3EEF-484A-B9FF-EE5EA091F1FB}"/>
              </a:ext>
            </a:extLst>
          </p:cNvPr>
          <p:cNvSpPr/>
          <p:nvPr/>
        </p:nvSpPr>
        <p:spPr>
          <a:xfrm>
            <a:off x="7338831" y="3048631"/>
            <a:ext cx="226800" cy="648000"/>
          </a:xfrm>
          <a:prstGeom prst="cube">
            <a:avLst>
              <a:gd name="adj" fmla="val 65514"/>
            </a:avLst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5" name="정육면체 264">
            <a:extLst>
              <a:ext uri="{FF2B5EF4-FFF2-40B4-BE49-F238E27FC236}">
                <a16:creationId xmlns:a16="http://schemas.microsoft.com/office/drawing/2014/main" id="{8FAF252C-309B-46E6-8A03-DF2C9F32B44A}"/>
              </a:ext>
            </a:extLst>
          </p:cNvPr>
          <p:cNvSpPr/>
          <p:nvPr/>
        </p:nvSpPr>
        <p:spPr>
          <a:xfrm>
            <a:off x="7545157" y="2694353"/>
            <a:ext cx="226800" cy="648000"/>
          </a:xfrm>
          <a:prstGeom prst="cube">
            <a:avLst>
              <a:gd name="adj" fmla="val 56999"/>
            </a:avLst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6" name="정육면체 265">
            <a:extLst>
              <a:ext uri="{FF2B5EF4-FFF2-40B4-BE49-F238E27FC236}">
                <a16:creationId xmlns:a16="http://schemas.microsoft.com/office/drawing/2014/main" id="{FF40C8C6-378A-45D9-A169-2A38DEAD517B}"/>
              </a:ext>
            </a:extLst>
          </p:cNvPr>
          <p:cNvSpPr/>
          <p:nvPr/>
        </p:nvSpPr>
        <p:spPr>
          <a:xfrm>
            <a:off x="7654634" y="3048631"/>
            <a:ext cx="226800" cy="648000"/>
          </a:xfrm>
          <a:prstGeom prst="cube">
            <a:avLst>
              <a:gd name="adj" fmla="val 65514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7" name="정육면체 266">
            <a:extLst>
              <a:ext uri="{FF2B5EF4-FFF2-40B4-BE49-F238E27FC236}">
                <a16:creationId xmlns:a16="http://schemas.microsoft.com/office/drawing/2014/main" id="{05E6B34B-9885-4C29-A11A-4FFDE4DD32B7}"/>
              </a:ext>
            </a:extLst>
          </p:cNvPr>
          <p:cNvSpPr/>
          <p:nvPr/>
        </p:nvSpPr>
        <p:spPr>
          <a:xfrm>
            <a:off x="7809476" y="3048631"/>
            <a:ext cx="226800" cy="648000"/>
          </a:xfrm>
          <a:prstGeom prst="cube">
            <a:avLst>
              <a:gd name="adj" fmla="val 65514"/>
            </a:avLst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8" name="직선 화살표 연결선 267">
            <a:extLst>
              <a:ext uri="{FF2B5EF4-FFF2-40B4-BE49-F238E27FC236}">
                <a16:creationId xmlns:a16="http://schemas.microsoft.com/office/drawing/2014/main" id="{E7C7D758-418F-482A-B150-2EFB10975D34}"/>
              </a:ext>
            </a:extLst>
          </p:cNvPr>
          <p:cNvCxnSpPr>
            <a:cxnSpLocks/>
          </p:cNvCxnSpPr>
          <p:nvPr/>
        </p:nvCxnSpPr>
        <p:spPr>
          <a:xfrm flipH="1" flipV="1">
            <a:off x="8121037" y="3482847"/>
            <a:ext cx="497" cy="269086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직선 연결선 268">
            <a:extLst>
              <a:ext uri="{FF2B5EF4-FFF2-40B4-BE49-F238E27FC236}">
                <a16:creationId xmlns:a16="http://schemas.microsoft.com/office/drawing/2014/main" id="{A86D5D87-E0C6-4536-A8BE-0D7B81543606}"/>
              </a:ext>
            </a:extLst>
          </p:cNvPr>
          <p:cNvCxnSpPr>
            <a:cxnSpLocks/>
          </p:cNvCxnSpPr>
          <p:nvPr/>
        </p:nvCxnSpPr>
        <p:spPr>
          <a:xfrm flipH="1" flipV="1">
            <a:off x="7430510" y="3734383"/>
            <a:ext cx="709340" cy="2543"/>
          </a:xfrm>
          <a:prstGeom prst="line">
            <a:avLst/>
          </a:prstGeom>
          <a:ln w="381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1" name="사각형: 둥근 모서리 270">
            <a:extLst>
              <a:ext uri="{FF2B5EF4-FFF2-40B4-BE49-F238E27FC236}">
                <a16:creationId xmlns:a16="http://schemas.microsoft.com/office/drawing/2014/main" id="{82D1A4BF-CD98-427D-A435-9ACB92A0D2DF}"/>
              </a:ext>
            </a:extLst>
          </p:cNvPr>
          <p:cNvSpPr/>
          <p:nvPr/>
        </p:nvSpPr>
        <p:spPr>
          <a:xfrm>
            <a:off x="6653337" y="4654928"/>
            <a:ext cx="1620000" cy="1620000"/>
          </a:xfrm>
          <a:prstGeom prst="roundRect">
            <a:avLst/>
          </a:prstGeom>
          <a:noFill/>
          <a:ln w="3810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2" name="정육면체 271">
            <a:extLst>
              <a:ext uri="{FF2B5EF4-FFF2-40B4-BE49-F238E27FC236}">
                <a16:creationId xmlns:a16="http://schemas.microsoft.com/office/drawing/2014/main" id="{7E5618DA-6FB0-413E-B28E-F1637AA8F435}"/>
              </a:ext>
            </a:extLst>
          </p:cNvPr>
          <p:cNvSpPr/>
          <p:nvPr/>
        </p:nvSpPr>
        <p:spPr>
          <a:xfrm>
            <a:off x="6875371" y="5165496"/>
            <a:ext cx="226800" cy="648000"/>
          </a:xfrm>
          <a:prstGeom prst="cube">
            <a:avLst>
              <a:gd name="adj" fmla="val 65514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3" name="직선 연결선 272">
            <a:extLst>
              <a:ext uri="{FF2B5EF4-FFF2-40B4-BE49-F238E27FC236}">
                <a16:creationId xmlns:a16="http://schemas.microsoft.com/office/drawing/2014/main" id="{43B652E0-5CC1-4EFB-B928-545883A43BF4}"/>
              </a:ext>
            </a:extLst>
          </p:cNvPr>
          <p:cNvCxnSpPr>
            <a:cxnSpLocks/>
          </p:cNvCxnSpPr>
          <p:nvPr/>
        </p:nvCxnSpPr>
        <p:spPr>
          <a:xfrm flipH="1" flipV="1">
            <a:off x="6877361" y="4941389"/>
            <a:ext cx="768515" cy="3428"/>
          </a:xfrm>
          <a:prstGeom prst="line">
            <a:avLst/>
          </a:prstGeom>
          <a:ln w="381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직선 화살표 연결선 273">
            <a:extLst>
              <a:ext uri="{FF2B5EF4-FFF2-40B4-BE49-F238E27FC236}">
                <a16:creationId xmlns:a16="http://schemas.microsoft.com/office/drawing/2014/main" id="{FFDCFAD7-3C2C-44A6-8AB0-FDE31CA0A9F1}"/>
              </a:ext>
            </a:extLst>
          </p:cNvPr>
          <p:cNvCxnSpPr>
            <a:cxnSpLocks/>
          </p:cNvCxnSpPr>
          <p:nvPr/>
        </p:nvCxnSpPr>
        <p:spPr>
          <a:xfrm>
            <a:off x="6897131" y="4944817"/>
            <a:ext cx="0" cy="296170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5" name="정육면체 274">
            <a:extLst>
              <a:ext uri="{FF2B5EF4-FFF2-40B4-BE49-F238E27FC236}">
                <a16:creationId xmlns:a16="http://schemas.microsoft.com/office/drawing/2014/main" id="{C02B7071-2443-410C-9079-1989506F233A}"/>
              </a:ext>
            </a:extLst>
          </p:cNvPr>
          <p:cNvSpPr/>
          <p:nvPr/>
        </p:nvSpPr>
        <p:spPr>
          <a:xfrm>
            <a:off x="7026849" y="5170352"/>
            <a:ext cx="226800" cy="648000"/>
          </a:xfrm>
          <a:prstGeom prst="cube">
            <a:avLst>
              <a:gd name="adj" fmla="val 65514"/>
            </a:avLst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6" name="정육면체 275">
            <a:extLst>
              <a:ext uri="{FF2B5EF4-FFF2-40B4-BE49-F238E27FC236}">
                <a16:creationId xmlns:a16="http://schemas.microsoft.com/office/drawing/2014/main" id="{750B4E40-52C8-4EA0-AE23-43929DCEDDF8}"/>
              </a:ext>
            </a:extLst>
          </p:cNvPr>
          <p:cNvSpPr/>
          <p:nvPr/>
        </p:nvSpPr>
        <p:spPr>
          <a:xfrm>
            <a:off x="7194947" y="5450932"/>
            <a:ext cx="226800" cy="648000"/>
          </a:xfrm>
          <a:prstGeom prst="cube">
            <a:avLst>
              <a:gd name="adj" fmla="val 65514"/>
            </a:avLst>
          </a:prstGeom>
          <a:solidFill>
            <a:schemeClr val="bg1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7" name="정육면체 276">
            <a:extLst>
              <a:ext uri="{FF2B5EF4-FFF2-40B4-BE49-F238E27FC236}">
                <a16:creationId xmlns:a16="http://schemas.microsoft.com/office/drawing/2014/main" id="{EA2CB817-40E5-441F-8E89-94CEEB969DC6}"/>
              </a:ext>
            </a:extLst>
          </p:cNvPr>
          <p:cNvSpPr/>
          <p:nvPr/>
        </p:nvSpPr>
        <p:spPr>
          <a:xfrm>
            <a:off x="7330069" y="5170352"/>
            <a:ext cx="226800" cy="648000"/>
          </a:xfrm>
          <a:prstGeom prst="cube">
            <a:avLst>
              <a:gd name="adj" fmla="val 65514"/>
            </a:avLst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8" name="정육면체 277">
            <a:extLst>
              <a:ext uri="{FF2B5EF4-FFF2-40B4-BE49-F238E27FC236}">
                <a16:creationId xmlns:a16="http://schemas.microsoft.com/office/drawing/2014/main" id="{DAA0188B-CF54-4AF0-9557-979C404A8A2B}"/>
              </a:ext>
            </a:extLst>
          </p:cNvPr>
          <p:cNvSpPr/>
          <p:nvPr/>
        </p:nvSpPr>
        <p:spPr>
          <a:xfrm>
            <a:off x="7536395" y="4816074"/>
            <a:ext cx="226800" cy="648000"/>
          </a:xfrm>
          <a:prstGeom prst="cube">
            <a:avLst>
              <a:gd name="adj" fmla="val 56999"/>
            </a:avLst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1" name="정육면체 280">
            <a:extLst>
              <a:ext uri="{FF2B5EF4-FFF2-40B4-BE49-F238E27FC236}">
                <a16:creationId xmlns:a16="http://schemas.microsoft.com/office/drawing/2014/main" id="{45CE7E4D-B8F4-415E-AF41-BE539BC6B9CF}"/>
              </a:ext>
            </a:extLst>
          </p:cNvPr>
          <p:cNvSpPr/>
          <p:nvPr/>
        </p:nvSpPr>
        <p:spPr>
          <a:xfrm>
            <a:off x="7645872" y="5170352"/>
            <a:ext cx="226800" cy="648000"/>
          </a:xfrm>
          <a:prstGeom prst="cube">
            <a:avLst>
              <a:gd name="adj" fmla="val 65514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2" name="정육면체 281">
            <a:extLst>
              <a:ext uri="{FF2B5EF4-FFF2-40B4-BE49-F238E27FC236}">
                <a16:creationId xmlns:a16="http://schemas.microsoft.com/office/drawing/2014/main" id="{83E35662-6374-4206-A2DC-FEEBE1C562B6}"/>
              </a:ext>
            </a:extLst>
          </p:cNvPr>
          <p:cNvSpPr/>
          <p:nvPr/>
        </p:nvSpPr>
        <p:spPr>
          <a:xfrm>
            <a:off x="7800714" y="5170352"/>
            <a:ext cx="226800" cy="648000"/>
          </a:xfrm>
          <a:prstGeom prst="cube">
            <a:avLst>
              <a:gd name="adj" fmla="val 65514"/>
            </a:avLst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3" name="직선 화살표 연결선 282">
            <a:extLst>
              <a:ext uri="{FF2B5EF4-FFF2-40B4-BE49-F238E27FC236}">
                <a16:creationId xmlns:a16="http://schemas.microsoft.com/office/drawing/2014/main" id="{F579C996-4AC7-4334-8642-C33E8E80CF75}"/>
              </a:ext>
            </a:extLst>
          </p:cNvPr>
          <p:cNvCxnSpPr>
            <a:cxnSpLocks/>
          </p:cNvCxnSpPr>
          <p:nvPr/>
        </p:nvCxnSpPr>
        <p:spPr>
          <a:xfrm flipH="1" flipV="1">
            <a:off x="8112275" y="5604568"/>
            <a:ext cx="497" cy="269086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직선 연결선 283">
            <a:extLst>
              <a:ext uri="{FF2B5EF4-FFF2-40B4-BE49-F238E27FC236}">
                <a16:creationId xmlns:a16="http://schemas.microsoft.com/office/drawing/2014/main" id="{B6EFB4ED-32C5-4668-B064-9610F7E8E601}"/>
              </a:ext>
            </a:extLst>
          </p:cNvPr>
          <p:cNvCxnSpPr>
            <a:cxnSpLocks/>
          </p:cNvCxnSpPr>
          <p:nvPr/>
        </p:nvCxnSpPr>
        <p:spPr>
          <a:xfrm flipH="1" flipV="1">
            <a:off x="7421748" y="5856104"/>
            <a:ext cx="709340" cy="2543"/>
          </a:xfrm>
          <a:prstGeom prst="line">
            <a:avLst/>
          </a:prstGeom>
          <a:ln w="381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2" name="왼쪽 대괄호 691">
            <a:extLst>
              <a:ext uri="{FF2B5EF4-FFF2-40B4-BE49-F238E27FC236}">
                <a16:creationId xmlns:a16="http://schemas.microsoft.com/office/drawing/2014/main" id="{89F6D0BA-1532-4C39-A8FB-8EA2A60AD9AE}"/>
              </a:ext>
            </a:extLst>
          </p:cNvPr>
          <p:cNvSpPr/>
          <p:nvPr/>
        </p:nvSpPr>
        <p:spPr>
          <a:xfrm rot="2645234">
            <a:off x="10769743" y="3374128"/>
            <a:ext cx="133691" cy="350862"/>
          </a:xfrm>
          <a:prstGeom prst="leftBracket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2" name="직선 연결선 321">
            <a:extLst>
              <a:ext uri="{FF2B5EF4-FFF2-40B4-BE49-F238E27FC236}">
                <a16:creationId xmlns:a16="http://schemas.microsoft.com/office/drawing/2014/main" id="{6068A057-7D1A-4CF9-B0D4-E4D9BE3453B3}"/>
              </a:ext>
            </a:extLst>
          </p:cNvPr>
          <p:cNvCxnSpPr>
            <a:cxnSpLocks/>
            <a:stCxn id="308" idx="3"/>
          </p:cNvCxnSpPr>
          <p:nvPr/>
        </p:nvCxnSpPr>
        <p:spPr>
          <a:xfrm>
            <a:off x="8286925" y="1353882"/>
            <a:ext cx="474500" cy="0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8" name="정육면체 357">
            <a:extLst>
              <a:ext uri="{FF2B5EF4-FFF2-40B4-BE49-F238E27FC236}">
                <a16:creationId xmlns:a16="http://schemas.microsoft.com/office/drawing/2014/main" id="{74EA5A43-83E9-4294-956B-E0A549F3682E}"/>
              </a:ext>
            </a:extLst>
          </p:cNvPr>
          <p:cNvSpPr/>
          <p:nvPr/>
        </p:nvSpPr>
        <p:spPr>
          <a:xfrm>
            <a:off x="3046971" y="2641474"/>
            <a:ext cx="849025" cy="1346633"/>
          </a:xfrm>
          <a:prstGeom prst="cube">
            <a:avLst>
              <a:gd name="adj" fmla="val 40955"/>
            </a:avLst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99" name="직선 화살표 연결선 298">
            <a:extLst>
              <a:ext uri="{FF2B5EF4-FFF2-40B4-BE49-F238E27FC236}">
                <a16:creationId xmlns:a16="http://schemas.microsoft.com/office/drawing/2014/main" id="{4CA986F9-3AC4-47D2-8BE3-E668487585C0}"/>
              </a:ext>
            </a:extLst>
          </p:cNvPr>
          <p:cNvCxnSpPr>
            <a:cxnSpLocks/>
            <a:endCxn id="296" idx="1"/>
          </p:cNvCxnSpPr>
          <p:nvPr/>
        </p:nvCxnSpPr>
        <p:spPr>
          <a:xfrm>
            <a:off x="3771433" y="3339514"/>
            <a:ext cx="60663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8" name="그룹 517">
            <a:extLst>
              <a:ext uri="{FF2B5EF4-FFF2-40B4-BE49-F238E27FC236}">
                <a16:creationId xmlns:a16="http://schemas.microsoft.com/office/drawing/2014/main" id="{A016EA1F-479F-4BD2-8180-52F19B31051B}"/>
              </a:ext>
            </a:extLst>
          </p:cNvPr>
          <p:cNvGrpSpPr/>
          <p:nvPr/>
        </p:nvGrpSpPr>
        <p:grpSpPr>
          <a:xfrm>
            <a:off x="476019" y="1568772"/>
            <a:ext cx="2324675" cy="461665"/>
            <a:chOff x="554983" y="1513515"/>
            <a:chExt cx="2324675" cy="461665"/>
          </a:xfrm>
        </p:grpSpPr>
        <p:sp>
          <p:nvSpPr>
            <p:cNvPr id="613" name="TextBox 612">
              <a:extLst>
                <a:ext uri="{FF2B5EF4-FFF2-40B4-BE49-F238E27FC236}">
                  <a16:creationId xmlns:a16="http://schemas.microsoft.com/office/drawing/2014/main" id="{A51D5C70-3243-47C7-8D62-39310CCCDE42}"/>
                </a:ext>
              </a:extLst>
            </p:cNvPr>
            <p:cNvSpPr txBox="1"/>
            <p:nvPr/>
          </p:nvSpPr>
          <p:spPr>
            <a:xfrm>
              <a:off x="554983" y="1513515"/>
              <a:ext cx="2324675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2400" b="1" dirty="0"/>
                <a:t>     </a:t>
              </a:r>
              <a:r>
                <a:rPr lang="en-US" altLang="ko-KR" sz="2400" b="1" dirty="0"/>
                <a:t>Split buckets</a:t>
              </a:r>
              <a:endParaRPr lang="ko-KR" altLang="en-US" sz="2400" b="1" dirty="0"/>
            </a:p>
          </p:txBody>
        </p:sp>
        <p:grpSp>
          <p:nvGrpSpPr>
            <p:cNvPr id="515" name="그룹 514">
              <a:extLst>
                <a:ext uri="{FF2B5EF4-FFF2-40B4-BE49-F238E27FC236}">
                  <a16:creationId xmlns:a16="http://schemas.microsoft.com/office/drawing/2014/main" id="{E3113018-24EB-44DB-8D0D-AFD3D7247819}"/>
                </a:ext>
              </a:extLst>
            </p:cNvPr>
            <p:cNvGrpSpPr/>
            <p:nvPr/>
          </p:nvGrpSpPr>
          <p:grpSpPr>
            <a:xfrm>
              <a:off x="636848" y="1571260"/>
              <a:ext cx="319318" cy="369332"/>
              <a:chOff x="620179" y="1198640"/>
              <a:chExt cx="319318" cy="369332"/>
            </a:xfrm>
          </p:grpSpPr>
          <p:sp>
            <p:nvSpPr>
              <p:cNvPr id="513" name="타원 512">
                <a:extLst>
                  <a:ext uri="{FF2B5EF4-FFF2-40B4-BE49-F238E27FC236}">
                    <a16:creationId xmlns:a16="http://schemas.microsoft.com/office/drawing/2014/main" id="{71668484-B06B-4E47-9A94-8B78FA48AFF6}"/>
                  </a:ext>
                </a:extLst>
              </p:cNvPr>
              <p:cNvSpPr/>
              <p:nvPr/>
            </p:nvSpPr>
            <p:spPr>
              <a:xfrm>
                <a:off x="647658" y="1264259"/>
                <a:ext cx="264361" cy="26375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14" name="TextBox 513">
                <a:extLst>
                  <a:ext uri="{FF2B5EF4-FFF2-40B4-BE49-F238E27FC236}">
                    <a16:creationId xmlns:a16="http://schemas.microsoft.com/office/drawing/2014/main" id="{DC4F6B4F-4998-4978-AB5E-CB979CE9A728}"/>
                  </a:ext>
                </a:extLst>
              </p:cNvPr>
              <p:cNvSpPr txBox="1"/>
              <p:nvPr/>
            </p:nvSpPr>
            <p:spPr>
              <a:xfrm>
                <a:off x="620179" y="1198640"/>
                <a:ext cx="319318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ko-KR" b="1" dirty="0">
                    <a:solidFill>
                      <a:schemeClr val="bg1"/>
                    </a:solidFill>
                  </a:rPr>
                  <a:t>1</a:t>
                </a:r>
                <a:endParaRPr lang="ko-KR" altLang="en-US" b="1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374" name="그룹 373">
            <a:extLst>
              <a:ext uri="{FF2B5EF4-FFF2-40B4-BE49-F238E27FC236}">
                <a16:creationId xmlns:a16="http://schemas.microsoft.com/office/drawing/2014/main" id="{2549D624-1F5A-4A01-A6CD-3E277FD0475D}"/>
              </a:ext>
            </a:extLst>
          </p:cNvPr>
          <p:cNvGrpSpPr/>
          <p:nvPr/>
        </p:nvGrpSpPr>
        <p:grpSpPr>
          <a:xfrm>
            <a:off x="2753733" y="2087116"/>
            <a:ext cx="319318" cy="369332"/>
            <a:chOff x="620179" y="1198640"/>
            <a:chExt cx="319318" cy="369332"/>
          </a:xfrm>
        </p:grpSpPr>
        <p:sp>
          <p:nvSpPr>
            <p:cNvPr id="375" name="타원 374">
              <a:extLst>
                <a:ext uri="{FF2B5EF4-FFF2-40B4-BE49-F238E27FC236}">
                  <a16:creationId xmlns:a16="http://schemas.microsoft.com/office/drawing/2014/main" id="{6E99B13F-AE93-4D9A-92AB-E12D8562E83E}"/>
                </a:ext>
              </a:extLst>
            </p:cNvPr>
            <p:cNvSpPr/>
            <p:nvPr/>
          </p:nvSpPr>
          <p:spPr>
            <a:xfrm>
              <a:off x="647658" y="1264259"/>
              <a:ext cx="264361" cy="26375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6" name="TextBox 375">
              <a:extLst>
                <a:ext uri="{FF2B5EF4-FFF2-40B4-BE49-F238E27FC236}">
                  <a16:creationId xmlns:a16="http://schemas.microsoft.com/office/drawing/2014/main" id="{2BC97D8E-031C-425B-B823-67C2191331A1}"/>
                </a:ext>
              </a:extLst>
            </p:cNvPr>
            <p:cNvSpPr txBox="1"/>
            <p:nvPr/>
          </p:nvSpPr>
          <p:spPr>
            <a:xfrm>
              <a:off x="620179" y="1198640"/>
              <a:ext cx="3193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</a:rPr>
                <a:t>2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77" name="그룹 376">
            <a:extLst>
              <a:ext uri="{FF2B5EF4-FFF2-40B4-BE49-F238E27FC236}">
                <a16:creationId xmlns:a16="http://schemas.microsoft.com/office/drawing/2014/main" id="{E9751509-7A27-4D73-AD0C-26F5F2E9C978}"/>
              </a:ext>
            </a:extLst>
          </p:cNvPr>
          <p:cNvGrpSpPr/>
          <p:nvPr/>
        </p:nvGrpSpPr>
        <p:grpSpPr>
          <a:xfrm>
            <a:off x="5991235" y="106052"/>
            <a:ext cx="319318" cy="369332"/>
            <a:chOff x="620179" y="1198640"/>
            <a:chExt cx="319318" cy="369332"/>
          </a:xfrm>
        </p:grpSpPr>
        <p:sp>
          <p:nvSpPr>
            <p:cNvPr id="378" name="타원 377">
              <a:extLst>
                <a:ext uri="{FF2B5EF4-FFF2-40B4-BE49-F238E27FC236}">
                  <a16:creationId xmlns:a16="http://schemas.microsoft.com/office/drawing/2014/main" id="{0A80C67F-5DFC-46ED-8C45-6AAB77B41D33}"/>
                </a:ext>
              </a:extLst>
            </p:cNvPr>
            <p:cNvSpPr/>
            <p:nvPr/>
          </p:nvSpPr>
          <p:spPr>
            <a:xfrm>
              <a:off x="647658" y="1264259"/>
              <a:ext cx="264361" cy="26375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9" name="TextBox 378">
              <a:extLst>
                <a:ext uri="{FF2B5EF4-FFF2-40B4-BE49-F238E27FC236}">
                  <a16:creationId xmlns:a16="http://schemas.microsoft.com/office/drawing/2014/main" id="{6127C11F-D06B-4CA9-855D-91CFFF2E3EA5}"/>
                </a:ext>
              </a:extLst>
            </p:cNvPr>
            <p:cNvSpPr txBox="1"/>
            <p:nvPr/>
          </p:nvSpPr>
          <p:spPr>
            <a:xfrm>
              <a:off x="620179" y="1198640"/>
              <a:ext cx="3193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</a:rPr>
                <a:t>3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616" name="TextBox 615">
            <a:extLst>
              <a:ext uri="{FF2B5EF4-FFF2-40B4-BE49-F238E27FC236}">
                <a16:creationId xmlns:a16="http://schemas.microsoft.com/office/drawing/2014/main" id="{11F28387-E979-4FF5-B757-AFBF4FC107BD}"/>
              </a:ext>
            </a:extLst>
          </p:cNvPr>
          <p:cNvSpPr txBox="1"/>
          <p:nvPr/>
        </p:nvSpPr>
        <p:spPr>
          <a:xfrm>
            <a:off x="8972550" y="1417373"/>
            <a:ext cx="3592650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     </a:t>
            </a:r>
            <a:r>
              <a:rPr lang="en-US" altLang="ko-KR" sz="2400" b="1" dirty="0"/>
              <a:t>Coarse-grained merge</a:t>
            </a:r>
            <a:endParaRPr lang="ko-KR" altLang="en-US" sz="2400" b="1" dirty="0"/>
          </a:p>
        </p:txBody>
      </p:sp>
      <p:grpSp>
        <p:nvGrpSpPr>
          <p:cNvPr id="380" name="그룹 379">
            <a:extLst>
              <a:ext uri="{FF2B5EF4-FFF2-40B4-BE49-F238E27FC236}">
                <a16:creationId xmlns:a16="http://schemas.microsoft.com/office/drawing/2014/main" id="{BDD63C25-72F2-456B-8A48-B5ACAC5DCCC4}"/>
              </a:ext>
            </a:extLst>
          </p:cNvPr>
          <p:cNvGrpSpPr/>
          <p:nvPr/>
        </p:nvGrpSpPr>
        <p:grpSpPr>
          <a:xfrm>
            <a:off x="9078828" y="1459745"/>
            <a:ext cx="319318" cy="369332"/>
            <a:chOff x="620179" y="1194738"/>
            <a:chExt cx="319318" cy="369332"/>
          </a:xfrm>
        </p:grpSpPr>
        <p:sp>
          <p:nvSpPr>
            <p:cNvPr id="381" name="타원 380">
              <a:extLst>
                <a:ext uri="{FF2B5EF4-FFF2-40B4-BE49-F238E27FC236}">
                  <a16:creationId xmlns:a16="http://schemas.microsoft.com/office/drawing/2014/main" id="{B4DC6C6C-54FA-4055-845F-61DB9F73CA79}"/>
                </a:ext>
              </a:extLst>
            </p:cNvPr>
            <p:cNvSpPr/>
            <p:nvPr/>
          </p:nvSpPr>
          <p:spPr>
            <a:xfrm>
              <a:off x="647658" y="1264259"/>
              <a:ext cx="264361" cy="26375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2" name="TextBox 381">
              <a:extLst>
                <a:ext uri="{FF2B5EF4-FFF2-40B4-BE49-F238E27FC236}">
                  <a16:creationId xmlns:a16="http://schemas.microsoft.com/office/drawing/2014/main" id="{02B36D4F-42BA-4730-BE10-91F0806CDE75}"/>
                </a:ext>
              </a:extLst>
            </p:cNvPr>
            <p:cNvSpPr txBox="1"/>
            <p:nvPr/>
          </p:nvSpPr>
          <p:spPr>
            <a:xfrm>
              <a:off x="620179" y="1194738"/>
              <a:ext cx="31931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</a:rPr>
                <a:t>4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120" name="직선 연결선 119">
            <a:extLst>
              <a:ext uri="{FF2B5EF4-FFF2-40B4-BE49-F238E27FC236}">
                <a16:creationId xmlns:a16="http://schemas.microsoft.com/office/drawing/2014/main" id="{7B46D337-F8B7-4698-A4ED-48FDFE0E14BF}"/>
              </a:ext>
            </a:extLst>
          </p:cNvPr>
          <p:cNvCxnSpPr>
            <a:cxnSpLocks/>
          </p:cNvCxnSpPr>
          <p:nvPr/>
        </p:nvCxnSpPr>
        <p:spPr>
          <a:xfrm>
            <a:off x="8717756" y="2436019"/>
            <a:ext cx="2182020" cy="4791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직선 연결선 121">
            <a:extLst>
              <a:ext uri="{FF2B5EF4-FFF2-40B4-BE49-F238E27FC236}">
                <a16:creationId xmlns:a16="http://schemas.microsoft.com/office/drawing/2014/main" id="{320A58A9-18A3-45EA-87B8-91667DFC43D4}"/>
              </a:ext>
            </a:extLst>
          </p:cNvPr>
          <p:cNvCxnSpPr>
            <a:cxnSpLocks/>
          </p:cNvCxnSpPr>
          <p:nvPr/>
        </p:nvCxnSpPr>
        <p:spPr>
          <a:xfrm>
            <a:off x="8739188" y="1323975"/>
            <a:ext cx="0" cy="671513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직선 연결선 173">
            <a:extLst>
              <a:ext uri="{FF2B5EF4-FFF2-40B4-BE49-F238E27FC236}">
                <a16:creationId xmlns:a16="http://schemas.microsoft.com/office/drawing/2014/main" id="{D77B8E7E-D92D-4141-940C-9C4E5B6A0135}"/>
              </a:ext>
            </a:extLst>
          </p:cNvPr>
          <p:cNvCxnSpPr>
            <a:cxnSpLocks/>
            <a:stCxn id="271" idx="3"/>
          </p:cNvCxnSpPr>
          <p:nvPr/>
        </p:nvCxnSpPr>
        <p:spPr>
          <a:xfrm>
            <a:off x="8273337" y="5464928"/>
            <a:ext cx="509861" cy="4064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직선 연결선 177">
            <a:extLst>
              <a:ext uri="{FF2B5EF4-FFF2-40B4-BE49-F238E27FC236}">
                <a16:creationId xmlns:a16="http://schemas.microsoft.com/office/drawing/2014/main" id="{44F57480-D050-40C5-81E7-B2F40D0B52A3}"/>
              </a:ext>
            </a:extLst>
          </p:cNvPr>
          <p:cNvCxnSpPr>
            <a:cxnSpLocks/>
          </p:cNvCxnSpPr>
          <p:nvPr/>
        </p:nvCxnSpPr>
        <p:spPr>
          <a:xfrm>
            <a:off x="8723393" y="4059991"/>
            <a:ext cx="932576" cy="2422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직선 연결선 178">
            <a:extLst>
              <a:ext uri="{FF2B5EF4-FFF2-40B4-BE49-F238E27FC236}">
                <a16:creationId xmlns:a16="http://schemas.microsoft.com/office/drawing/2014/main" id="{470DE3DA-868A-4423-9BBB-2D556A13DDF3}"/>
              </a:ext>
            </a:extLst>
          </p:cNvPr>
          <p:cNvCxnSpPr>
            <a:cxnSpLocks/>
          </p:cNvCxnSpPr>
          <p:nvPr/>
        </p:nvCxnSpPr>
        <p:spPr>
          <a:xfrm>
            <a:off x="9625203" y="3288101"/>
            <a:ext cx="3330" cy="800290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5861471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>
            <a:extLst>
              <a:ext uri="{FF2B5EF4-FFF2-40B4-BE49-F238E27FC236}">
                <a16:creationId xmlns:a16="http://schemas.microsoft.com/office/drawing/2014/main" id="{D0084653-AFDE-4DFD-B703-30D5319F0CE4}"/>
              </a:ext>
            </a:extLst>
          </p:cNvPr>
          <p:cNvSpPr/>
          <p:nvPr/>
        </p:nvSpPr>
        <p:spPr>
          <a:xfrm>
            <a:off x="466724" y="3234745"/>
            <a:ext cx="9801225" cy="3023803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73" name="연결선: 꺾임 72">
            <a:extLst>
              <a:ext uri="{FF2B5EF4-FFF2-40B4-BE49-F238E27FC236}">
                <a16:creationId xmlns:a16="http://schemas.microsoft.com/office/drawing/2014/main" id="{737DEB18-A2D6-489A-B13F-062D1BD9CED2}"/>
              </a:ext>
            </a:extLst>
          </p:cNvPr>
          <p:cNvCxnSpPr>
            <a:cxnSpLocks/>
            <a:stCxn id="47" idx="1"/>
            <a:endCxn id="61" idx="1"/>
          </p:cNvCxnSpPr>
          <p:nvPr/>
        </p:nvCxnSpPr>
        <p:spPr>
          <a:xfrm rot="10800000" flipH="1" flipV="1">
            <a:off x="6354682" y="4298166"/>
            <a:ext cx="8672" cy="608915"/>
          </a:xfrm>
          <a:prstGeom prst="bentConnector3">
            <a:avLst>
              <a:gd name="adj1" fmla="val -263607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57645B-C38A-8341-AE49-4AE92F4AF9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kumimoji="1" lang="en-US" altLang="ko-KR" dirty="0" err="1"/>
              <a:t>Train_step</a:t>
            </a:r>
            <a:r>
              <a:rPr kumimoji="1" lang="en-US" altLang="ko-KR" dirty="0"/>
              <a:t>(), </a:t>
            </a:r>
            <a:r>
              <a:rPr kumimoji="1" lang="en-US" altLang="ko-KR" dirty="0" err="1"/>
              <a:t>Test_step</a:t>
            </a:r>
            <a:r>
              <a:rPr kumimoji="1" lang="en-US" altLang="ko-KR" dirty="0"/>
              <a:t>() </a:t>
            </a:r>
            <a:r>
              <a:rPr kumimoji="1" lang="ko-KR" altLang="en-US" dirty="0"/>
              <a:t>쓰레드화 </a:t>
            </a:r>
            <a:endParaRPr kumimoji="1" lang="en-US" altLang="ko-KR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dirty="0"/>
          </a:p>
          <a:p>
            <a:endParaRPr kumimoji="1" lang="en-US" altLang="ko-KR" b="1" i="1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822216B-5EAC-4351-B898-B39F13D24B1E}"/>
              </a:ext>
            </a:extLst>
          </p:cNvPr>
          <p:cNvSpPr/>
          <p:nvPr/>
        </p:nvSpPr>
        <p:spPr>
          <a:xfrm>
            <a:off x="466724" y="1595436"/>
            <a:ext cx="9801225" cy="1323975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F5ADD9B2-C242-41EB-AB42-A1C0FBBCC6D9}"/>
              </a:ext>
            </a:extLst>
          </p:cNvPr>
          <p:cNvSpPr/>
          <p:nvPr/>
        </p:nvSpPr>
        <p:spPr>
          <a:xfrm>
            <a:off x="3651967" y="1725076"/>
            <a:ext cx="6482633" cy="102555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i="1" dirty="0">
              <a:solidFill>
                <a:schemeClr val="tx1"/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405DE5E-DE68-7B41-9C51-7D27DF2D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err="1"/>
              <a:t>Oldata</a:t>
            </a:r>
            <a:r>
              <a:rPr kumimoji="1" lang="en-US" altLang="ko-KR" dirty="0"/>
              <a:t> code debugging</a:t>
            </a:r>
            <a:r>
              <a:rPr kumimoji="1" lang="ko-KR" altLang="en-US" dirty="0"/>
              <a:t> </a:t>
            </a:r>
            <a:r>
              <a:rPr kumimoji="1" lang="en-US" altLang="ko-KR" dirty="0"/>
              <a:t> </a:t>
            </a:r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82EDA-EE16-C44E-9540-FA83DD637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120</a:t>
            </a:fld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CB0C50C-7BF0-4040-8971-D0559DF8243E}"/>
              </a:ext>
            </a:extLst>
          </p:cNvPr>
          <p:cNvSpPr/>
          <p:nvPr/>
        </p:nvSpPr>
        <p:spPr>
          <a:xfrm>
            <a:off x="3963984" y="2023241"/>
            <a:ext cx="1502570" cy="419445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i="1" dirty="0" err="1">
                <a:solidFill>
                  <a:schemeClr val="tx1"/>
                </a:solidFill>
              </a:rPr>
              <a:t>Train_step</a:t>
            </a:r>
            <a:r>
              <a:rPr lang="en-US" altLang="ko-KR" b="1" i="1" dirty="0">
                <a:solidFill>
                  <a:schemeClr val="tx1"/>
                </a:solidFill>
              </a:rPr>
              <a:t>()</a:t>
            </a:r>
            <a:endParaRPr lang="ko-KR" altLang="en-US" b="1" i="1" dirty="0">
              <a:solidFill>
                <a:schemeClr val="tx1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78352CB3-8C31-4E8C-A149-BA251B65E411}"/>
              </a:ext>
            </a:extLst>
          </p:cNvPr>
          <p:cNvSpPr/>
          <p:nvPr/>
        </p:nvSpPr>
        <p:spPr>
          <a:xfrm>
            <a:off x="571741" y="1809233"/>
            <a:ext cx="1711084" cy="237951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i="1" dirty="0">
                <a:solidFill>
                  <a:schemeClr val="tx1"/>
                </a:solidFill>
              </a:rPr>
              <a:t>Model Class Obj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A63E46B-E440-40B5-BC92-ABDA1B6A8D68}"/>
              </a:ext>
            </a:extLst>
          </p:cNvPr>
          <p:cNvSpPr/>
          <p:nvPr/>
        </p:nvSpPr>
        <p:spPr>
          <a:xfrm>
            <a:off x="6067027" y="2022895"/>
            <a:ext cx="1502570" cy="419445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i="1" dirty="0" err="1">
                <a:solidFill>
                  <a:schemeClr val="tx1"/>
                </a:solidFill>
              </a:rPr>
              <a:t>Test_step</a:t>
            </a:r>
            <a:r>
              <a:rPr lang="en-US" altLang="ko-KR" b="1" i="1" dirty="0">
                <a:solidFill>
                  <a:schemeClr val="tx1"/>
                </a:solidFill>
              </a:rPr>
              <a:t>()</a:t>
            </a:r>
            <a:endParaRPr lang="ko-KR" altLang="en-US" b="1" i="1" dirty="0">
              <a:solidFill>
                <a:schemeClr val="tx1"/>
              </a:solidFill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AF8D7183-97DD-423F-9859-6B2CB0BF53E9}"/>
              </a:ext>
            </a:extLst>
          </p:cNvPr>
          <p:cNvSpPr/>
          <p:nvPr/>
        </p:nvSpPr>
        <p:spPr>
          <a:xfrm>
            <a:off x="571740" y="2137930"/>
            <a:ext cx="1711085" cy="237951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i="1" dirty="0">
                <a:solidFill>
                  <a:schemeClr val="tx1"/>
                </a:solidFill>
              </a:rPr>
              <a:t>Loss, Acc Obj</a:t>
            </a:r>
            <a:endParaRPr lang="ko-KR" altLang="en-US" sz="1400" b="1" i="1" dirty="0">
              <a:solidFill>
                <a:schemeClr val="tx1"/>
              </a:solidFill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1AB89EB4-9A6E-449D-8A55-1ADCF556079E}"/>
              </a:ext>
            </a:extLst>
          </p:cNvPr>
          <p:cNvSpPr/>
          <p:nvPr/>
        </p:nvSpPr>
        <p:spPr>
          <a:xfrm>
            <a:off x="571740" y="2462082"/>
            <a:ext cx="1711086" cy="237951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i="1" dirty="0" err="1">
                <a:solidFill>
                  <a:schemeClr val="tx1"/>
                </a:solidFill>
              </a:rPr>
              <a:t>Tf.data</a:t>
            </a:r>
            <a:r>
              <a:rPr lang="en-US" altLang="ko-KR" sz="1400" b="1" i="1" dirty="0">
                <a:solidFill>
                  <a:schemeClr val="tx1"/>
                </a:solidFill>
              </a:rPr>
              <a:t> pipeline Obj</a:t>
            </a:r>
            <a:endParaRPr lang="ko-KR" altLang="en-US" sz="1400" b="1" i="1" dirty="0">
              <a:solidFill>
                <a:schemeClr val="tx1"/>
              </a:solidFill>
            </a:endParaRPr>
          </a:p>
        </p:txBody>
      </p:sp>
      <p:sp>
        <p:nvSpPr>
          <p:cNvPr id="14" name="오른쪽 중괄호 13">
            <a:extLst>
              <a:ext uri="{FF2B5EF4-FFF2-40B4-BE49-F238E27FC236}">
                <a16:creationId xmlns:a16="http://schemas.microsoft.com/office/drawing/2014/main" id="{2B224F4F-CB1B-41A1-B515-F92A1029DDFB}"/>
              </a:ext>
            </a:extLst>
          </p:cNvPr>
          <p:cNvSpPr/>
          <p:nvPr/>
        </p:nvSpPr>
        <p:spPr>
          <a:xfrm>
            <a:off x="2279176" y="1922521"/>
            <a:ext cx="323850" cy="688516"/>
          </a:xfrm>
          <a:prstGeom prst="rightBrace">
            <a:avLst>
              <a:gd name="adj1" fmla="val 8333"/>
              <a:gd name="adj2" fmla="val 45850"/>
            </a:avLst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B2CE7BA6-01CE-497D-BD50-813C39245E85}"/>
              </a:ext>
            </a:extLst>
          </p:cNvPr>
          <p:cNvCxnSpPr>
            <a:cxnSpLocks/>
            <a:stCxn id="14" idx="1"/>
            <a:endCxn id="8" idx="1"/>
          </p:cNvCxnSpPr>
          <p:nvPr/>
        </p:nvCxnSpPr>
        <p:spPr>
          <a:xfrm flipV="1">
            <a:off x="2603026" y="2237855"/>
            <a:ext cx="1048941" cy="35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90B44F94-E51D-4D38-A3FB-BF315B627D21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5466554" y="2232618"/>
            <a:ext cx="600473" cy="34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5139373-A917-47AA-AE6B-BC0D929723B9}"/>
              </a:ext>
            </a:extLst>
          </p:cNvPr>
          <p:cNvSpPr/>
          <p:nvPr/>
        </p:nvSpPr>
        <p:spPr>
          <a:xfrm>
            <a:off x="8298491" y="2020143"/>
            <a:ext cx="1686166" cy="419445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i="1" dirty="0">
                <a:solidFill>
                  <a:schemeClr val="tx1"/>
                </a:solidFill>
              </a:rPr>
              <a:t>Print( loss, Acc)</a:t>
            </a:r>
            <a:endParaRPr lang="ko-KR" altLang="en-US" b="1" i="1" dirty="0">
              <a:solidFill>
                <a:schemeClr val="tx1"/>
              </a:solidFill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20B8DFAE-73D6-4727-8D39-27161C2A3565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7582698" y="2229866"/>
            <a:ext cx="71579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1C9849B8-6496-4A8D-B485-4EF085319FB5}"/>
              </a:ext>
            </a:extLst>
          </p:cNvPr>
          <p:cNvSpPr/>
          <p:nvPr/>
        </p:nvSpPr>
        <p:spPr>
          <a:xfrm>
            <a:off x="3671017" y="5073737"/>
            <a:ext cx="6482633" cy="102555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i="1" dirty="0">
              <a:solidFill>
                <a:schemeClr val="tx1"/>
              </a:solidFill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3E191C50-9141-4F7E-A498-5ADFBD5B16C3}"/>
              </a:ext>
            </a:extLst>
          </p:cNvPr>
          <p:cNvSpPr/>
          <p:nvPr/>
        </p:nvSpPr>
        <p:spPr>
          <a:xfrm>
            <a:off x="571741" y="5148369"/>
            <a:ext cx="1711084" cy="237951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i="1" dirty="0">
                <a:solidFill>
                  <a:schemeClr val="tx1"/>
                </a:solidFill>
              </a:rPr>
              <a:t>Model Class Obj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973F2FE-288D-47B5-8CDD-0A1C4F0EF622}"/>
              </a:ext>
            </a:extLst>
          </p:cNvPr>
          <p:cNvSpPr/>
          <p:nvPr/>
        </p:nvSpPr>
        <p:spPr>
          <a:xfrm>
            <a:off x="6086077" y="5362031"/>
            <a:ext cx="1502570" cy="419445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i="1" dirty="0" err="1">
                <a:solidFill>
                  <a:schemeClr val="tx1"/>
                </a:solidFill>
              </a:rPr>
              <a:t>Multi_test</a:t>
            </a:r>
            <a:r>
              <a:rPr lang="en-US" altLang="ko-KR" b="1" i="1" dirty="0">
                <a:solidFill>
                  <a:schemeClr val="tx1"/>
                </a:solidFill>
              </a:rPr>
              <a:t>()</a:t>
            </a:r>
            <a:endParaRPr lang="ko-KR" altLang="en-US" b="1" i="1" dirty="0">
              <a:solidFill>
                <a:schemeClr val="tx1"/>
              </a:solidFill>
            </a:endParaRP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53596D2E-CC86-4080-86F0-2D02CC3FDAD4}"/>
              </a:ext>
            </a:extLst>
          </p:cNvPr>
          <p:cNvSpPr/>
          <p:nvPr/>
        </p:nvSpPr>
        <p:spPr>
          <a:xfrm>
            <a:off x="571740" y="5477066"/>
            <a:ext cx="1711085" cy="237951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i="1" dirty="0">
                <a:solidFill>
                  <a:schemeClr val="tx1"/>
                </a:solidFill>
              </a:rPr>
              <a:t>Loss, Acc Obj</a:t>
            </a:r>
            <a:endParaRPr lang="ko-KR" altLang="en-US" sz="1400" b="1" i="1" dirty="0">
              <a:solidFill>
                <a:schemeClr val="tx1"/>
              </a:solidFill>
            </a:endParaRP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C56FFAEB-547A-41AF-9609-67ECCF81345C}"/>
              </a:ext>
            </a:extLst>
          </p:cNvPr>
          <p:cNvSpPr/>
          <p:nvPr/>
        </p:nvSpPr>
        <p:spPr>
          <a:xfrm>
            <a:off x="571740" y="5801218"/>
            <a:ext cx="1711086" cy="237951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i="1" dirty="0" err="1">
                <a:solidFill>
                  <a:schemeClr val="tx1"/>
                </a:solidFill>
              </a:rPr>
              <a:t>Tf.data</a:t>
            </a:r>
            <a:r>
              <a:rPr lang="en-US" altLang="ko-KR" sz="1400" b="1" i="1" dirty="0">
                <a:solidFill>
                  <a:schemeClr val="tx1"/>
                </a:solidFill>
              </a:rPr>
              <a:t> pipeline Obj</a:t>
            </a:r>
            <a:endParaRPr lang="ko-KR" altLang="en-US" sz="1400" b="1" i="1" dirty="0">
              <a:solidFill>
                <a:schemeClr val="tx1"/>
              </a:solidFill>
            </a:endParaRPr>
          </a:p>
        </p:txBody>
      </p:sp>
      <p:sp>
        <p:nvSpPr>
          <p:cNvPr id="32" name="오른쪽 중괄호 31">
            <a:extLst>
              <a:ext uri="{FF2B5EF4-FFF2-40B4-BE49-F238E27FC236}">
                <a16:creationId xmlns:a16="http://schemas.microsoft.com/office/drawing/2014/main" id="{00D093F5-AF2B-4F55-80EC-47B260C32560}"/>
              </a:ext>
            </a:extLst>
          </p:cNvPr>
          <p:cNvSpPr/>
          <p:nvPr/>
        </p:nvSpPr>
        <p:spPr>
          <a:xfrm>
            <a:off x="2279176" y="4924615"/>
            <a:ext cx="258842" cy="1025558"/>
          </a:xfrm>
          <a:prstGeom prst="rightBrace">
            <a:avLst>
              <a:gd name="adj1" fmla="val 25760"/>
              <a:gd name="adj2" fmla="val 64425"/>
            </a:avLst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7F1E83D4-8202-4237-A15A-BB6E9A4402E1}"/>
              </a:ext>
            </a:extLst>
          </p:cNvPr>
          <p:cNvCxnSpPr>
            <a:cxnSpLocks/>
            <a:stCxn id="32" idx="1"/>
            <a:endCxn id="26" idx="1"/>
          </p:cNvCxnSpPr>
          <p:nvPr/>
        </p:nvCxnSpPr>
        <p:spPr>
          <a:xfrm>
            <a:off x="2538018" y="5585331"/>
            <a:ext cx="1132999" cy="118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843EF78D-52A2-4FB2-910D-3817CA312801}"/>
              </a:ext>
            </a:extLst>
          </p:cNvPr>
          <p:cNvCxnSpPr>
            <a:cxnSpLocks/>
            <a:endCxn id="29" idx="1"/>
          </p:cNvCxnSpPr>
          <p:nvPr/>
        </p:nvCxnSpPr>
        <p:spPr>
          <a:xfrm>
            <a:off x="5815011" y="5571754"/>
            <a:ext cx="27106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32A72643-52C7-4BC6-83B0-7C63129D35F1}"/>
              </a:ext>
            </a:extLst>
          </p:cNvPr>
          <p:cNvSpPr/>
          <p:nvPr/>
        </p:nvSpPr>
        <p:spPr>
          <a:xfrm>
            <a:off x="8363261" y="5359279"/>
            <a:ext cx="1686166" cy="419445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i="1" dirty="0">
                <a:solidFill>
                  <a:schemeClr val="tx1"/>
                </a:solidFill>
              </a:rPr>
              <a:t>Print( loss, Acc)</a:t>
            </a:r>
            <a:endParaRPr lang="ko-KR" altLang="en-US" b="1" i="1" dirty="0">
              <a:solidFill>
                <a:schemeClr val="tx1"/>
              </a:solidFill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7F4C0B96-F10D-40A1-92FF-CBEF69519C5B}"/>
              </a:ext>
            </a:extLst>
          </p:cNvPr>
          <p:cNvCxnSpPr>
            <a:cxnSpLocks/>
            <a:stCxn id="29" idx="3"/>
          </p:cNvCxnSpPr>
          <p:nvPr/>
        </p:nvCxnSpPr>
        <p:spPr>
          <a:xfrm>
            <a:off x="7588647" y="5571754"/>
            <a:ext cx="42880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9126BA8C-3EE1-46DD-B9AC-E1A85C45B4B4}"/>
              </a:ext>
            </a:extLst>
          </p:cNvPr>
          <p:cNvSpPr/>
          <p:nvPr/>
        </p:nvSpPr>
        <p:spPr>
          <a:xfrm>
            <a:off x="3810000" y="4267969"/>
            <a:ext cx="2000250" cy="58605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i="1" dirty="0">
              <a:solidFill>
                <a:schemeClr val="tx1"/>
              </a:solidFill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B9523FD3-ECE8-4136-A791-38042E26D775}"/>
              </a:ext>
            </a:extLst>
          </p:cNvPr>
          <p:cNvCxnSpPr>
            <a:cxnSpLocks/>
          </p:cNvCxnSpPr>
          <p:nvPr/>
        </p:nvCxnSpPr>
        <p:spPr>
          <a:xfrm>
            <a:off x="5811200" y="4817352"/>
            <a:ext cx="1" cy="127461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B02813A7-0EEB-450B-A7DB-3A77CC8A8393}"/>
              </a:ext>
            </a:extLst>
          </p:cNvPr>
          <p:cNvSpPr txBox="1"/>
          <p:nvPr/>
        </p:nvSpPr>
        <p:spPr>
          <a:xfrm>
            <a:off x="5275458" y="5046113"/>
            <a:ext cx="25447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i="1" dirty="0"/>
              <a:t>join</a:t>
            </a:r>
            <a:r>
              <a:rPr lang="en-US" altLang="ko-KR" sz="1600" b="1" i="1" dirty="0"/>
              <a:t>()</a:t>
            </a:r>
            <a:endParaRPr lang="ko-KR" altLang="en-US" sz="1600" b="1" i="1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5EB6470D-61C4-4C73-BF2C-770C9C716846}"/>
              </a:ext>
            </a:extLst>
          </p:cNvPr>
          <p:cNvSpPr/>
          <p:nvPr/>
        </p:nvSpPr>
        <p:spPr>
          <a:xfrm>
            <a:off x="3983034" y="4362793"/>
            <a:ext cx="1502570" cy="419445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i="1" dirty="0" err="1">
                <a:solidFill>
                  <a:schemeClr val="tx1"/>
                </a:solidFill>
              </a:rPr>
              <a:t>Train_step</a:t>
            </a:r>
            <a:r>
              <a:rPr lang="en-US" altLang="ko-KR" b="1" i="1" dirty="0">
                <a:solidFill>
                  <a:schemeClr val="tx1"/>
                </a:solidFill>
              </a:rPr>
              <a:t>()</a:t>
            </a:r>
            <a:endParaRPr lang="ko-KR" altLang="en-US" b="1" i="1" dirty="0">
              <a:solidFill>
                <a:schemeClr val="tx1"/>
              </a:solidFill>
            </a:endParaRPr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42B573CC-D084-40CF-8B5C-40818F03EE65}"/>
              </a:ext>
            </a:extLst>
          </p:cNvPr>
          <p:cNvSpPr/>
          <p:nvPr/>
        </p:nvSpPr>
        <p:spPr>
          <a:xfrm>
            <a:off x="571740" y="4765932"/>
            <a:ext cx="1695212" cy="28270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i="1" dirty="0">
                <a:solidFill>
                  <a:schemeClr val="tx1"/>
                </a:solidFill>
              </a:rPr>
              <a:t>Train Thread Obj</a:t>
            </a:r>
            <a:endParaRPr lang="ko-KR" altLang="en-US" sz="1400" b="1" i="1" dirty="0">
              <a:solidFill>
                <a:schemeClr val="tx1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ADA4CE2-731E-42B2-A842-F86524799D63}"/>
              </a:ext>
            </a:extLst>
          </p:cNvPr>
          <p:cNvSpPr txBox="1"/>
          <p:nvPr/>
        </p:nvSpPr>
        <p:spPr>
          <a:xfrm>
            <a:off x="3884391" y="5442152"/>
            <a:ext cx="1661756" cy="30777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b="1" i="1" dirty="0" err="1"/>
              <a:t>Train_thread.start</a:t>
            </a:r>
            <a:r>
              <a:rPr lang="en-US" altLang="ko-KR" sz="1400" b="1" i="1" dirty="0"/>
              <a:t>()</a:t>
            </a:r>
            <a:endParaRPr lang="ko-KR" altLang="en-US" sz="1400" b="1" i="1" dirty="0"/>
          </a:p>
        </p:txBody>
      </p:sp>
      <p:cxnSp>
        <p:nvCxnSpPr>
          <p:cNvPr id="50" name="연결선: 꺾임 49">
            <a:extLst>
              <a:ext uri="{FF2B5EF4-FFF2-40B4-BE49-F238E27FC236}">
                <a16:creationId xmlns:a16="http://schemas.microsoft.com/office/drawing/2014/main" id="{8D86210D-F120-4539-A57A-4C96513941DD}"/>
              </a:ext>
            </a:extLst>
          </p:cNvPr>
          <p:cNvCxnSpPr>
            <a:cxnSpLocks/>
            <a:stCxn id="48" idx="0"/>
            <a:endCxn id="37" idx="1"/>
          </p:cNvCxnSpPr>
          <p:nvPr/>
        </p:nvCxnSpPr>
        <p:spPr>
          <a:xfrm rot="16200000" flipV="1">
            <a:off x="3822056" y="4548938"/>
            <a:ext cx="881158" cy="905269"/>
          </a:xfrm>
          <a:prstGeom prst="bentConnector4">
            <a:avLst>
              <a:gd name="adj1" fmla="val 51749"/>
              <a:gd name="adj2" fmla="val 135774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A1FC5B1A-1ED9-4FDE-8930-6F20E11DB424}"/>
              </a:ext>
            </a:extLst>
          </p:cNvPr>
          <p:cNvSpPr txBox="1"/>
          <p:nvPr/>
        </p:nvSpPr>
        <p:spPr>
          <a:xfrm>
            <a:off x="3638077" y="1692086"/>
            <a:ext cx="17968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i="1" dirty="0"/>
              <a:t>Epoch loop</a:t>
            </a:r>
            <a:endParaRPr lang="ko-KR" altLang="en-US" sz="1400" b="1" i="1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31573757-1B88-4083-85FC-D0D656DF0860}"/>
              </a:ext>
            </a:extLst>
          </p:cNvPr>
          <p:cNvSpPr txBox="1"/>
          <p:nvPr/>
        </p:nvSpPr>
        <p:spPr>
          <a:xfrm>
            <a:off x="3655469" y="5041961"/>
            <a:ext cx="17968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i="1" dirty="0"/>
              <a:t>Epoch loop</a:t>
            </a:r>
            <a:endParaRPr lang="ko-KR" altLang="en-US" sz="1400" b="1" i="1" dirty="0"/>
          </a:p>
        </p:txBody>
      </p:sp>
      <p:cxnSp>
        <p:nvCxnSpPr>
          <p:cNvPr id="38" name="연결선: 꺾임 37">
            <a:extLst>
              <a:ext uri="{FF2B5EF4-FFF2-40B4-BE49-F238E27FC236}">
                <a16:creationId xmlns:a16="http://schemas.microsoft.com/office/drawing/2014/main" id="{AE0F0F1B-B74B-480F-8472-8D316FF75725}"/>
              </a:ext>
            </a:extLst>
          </p:cNvPr>
          <p:cNvCxnSpPr>
            <a:cxnSpLocks/>
            <a:stCxn id="29" idx="0"/>
            <a:endCxn id="47" idx="1"/>
          </p:cNvCxnSpPr>
          <p:nvPr/>
        </p:nvCxnSpPr>
        <p:spPr>
          <a:xfrm rot="16200000" flipV="1">
            <a:off x="6064090" y="4588759"/>
            <a:ext cx="1063864" cy="482680"/>
          </a:xfrm>
          <a:prstGeom prst="bentConnector4">
            <a:avLst>
              <a:gd name="adj1" fmla="val 17012"/>
              <a:gd name="adj2" fmla="val 177355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71FA9CAD-1051-4CC5-9CDD-0584947973AB}"/>
              </a:ext>
            </a:extLst>
          </p:cNvPr>
          <p:cNvSpPr/>
          <p:nvPr/>
        </p:nvSpPr>
        <p:spPr>
          <a:xfrm>
            <a:off x="6354682" y="3875659"/>
            <a:ext cx="247376" cy="845015"/>
          </a:xfrm>
          <a:prstGeom prst="roundRect">
            <a:avLst>
              <a:gd name="adj" fmla="val 0"/>
            </a:avLst>
          </a:prstGeom>
          <a:solidFill>
            <a:schemeClr val="bg1">
              <a:lumMod val="75000"/>
            </a:schemeClr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FD1094B-D4D0-43B0-8825-ACD470C88C9A}"/>
              </a:ext>
            </a:extLst>
          </p:cNvPr>
          <p:cNvSpPr txBox="1"/>
          <p:nvPr/>
        </p:nvSpPr>
        <p:spPr>
          <a:xfrm>
            <a:off x="6363354" y="4776277"/>
            <a:ext cx="1368899" cy="26161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i="1" dirty="0" err="1"/>
              <a:t>Train_thread.start</a:t>
            </a:r>
            <a:r>
              <a:rPr lang="en-US" altLang="ko-KR" sz="1050" b="1" i="1" dirty="0"/>
              <a:t>()</a:t>
            </a:r>
            <a:endParaRPr lang="ko-KR" altLang="en-US" sz="1050" b="1" i="1" dirty="0"/>
          </a:p>
        </p:txBody>
      </p:sp>
      <p:sp>
        <p:nvSpPr>
          <p:cNvPr id="65" name="사각형: 둥근 모서리 64">
            <a:extLst>
              <a:ext uri="{FF2B5EF4-FFF2-40B4-BE49-F238E27FC236}">
                <a16:creationId xmlns:a16="http://schemas.microsoft.com/office/drawing/2014/main" id="{8F369350-B2A2-4EE0-9A94-E5703CF7960D}"/>
              </a:ext>
            </a:extLst>
          </p:cNvPr>
          <p:cNvSpPr/>
          <p:nvPr/>
        </p:nvSpPr>
        <p:spPr>
          <a:xfrm>
            <a:off x="6898657" y="3890900"/>
            <a:ext cx="1051647" cy="243866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i="1" dirty="0" err="1">
                <a:solidFill>
                  <a:schemeClr val="tx1"/>
                </a:solidFill>
              </a:rPr>
              <a:t>Part_test</a:t>
            </a:r>
            <a:r>
              <a:rPr lang="en-US" altLang="ko-KR" sz="1200" b="1" i="1" dirty="0">
                <a:solidFill>
                  <a:schemeClr val="tx1"/>
                </a:solidFill>
              </a:rPr>
              <a:t>()</a:t>
            </a:r>
            <a:endParaRPr lang="ko-KR" altLang="en-US" sz="1200" b="1" i="1" dirty="0">
              <a:solidFill>
                <a:schemeClr val="tx1"/>
              </a:solidFill>
            </a:endParaRPr>
          </a:p>
        </p:txBody>
      </p:sp>
      <p:sp>
        <p:nvSpPr>
          <p:cNvPr id="67" name="사각형: 둥근 모서리 66">
            <a:extLst>
              <a:ext uri="{FF2B5EF4-FFF2-40B4-BE49-F238E27FC236}">
                <a16:creationId xmlns:a16="http://schemas.microsoft.com/office/drawing/2014/main" id="{A26E9F2D-3B4B-47F5-94F1-AA08B40C29EB}"/>
              </a:ext>
            </a:extLst>
          </p:cNvPr>
          <p:cNvSpPr/>
          <p:nvPr/>
        </p:nvSpPr>
        <p:spPr>
          <a:xfrm>
            <a:off x="6898657" y="4175298"/>
            <a:ext cx="1051647" cy="243866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i="1" dirty="0" err="1">
                <a:solidFill>
                  <a:schemeClr val="tx1"/>
                </a:solidFill>
              </a:rPr>
              <a:t>Part_test</a:t>
            </a:r>
            <a:r>
              <a:rPr lang="en-US" altLang="ko-KR" sz="1200" b="1" i="1" dirty="0">
                <a:solidFill>
                  <a:schemeClr val="tx1"/>
                </a:solidFill>
              </a:rPr>
              <a:t>()</a:t>
            </a:r>
            <a:endParaRPr lang="ko-KR" altLang="en-US" sz="1200" b="1" i="1" dirty="0">
              <a:solidFill>
                <a:schemeClr val="tx1"/>
              </a:solidFill>
            </a:endParaRPr>
          </a:p>
        </p:txBody>
      </p:sp>
      <p:sp>
        <p:nvSpPr>
          <p:cNvPr id="70" name="사각형: 둥근 모서리 69">
            <a:extLst>
              <a:ext uri="{FF2B5EF4-FFF2-40B4-BE49-F238E27FC236}">
                <a16:creationId xmlns:a16="http://schemas.microsoft.com/office/drawing/2014/main" id="{EA21AA6D-C1F8-4225-981F-AA60BC93A8DF}"/>
              </a:ext>
            </a:extLst>
          </p:cNvPr>
          <p:cNvSpPr/>
          <p:nvPr/>
        </p:nvSpPr>
        <p:spPr>
          <a:xfrm>
            <a:off x="6898657" y="4461793"/>
            <a:ext cx="1051647" cy="243866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i="1" dirty="0" err="1">
                <a:solidFill>
                  <a:schemeClr val="tx1"/>
                </a:solidFill>
              </a:rPr>
              <a:t>Part_test</a:t>
            </a:r>
            <a:r>
              <a:rPr lang="en-US" altLang="ko-KR" sz="1200" b="1" i="1" dirty="0">
                <a:solidFill>
                  <a:schemeClr val="tx1"/>
                </a:solidFill>
              </a:rPr>
              <a:t>()</a:t>
            </a:r>
            <a:endParaRPr lang="ko-KR" altLang="en-US" sz="1200" b="1" i="1" dirty="0">
              <a:solidFill>
                <a:schemeClr val="tx1"/>
              </a:solidFill>
            </a:endParaRPr>
          </a:p>
        </p:txBody>
      </p:sp>
      <p:cxnSp>
        <p:nvCxnSpPr>
          <p:cNvPr id="76" name="연결선: 꺾임 75">
            <a:extLst>
              <a:ext uri="{FF2B5EF4-FFF2-40B4-BE49-F238E27FC236}">
                <a16:creationId xmlns:a16="http://schemas.microsoft.com/office/drawing/2014/main" id="{BBCDB9E9-B9AC-443D-9B23-7F03F5F065BB}"/>
              </a:ext>
            </a:extLst>
          </p:cNvPr>
          <p:cNvCxnSpPr>
            <a:cxnSpLocks/>
            <a:stCxn id="47" idx="3"/>
            <a:endCxn id="70" idx="1"/>
          </p:cNvCxnSpPr>
          <p:nvPr/>
        </p:nvCxnSpPr>
        <p:spPr>
          <a:xfrm>
            <a:off x="6602058" y="4298167"/>
            <a:ext cx="296599" cy="285559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연결선: 꺾임 78">
            <a:extLst>
              <a:ext uri="{FF2B5EF4-FFF2-40B4-BE49-F238E27FC236}">
                <a16:creationId xmlns:a16="http://schemas.microsoft.com/office/drawing/2014/main" id="{AB50B4B9-5502-4D2A-BB86-4AC69AC176A4}"/>
              </a:ext>
            </a:extLst>
          </p:cNvPr>
          <p:cNvCxnSpPr>
            <a:cxnSpLocks/>
            <a:stCxn id="47" idx="3"/>
            <a:endCxn id="65" idx="1"/>
          </p:cNvCxnSpPr>
          <p:nvPr/>
        </p:nvCxnSpPr>
        <p:spPr>
          <a:xfrm flipV="1">
            <a:off x="6602058" y="4012833"/>
            <a:ext cx="296599" cy="285334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058DE7AC-B613-4D6D-89B5-97A5B56A9A47}"/>
              </a:ext>
            </a:extLst>
          </p:cNvPr>
          <p:cNvCxnSpPr>
            <a:cxnSpLocks/>
            <a:stCxn id="47" idx="3"/>
            <a:endCxn id="67" idx="1"/>
          </p:cNvCxnSpPr>
          <p:nvPr/>
        </p:nvCxnSpPr>
        <p:spPr>
          <a:xfrm flipV="1">
            <a:off x="6602058" y="4297231"/>
            <a:ext cx="296599" cy="93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5C430AD4-AF19-431C-9358-075FF042181A}"/>
              </a:ext>
            </a:extLst>
          </p:cNvPr>
          <p:cNvSpPr txBox="1"/>
          <p:nvPr/>
        </p:nvSpPr>
        <p:spPr>
          <a:xfrm>
            <a:off x="6067027" y="3605405"/>
            <a:ext cx="254476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i="1" dirty="0"/>
              <a:t>Thread pool</a:t>
            </a:r>
            <a:endParaRPr lang="ko-KR" altLang="en-US" sz="1100" b="1" i="1" dirty="0"/>
          </a:p>
        </p:txBody>
      </p:sp>
      <p:cxnSp>
        <p:nvCxnSpPr>
          <p:cNvPr id="89" name="연결선: 꺾임 88">
            <a:extLst>
              <a:ext uri="{FF2B5EF4-FFF2-40B4-BE49-F238E27FC236}">
                <a16:creationId xmlns:a16="http://schemas.microsoft.com/office/drawing/2014/main" id="{3487E911-D578-4ABC-AA13-8065DB93AB80}"/>
              </a:ext>
            </a:extLst>
          </p:cNvPr>
          <p:cNvCxnSpPr>
            <a:cxnSpLocks/>
            <a:stCxn id="61" idx="3"/>
            <a:endCxn id="37" idx="1"/>
          </p:cNvCxnSpPr>
          <p:nvPr/>
        </p:nvCxnSpPr>
        <p:spPr>
          <a:xfrm flipH="1" flipV="1">
            <a:off x="3810000" y="4560994"/>
            <a:ext cx="3922253" cy="346088"/>
          </a:xfrm>
          <a:prstGeom prst="bentConnector5">
            <a:avLst>
              <a:gd name="adj1" fmla="val -28008"/>
              <a:gd name="adj2" fmla="val 399338"/>
              <a:gd name="adj3" fmla="val 107933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연결선 94">
            <a:extLst>
              <a:ext uri="{FF2B5EF4-FFF2-40B4-BE49-F238E27FC236}">
                <a16:creationId xmlns:a16="http://schemas.microsoft.com/office/drawing/2014/main" id="{37B39FDB-51CA-4D0B-BA00-9AC5FECC1AD3}"/>
              </a:ext>
            </a:extLst>
          </p:cNvPr>
          <p:cNvCxnSpPr>
            <a:cxnSpLocks/>
          </p:cNvCxnSpPr>
          <p:nvPr/>
        </p:nvCxnSpPr>
        <p:spPr>
          <a:xfrm>
            <a:off x="8005350" y="3884241"/>
            <a:ext cx="6249" cy="969778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FB2C9A38-AE4C-4350-97C7-67B81B3C7212}"/>
              </a:ext>
            </a:extLst>
          </p:cNvPr>
          <p:cNvSpPr txBox="1"/>
          <p:nvPr/>
        </p:nvSpPr>
        <p:spPr>
          <a:xfrm>
            <a:off x="8030367" y="3873156"/>
            <a:ext cx="254476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i="1" dirty="0"/>
              <a:t>Wait()</a:t>
            </a:r>
            <a:endParaRPr lang="ko-KR" altLang="en-US" sz="1100" b="1" i="1" dirty="0"/>
          </a:p>
        </p:txBody>
      </p:sp>
      <p:cxnSp>
        <p:nvCxnSpPr>
          <p:cNvPr id="104" name="직선 연결선 103">
            <a:extLst>
              <a:ext uri="{FF2B5EF4-FFF2-40B4-BE49-F238E27FC236}">
                <a16:creationId xmlns:a16="http://schemas.microsoft.com/office/drawing/2014/main" id="{73DA7C42-12A4-450A-95F7-4546914FA0F6}"/>
              </a:ext>
            </a:extLst>
          </p:cNvPr>
          <p:cNvCxnSpPr>
            <a:cxnSpLocks/>
          </p:cNvCxnSpPr>
          <p:nvPr/>
        </p:nvCxnSpPr>
        <p:spPr>
          <a:xfrm>
            <a:off x="8017448" y="4924615"/>
            <a:ext cx="12919" cy="117468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직선 화살표 연결선 130">
            <a:extLst>
              <a:ext uri="{FF2B5EF4-FFF2-40B4-BE49-F238E27FC236}">
                <a16:creationId xmlns:a16="http://schemas.microsoft.com/office/drawing/2014/main" id="{7F3FB30A-3109-476D-B7E6-AB0E578DC074}"/>
              </a:ext>
            </a:extLst>
          </p:cNvPr>
          <p:cNvCxnSpPr>
            <a:cxnSpLocks/>
            <a:endCxn id="35" idx="1"/>
          </p:cNvCxnSpPr>
          <p:nvPr/>
        </p:nvCxnSpPr>
        <p:spPr>
          <a:xfrm>
            <a:off x="8045915" y="5569001"/>
            <a:ext cx="317346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사각형: 둥근 모서리 133">
            <a:extLst>
              <a:ext uri="{FF2B5EF4-FFF2-40B4-BE49-F238E27FC236}">
                <a16:creationId xmlns:a16="http://schemas.microsoft.com/office/drawing/2014/main" id="{372EB6AC-AAC4-4060-9604-B5A9F2EE7144}"/>
              </a:ext>
            </a:extLst>
          </p:cNvPr>
          <p:cNvSpPr/>
          <p:nvPr/>
        </p:nvSpPr>
        <p:spPr>
          <a:xfrm>
            <a:off x="616745" y="3456296"/>
            <a:ext cx="278605" cy="28270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i="1" dirty="0">
              <a:solidFill>
                <a:schemeClr val="tx1"/>
              </a:solidFill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FDC1F90A-2D5F-4897-B435-A4673AC7D1E9}"/>
              </a:ext>
            </a:extLst>
          </p:cNvPr>
          <p:cNvSpPr txBox="1"/>
          <p:nvPr/>
        </p:nvSpPr>
        <p:spPr>
          <a:xfrm>
            <a:off x="904477" y="3464797"/>
            <a:ext cx="254476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i="1" dirty="0"/>
              <a:t>Train thread</a:t>
            </a:r>
            <a:endParaRPr lang="ko-KR" altLang="en-US" sz="1100" b="1" i="1" dirty="0"/>
          </a:p>
        </p:txBody>
      </p:sp>
      <p:sp>
        <p:nvSpPr>
          <p:cNvPr id="136" name="사각형: 둥근 모서리 135">
            <a:extLst>
              <a:ext uri="{FF2B5EF4-FFF2-40B4-BE49-F238E27FC236}">
                <a16:creationId xmlns:a16="http://schemas.microsoft.com/office/drawing/2014/main" id="{0C7A2C0B-F255-4856-AE13-D194C64AA6B8}"/>
              </a:ext>
            </a:extLst>
          </p:cNvPr>
          <p:cNvSpPr/>
          <p:nvPr/>
        </p:nvSpPr>
        <p:spPr>
          <a:xfrm>
            <a:off x="616745" y="3843391"/>
            <a:ext cx="278605" cy="243866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 i="1" dirty="0">
              <a:solidFill>
                <a:schemeClr val="tx1"/>
              </a:solidFill>
            </a:endParaRP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23B4F4AA-5079-4924-981C-17DCAC4D655A}"/>
              </a:ext>
            </a:extLst>
          </p:cNvPr>
          <p:cNvSpPr txBox="1"/>
          <p:nvPr/>
        </p:nvSpPr>
        <p:spPr>
          <a:xfrm>
            <a:off x="908845" y="3837035"/>
            <a:ext cx="254476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i="1" dirty="0"/>
              <a:t>Test thread</a:t>
            </a:r>
            <a:endParaRPr lang="ko-KR" altLang="en-US" sz="1100" b="1" i="1" dirty="0"/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D2C402AA-2885-4E80-ADC6-49685935DE70}"/>
              </a:ext>
            </a:extLst>
          </p:cNvPr>
          <p:cNvSpPr txBox="1"/>
          <p:nvPr/>
        </p:nvSpPr>
        <p:spPr>
          <a:xfrm>
            <a:off x="8399562" y="4656079"/>
            <a:ext cx="254476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i="1" dirty="0"/>
              <a:t>n+1</a:t>
            </a:r>
            <a:endParaRPr lang="ko-KR" altLang="en-US" sz="1100" b="1" i="1" dirty="0"/>
          </a:p>
        </p:txBody>
      </p:sp>
    </p:spTree>
    <p:extLst>
      <p:ext uri="{BB962C8B-B14F-4D97-AF65-F5344CB8AC3E}">
        <p14:creationId xmlns:p14="http://schemas.microsoft.com/office/powerpoint/2010/main" val="971299269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D47433-0D65-4804-A779-EBBA5F456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err="1"/>
              <a:t>Oldata</a:t>
            </a:r>
            <a:r>
              <a:rPr kumimoji="1" lang="en-US" altLang="ko-KR" dirty="0"/>
              <a:t> code debugging</a:t>
            </a:r>
            <a:r>
              <a:rPr kumimoji="1" lang="ko-KR" altLang="en-US" dirty="0"/>
              <a:t> 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5C5EBA7-E8F7-41A2-B087-FCC55E1DDD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 err="1"/>
              <a:t>train_step</a:t>
            </a:r>
            <a:r>
              <a:rPr kumimoji="1" lang="en-US" altLang="ko-KR" dirty="0"/>
              <a:t>(), </a:t>
            </a:r>
            <a:r>
              <a:rPr kumimoji="1" lang="en-US" altLang="ko-KR" dirty="0" err="1"/>
              <a:t>train_step</a:t>
            </a:r>
            <a:r>
              <a:rPr kumimoji="1" lang="en-US" altLang="ko-KR" dirty="0"/>
              <a:t>() </a:t>
            </a:r>
            <a:r>
              <a:rPr kumimoji="1" lang="ko-KR" altLang="en-US" dirty="0"/>
              <a:t>쓰레드화</a:t>
            </a:r>
            <a:r>
              <a:rPr kumimoji="1" lang="en-US" altLang="ko-KR" dirty="0"/>
              <a:t> (Dataset:</a:t>
            </a:r>
            <a:r>
              <a:rPr kumimoji="1" lang="ko-KR" altLang="en-US" dirty="0"/>
              <a:t> </a:t>
            </a:r>
            <a:r>
              <a:rPr kumimoji="1" lang="en-US" altLang="ko-KR" dirty="0"/>
              <a:t>EMNIST</a:t>
            </a:r>
            <a:r>
              <a:rPr kumimoji="1" lang="ko-KR" altLang="en-US" dirty="0"/>
              <a:t> </a:t>
            </a:r>
            <a:r>
              <a:rPr kumimoji="1" lang="en-US" altLang="ko-KR" dirty="0"/>
              <a:t>70%)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pPr lvl="1"/>
            <a:r>
              <a:rPr kumimoji="1" lang="en-US" altLang="ko-KR" dirty="0"/>
              <a:t>Test thread =1</a:t>
            </a:r>
          </a:p>
          <a:p>
            <a:pPr lvl="1"/>
            <a:endParaRPr kumimoji="1" lang="en-US" altLang="ko-KR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dirty="0"/>
          </a:p>
          <a:p>
            <a:pPr lvl="1"/>
            <a:r>
              <a:rPr kumimoji="1" lang="en-US" altLang="ko-KR" dirty="0"/>
              <a:t>Test thread = 24</a:t>
            </a:r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13B3A6-19C0-4D6B-A4D7-B1293F1726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121</a:t>
            </a:fld>
            <a:endParaRPr lang="ko-KR" altLang="en-US" dirty="0"/>
          </a:p>
        </p:txBody>
      </p:sp>
      <p:graphicFrame>
        <p:nvGraphicFramePr>
          <p:cNvPr id="5" name="표 8">
            <a:extLst>
              <a:ext uri="{FF2B5EF4-FFF2-40B4-BE49-F238E27FC236}">
                <a16:creationId xmlns:a16="http://schemas.microsoft.com/office/drawing/2014/main" id="{F943AC32-8ACB-4421-93B0-BB88F30B701D}"/>
              </a:ext>
            </a:extLst>
          </p:cNvPr>
          <p:cNvGraphicFramePr>
            <a:graphicFrameLocks noGrp="1"/>
          </p:cNvGraphicFramePr>
          <p:nvPr/>
        </p:nvGraphicFramePr>
        <p:xfrm>
          <a:off x="917574" y="2067591"/>
          <a:ext cx="8874125" cy="15417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7611">
                  <a:extLst>
                    <a:ext uri="{9D8B030D-6E8A-4147-A177-3AD203B41FA5}">
                      <a16:colId xmlns:a16="http://schemas.microsoft.com/office/drawing/2014/main" val="4075717527"/>
                    </a:ext>
                  </a:extLst>
                </a:gridCol>
                <a:gridCol w="2528028">
                  <a:extLst>
                    <a:ext uri="{9D8B030D-6E8A-4147-A177-3AD203B41FA5}">
                      <a16:colId xmlns:a16="http://schemas.microsoft.com/office/drawing/2014/main" val="3698159959"/>
                    </a:ext>
                  </a:extLst>
                </a:gridCol>
                <a:gridCol w="2842324">
                  <a:extLst>
                    <a:ext uri="{9D8B030D-6E8A-4147-A177-3AD203B41FA5}">
                      <a16:colId xmlns:a16="http://schemas.microsoft.com/office/drawing/2014/main" val="3769381015"/>
                    </a:ext>
                  </a:extLst>
                </a:gridCol>
                <a:gridCol w="2446162">
                  <a:extLst>
                    <a:ext uri="{9D8B030D-6E8A-4147-A177-3AD203B41FA5}">
                      <a16:colId xmlns:a16="http://schemas.microsoft.com/office/drawing/2014/main" val="3285277256"/>
                    </a:ext>
                  </a:extLst>
                </a:gridCol>
              </a:tblGrid>
              <a:tr h="34804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(Sec.)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 Epoch training time(Avg.)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1Epoch test time(Avg.)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Elapsed time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7194864"/>
                  </a:ext>
                </a:extLst>
              </a:tr>
              <a:tr h="3919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i="1" dirty="0" err="1"/>
                        <a:t>tf.data</a:t>
                      </a:r>
                      <a:endParaRPr lang="ko-KR" altLang="en-US" b="1" i="1" dirty="0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8.69</a:t>
                      </a:r>
                      <a:endParaRPr lang="ko-KR" altLang="en-US" b="1" dirty="0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1.44</a:t>
                      </a:r>
                      <a:endParaRPr lang="ko-KR" altLang="en-US" b="1" dirty="0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103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2024953"/>
                  </a:ext>
                </a:extLst>
              </a:tr>
              <a:tr h="3919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i="1" dirty="0" err="1"/>
                        <a:t>oldata</a:t>
                      </a:r>
                      <a:endParaRPr lang="ko-KR" altLang="en-US" b="1" i="1" dirty="0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5.89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3.56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rgbClr val="FF0000"/>
                          </a:solidFill>
                        </a:rPr>
                        <a:t>96(</a:t>
                      </a:r>
                      <a:r>
                        <a:rPr lang="ko-KR" altLang="en-US" b="1" dirty="0" err="1">
                          <a:solidFill>
                            <a:srgbClr val="FF0000"/>
                          </a:solidFill>
                        </a:rPr>
                        <a:t>스왑</a:t>
                      </a:r>
                      <a:r>
                        <a:rPr lang="ko-KR" altLang="en-US" b="1" dirty="0">
                          <a:solidFill>
                            <a:srgbClr val="FF0000"/>
                          </a:solidFill>
                        </a:rPr>
                        <a:t> 메모리 사용</a:t>
                      </a:r>
                      <a:r>
                        <a:rPr lang="en-US" altLang="ko-KR" b="1" dirty="0">
                          <a:solidFill>
                            <a:srgbClr val="FF0000"/>
                          </a:solidFill>
                        </a:rPr>
                        <a:t>)</a:t>
                      </a:r>
                      <a:endParaRPr lang="ko-KR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2978935"/>
                  </a:ext>
                </a:extLst>
              </a:tr>
              <a:tr h="3919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1" i="1" dirty="0"/>
                        <a:t>-</a:t>
                      </a:r>
                      <a:endParaRPr lang="ko-KR" altLang="en-US" b="1" i="1" dirty="0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7638773"/>
                  </a:ext>
                </a:extLst>
              </a:tr>
            </a:tbl>
          </a:graphicData>
        </a:graphic>
      </p:graphicFrame>
      <p:graphicFrame>
        <p:nvGraphicFramePr>
          <p:cNvPr id="6" name="표 8">
            <a:extLst>
              <a:ext uri="{FF2B5EF4-FFF2-40B4-BE49-F238E27FC236}">
                <a16:creationId xmlns:a16="http://schemas.microsoft.com/office/drawing/2014/main" id="{0C25C909-396A-4783-ABD6-C2E4B19A8D4F}"/>
              </a:ext>
            </a:extLst>
          </p:cNvPr>
          <p:cNvGraphicFramePr>
            <a:graphicFrameLocks noGrp="1"/>
          </p:cNvGraphicFramePr>
          <p:nvPr/>
        </p:nvGraphicFramePr>
        <p:xfrm>
          <a:off x="917574" y="4620292"/>
          <a:ext cx="8874125" cy="15417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7611">
                  <a:extLst>
                    <a:ext uri="{9D8B030D-6E8A-4147-A177-3AD203B41FA5}">
                      <a16:colId xmlns:a16="http://schemas.microsoft.com/office/drawing/2014/main" val="4075717527"/>
                    </a:ext>
                  </a:extLst>
                </a:gridCol>
                <a:gridCol w="2528028">
                  <a:extLst>
                    <a:ext uri="{9D8B030D-6E8A-4147-A177-3AD203B41FA5}">
                      <a16:colId xmlns:a16="http://schemas.microsoft.com/office/drawing/2014/main" val="3698159959"/>
                    </a:ext>
                  </a:extLst>
                </a:gridCol>
                <a:gridCol w="2842324">
                  <a:extLst>
                    <a:ext uri="{9D8B030D-6E8A-4147-A177-3AD203B41FA5}">
                      <a16:colId xmlns:a16="http://schemas.microsoft.com/office/drawing/2014/main" val="3769381015"/>
                    </a:ext>
                  </a:extLst>
                </a:gridCol>
                <a:gridCol w="2446162">
                  <a:extLst>
                    <a:ext uri="{9D8B030D-6E8A-4147-A177-3AD203B41FA5}">
                      <a16:colId xmlns:a16="http://schemas.microsoft.com/office/drawing/2014/main" val="3285277256"/>
                    </a:ext>
                  </a:extLst>
                </a:gridCol>
              </a:tblGrid>
              <a:tr h="34804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(Sec.)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 Epoch training time(Avg.)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1Epoch test time(Avg.)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Elapsed time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7194864"/>
                  </a:ext>
                </a:extLst>
              </a:tr>
              <a:tr h="3919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i="1" dirty="0" err="1"/>
                        <a:t>tf.data</a:t>
                      </a:r>
                      <a:endParaRPr lang="ko-KR" altLang="en-US" b="1" i="1" dirty="0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8.69</a:t>
                      </a:r>
                      <a:endParaRPr lang="ko-KR" altLang="en-US" b="1" dirty="0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1.44</a:t>
                      </a:r>
                      <a:endParaRPr lang="ko-KR" altLang="en-US" b="1" dirty="0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103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2024953"/>
                  </a:ext>
                </a:extLst>
              </a:tr>
              <a:tr h="3919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i="1" dirty="0" err="1"/>
                        <a:t>oldata</a:t>
                      </a:r>
                      <a:endParaRPr lang="ko-KR" altLang="en-US" b="1" i="1" dirty="0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OOM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OOM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rgbClr val="FF0000"/>
                          </a:solidFill>
                        </a:rPr>
                        <a:t>OOM</a:t>
                      </a:r>
                      <a:endParaRPr lang="ko-KR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2978935"/>
                  </a:ext>
                </a:extLst>
              </a:tr>
              <a:tr h="3919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1" i="1" dirty="0"/>
                        <a:t>-</a:t>
                      </a:r>
                      <a:endParaRPr lang="ko-KR" altLang="en-US" b="1" i="1" dirty="0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76387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6667766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5C5EBA7-E8F7-41A2-B087-FCC55E1DDD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Model Copy </a:t>
            </a:r>
            <a:r>
              <a:rPr kumimoji="1" lang="ko-KR" altLang="en-US" dirty="0"/>
              <a:t>제거</a:t>
            </a:r>
            <a:endParaRPr kumimoji="1" lang="en-US" altLang="ko-KR" dirty="0"/>
          </a:p>
          <a:p>
            <a:endParaRPr lang="ko-KR" altLang="en-US" dirty="0"/>
          </a:p>
        </p:txBody>
      </p:sp>
      <p:sp>
        <p:nvSpPr>
          <p:cNvPr id="330" name="사각형: 둥근 모서리 329">
            <a:extLst>
              <a:ext uri="{FF2B5EF4-FFF2-40B4-BE49-F238E27FC236}">
                <a16:creationId xmlns:a16="http://schemas.microsoft.com/office/drawing/2014/main" id="{37A6BCDB-9675-4388-AE42-68B09BB3F37F}"/>
              </a:ext>
            </a:extLst>
          </p:cNvPr>
          <p:cNvSpPr/>
          <p:nvPr/>
        </p:nvSpPr>
        <p:spPr>
          <a:xfrm>
            <a:off x="1713773" y="2281936"/>
            <a:ext cx="1156485" cy="346146"/>
          </a:xfrm>
          <a:prstGeom prst="roundRect">
            <a:avLst>
              <a:gd name="adj" fmla="val 0"/>
            </a:avLst>
          </a:prstGeom>
          <a:solidFill>
            <a:schemeClr val="bg1">
              <a:lumMod val="75000"/>
            </a:schemeClr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i="1" dirty="0">
                <a:solidFill>
                  <a:schemeClr val="tx1"/>
                </a:solidFill>
              </a:rPr>
              <a:t>Model Copy()</a:t>
            </a:r>
          </a:p>
        </p:txBody>
      </p:sp>
      <p:sp>
        <p:nvSpPr>
          <p:cNvPr id="162" name="사각형: 둥근 모서리 161">
            <a:extLst>
              <a:ext uri="{FF2B5EF4-FFF2-40B4-BE49-F238E27FC236}">
                <a16:creationId xmlns:a16="http://schemas.microsoft.com/office/drawing/2014/main" id="{9828AE2F-5D43-498D-BBAF-E907E93E315D}"/>
              </a:ext>
            </a:extLst>
          </p:cNvPr>
          <p:cNvSpPr/>
          <p:nvPr/>
        </p:nvSpPr>
        <p:spPr>
          <a:xfrm>
            <a:off x="5345026" y="1528164"/>
            <a:ext cx="4856183" cy="51360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 i="1" dirty="0">
              <a:solidFill>
                <a:schemeClr val="tx1"/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6D47433-0D65-4804-A779-EBBA5F456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err="1"/>
              <a:t>Oldata</a:t>
            </a:r>
            <a:r>
              <a:rPr kumimoji="1" lang="en-US" altLang="ko-KR" dirty="0"/>
              <a:t> code debugging</a:t>
            </a:r>
            <a:r>
              <a:rPr kumimoji="1" lang="ko-KR" altLang="en-US" dirty="0"/>
              <a:t> 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13B3A6-19C0-4D6B-A4D7-B1293F1726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122</a:t>
            </a:fld>
            <a:endParaRPr lang="ko-KR" altLang="en-US" dirty="0"/>
          </a:p>
        </p:txBody>
      </p:sp>
      <p:sp>
        <p:nvSpPr>
          <p:cNvPr id="101" name="사각형: 둥근 모서리 100">
            <a:extLst>
              <a:ext uri="{FF2B5EF4-FFF2-40B4-BE49-F238E27FC236}">
                <a16:creationId xmlns:a16="http://schemas.microsoft.com/office/drawing/2014/main" id="{A20ACEB2-A7FA-48F4-88F8-1F38E9ED4E87}"/>
              </a:ext>
            </a:extLst>
          </p:cNvPr>
          <p:cNvSpPr/>
          <p:nvPr/>
        </p:nvSpPr>
        <p:spPr>
          <a:xfrm>
            <a:off x="3957564" y="1931417"/>
            <a:ext cx="307778" cy="1060842"/>
          </a:xfrm>
          <a:prstGeom prst="roundRect">
            <a:avLst>
              <a:gd name="adj" fmla="val 0"/>
            </a:avLst>
          </a:prstGeom>
          <a:solidFill>
            <a:schemeClr val="bg1">
              <a:lumMod val="75000"/>
            </a:schemeClr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2" name="사각형: 둥근 모서리 101">
            <a:extLst>
              <a:ext uri="{FF2B5EF4-FFF2-40B4-BE49-F238E27FC236}">
                <a16:creationId xmlns:a16="http://schemas.microsoft.com/office/drawing/2014/main" id="{DDF5A3F1-81BA-4E49-B7FF-B150EDB7A8AF}"/>
              </a:ext>
            </a:extLst>
          </p:cNvPr>
          <p:cNvSpPr/>
          <p:nvPr/>
        </p:nvSpPr>
        <p:spPr>
          <a:xfrm>
            <a:off x="7644073" y="1662278"/>
            <a:ext cx="1051647" cy="243866"/>
          </a:xfrm>
          <a:prstGeom prst="roundRect">
            <a:avLst>
              <a:gd name="adj" fmla="val 0"/>
            </a:avLst>
          </a:prstGeom>
          <a:solidFill>
            <a:schemeClr val="bg1">
              <a:lumMod val="75000"/>
            </a:schemeClr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i="1" dirty="0" err="1">
                <a:solidFill>
                  <a:schemeClr val="tx1"/>
                </a:solidFill>
              </a:rPr>
              <a:t>Test_step</a:t>
            </a:r>
            <a:r>
              <a:rPr lang="en-US" altLang="ko-KR" sz="1200" b="1" i="1" dirty="0">
                <a:solidFill>
                  <a:schemeClr val="tx1"/>
                </a:solidFill>
              </a:rPr>
              <a:t>()</a:t>
            </a:r>
            <a:endParaRPr lang="ko-KR" altLang="en-US" sz="1200" b="1" i="1" dirty="0">
              <a:solidFill>
                <a:schemeClr val="tx1"/>
              </a:solidFill>
            </a:endParaRPr>
          </a:p>
        </p:txBody>
      </p:sp>
      <p:cxnSp>
        <p:nvCxnSpPr>
          <p:cNvPr id="105" name="연결선: 꺾임 104">
            <a:extLst>
              <a:ext uri="{FF2B5EF4-FFF2-40B4-BE49-F238E27FC236}">
                <a16:creationId xmlns:a16="http://schemas.microsoft.com/office/drawing/2014/main" id="{8681BDB5-13FF-431F-8AAA-11227E235530}"/>
              </a:ext>
            </a:extLst>
          </p:cNvPr>
          <p:cNvCxnSpPr>
            <a:cxnSpLocks/>
            <a:stCxn id="101" idx="3"/>
            <a:endCxn id="186" idx="1"/>
          </p:cNvCxnSpPr>
          <p:nvPr/>
        </p:nvCxnSpPr>
        <p:spPr>
          <a:xfrm>
            <a:off x="4265342" y="2461838"/>
            <a:ext cx="1079684" cy="819336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연결선: 꺾임 105">
            <a:extLst>
              <a:ext uri="{FF2B5EF4-FFF2-40B4-BE49-F238E27FC236}">
                <a16:creationId xmlns:a16="http://schemas.microsoft.com/office/drawing/2014/main" id="{25E2AC0F-ED23-487D-8F62-205BFE8EEEAA}"/>
              </a:ext>
            </a:extLst>
          </p:cNvPr>
          <p:cNvCxnSpPr>
            <a:cxnSpLocks/>
            <a:stCxn id="101" idx="3"/>
            <a:endCxn id="162" idx="1"/>
          </p:cNvCxnSpPr>
          <p:nvPr/>
        </p:nvCxnSpPr>
        <p:spPr>
          <a:xfrm flipV="1">
            <a:off x="4265342" y="1784965"/>
            <a:ext cx="1079684" cy="676873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7BE1C2FD-14C3-4EB3-89E8-8008E8532F21}"/>
              </a:ext>
            </a:extLst>
          </p:cNvPr>
          <p:cNvCxnSpPr>
            <a:cxnSpLocks/>
            <a:stCxn id="101" idx="3"/>
            <a:endCxn id="170" idx="1"/>
          </p:cNvCxnSpPr>
          <p:nvPr/>
        </p:nvCxnSpPr>
        <p:spPr>
          <a:xfrm>
            <a:off x="4265342" y="2461838"/>
            <a:ext cx="1079684" cy="706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사각형: 둥근 모서리 109">
            <a:extLst>
              <a:ext uri="{FF2B5EF4-FFF2-40B4-BE49-F238E27FC236}">
                <a16:creationId xmlns:a16="http://schemas.microsoft.com/office/drawing/2014/main" id="{09FA0DD6-2BA8-47E4-8644-C154201E16C6}"/>
              </a:ext>
            </a:extLst>
          </p:cNvPr>
          <p:cNvSpPr/>
          <p:nvPr/>
        </p:nvSpPr>
        <p:spPr>
          <a:xfrm>
            <a:off x="6140358" y="1593628"/>
            <a:ext cx="1182391" cy="385773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i="1" dirty="0">
                <a:solidFill>
                  <a:schemeClr val="tx1"/>
                </a:solidFill>
              </a:rPr>
              <a:t>Copied trained </a:t>
            </a:r>
          </a:p>
          <a:p>
            <a:pPr algn="ctr"/>
            <a:r>
              <a:rPr lang="en-US" altLang="ko-KR" sz="1200" b="1" i="1" dirty="0">
                <a:solidFill>
                  <a:schemeClr val="tx1"/>
                </a:solidFill>
              </a:rPr>
              <a:t>model Obj</a:t>
            </a:r>
            <a:endParaRPr lang="ko-KR" altLang="en-US" sz="1200" b="1" i="1" dirty="0">
              <a:solidFill>
                <a:schemeClr val="tx1"/>
              </a:solidFill>
            </a:endParaRPr>
          </a:p>
        </p:txBody>
      </p:sp>
      <p:grpSp>
        <p:nvGrpSpPr>
          <p:cNvPr id="125" name="그룹 124">
            <a:extLst>
              <a:ext uri="{FF2B5EF4-FFF2-40B4-BE49-F238E27FC236}">
                <a16:creationId xmlns:a16="http://schemas.microsoft.com/office/drawing/2014/main" id="{E159224F-BB0C-4A3B-934A-51FFF073611E}"/>
              </a:ext>
            </a:extLst>
          </p:cNvPr>
          <p:cNvGrpSpPr/>
          <p:nvPr/>
        </p:nvGrpSpPr>
        <p:grpSpPr>
          <a:xfrm>
            <a:off x="5488798" y="1632615"/>
            <a:ext cx="335343" cy="335344"/>
            <a:chOff x="4260252" y="1706847"/>
            <a:chExt cx="335343" cy="335344"/>
          </a:xfrm>
        </p:grpSpPr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4DE82F97-83D4-4806-8918-AC5024935615}"/>
                </a:ext>
              </a:extLst>
            </p:cNvPr>
            <p:cNvSpPr/>
            <p:nvPr/>
          </p:nvSpPr>
          <p:spPr>
            <a:xfrm>
              <a:off x="4260252" y="1790191"/>
              <a:ext cx="252000" cy="252000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 w="952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3256C121-2A94-4B9B-81DA-284318D80C2B}"/>
                </a:ext>
              </a:extLst>
            </p:cNvPr>
            <p:cNvSpPr/>
            <p:nvPr/>
          </p:nvSpPr>
          <p:spPr>
            <a:xfrm>
              <a:off x="4272158" y="1778284"/>
              <a:ext cx="252000" cy="252000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 w="952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192ECD77-2FC9-4EAE-A8DD-37900C6A5B9D}"/>
                </a:ext>
              </a:extLst>
            </p:cNvPr>
            <p:cNvSpPr/>
            <p:nvPr/>
          </p:nvSpPr>
          <p:spPr>
            <a:xfrm>
              <a:off x="4284064" y="1766379"/>
              <a:ext cx="252000" cy="252000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 w="952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2413D548-0F6E-43CF-A56A-73CCA57FD4AB}"/>
                </a:ext>
              </a:extLst>
            </p:cNvPr>
            <p:cNvSpPr/>
            <p:nvPr/>
          </p:nvSpPr>
          <p:spPr>
            <a:xfrm>
              <a:off x="4295970" y="1754472"/>
              <a:ext cx="252000" cy="252000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 w="952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C8B58AED-F004-4E18-9BB8-AC7A38E192DB}"/>
                </a:ext>
              </a:extLst>
            </p:cNvPr>
            <p:cNvSpPr/>
            <p:nvPr/>
          </p:nvSpPr>
          <p:spPr>
            <a:xfrm>
              <a:off x="4307877" y="1742566"/>
              <a:ext cx="252000" cy="252000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 w="952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2D0526A9-F793-4917-84EC-0358C7A4E47A}"/>
                </a:ext>
              </a:extLst>
            </p:cNvPr>
            <p:cNvSpPr/>
            <p:nvPr/>
          </p:nvSpPr>
          <p:spPr>
            <a:xfrm>
              <a:off x="4319783" y="1730659"/>
              <a:ext cx="252000" cy="252000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 w="952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B9058780-1579-4682-A51E-42844AD710F6}"/>
                </a:ext>
              </a:extLst>
            </p:cNvPr>
            <p:cNvSpPr/>
            <p:nvPr/>
          </p:nvSpPr>
          <p:spPr>
            <a:xfrm>
              <a:off x="4331689" y="1718754"/>
              <a:ext cx="252000" cy="252000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 w="952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1766FC06-BDCE-447A-A67B-18FCE5797EC8}"/>
                </a:ext>
              </a:extLst>
            </p:cNvPr>
            <p:cNvSpPr/>
            <p:nvPr/>
          </p:nvSpPr>
          <p:spPr>
            <a:xfrm>
              <a:off x="4343595" y="1706847"/>
              <a:ext cx="252000" cy="252000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 w="952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4745EFF3-8655-48F5-8639-F8FED6ED85AB}"/>
              </a:ext>
            </a:extLst>
          </p:cNvPr>
          <p:cNvCxnSpPr>
            <a:cxnSpLocks/>
            <a:stCxn id="110" idx="3"/>
            <a:endCxn id="102" idx="1"/>
          </p:cNvCxnSpPr>
          <p:nvPr/>
        </p:nvCxnSpPr>
        <p:spPr>
          <a:xfrm flipV="1">
            <a:off x="7322749" y="1784211"/>
            <a:ext cx="321324" cy="230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TextBox 157">
            <a:extLst>
              <a:ext uri="{FF2B5EF4-FFF2-40B4-BE49-F238E27FC236}">
                <a16:creationId xmlns:a16="http://schemas.microsoft.com/office/drawing/2014/main" id="{F714C15E-37EB-4952-9F44-34634D46036A}"/>
              </a:ext>
            </a:extLst>
          </p:cNvPr>
          <p:cNvSpPr txBox="1"/>
          <p:nvPr/>
        </p:nvSpPr>
        <p:spPr>
          <a:xfrm>
            <a:off x="5835643" y="1622335"/>
            <a:ext cx="4074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+</a:t>
            </a:r>
            <a:endParaRPr lang="ko-KR" altLang="en-US" sz="1600" b="1" dirty="0"/>
          </a:p>
        </p:txBody>
      </p: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C55CB9E9-A25A-434A-BCD8-8318BDC92630}"/>
              </a:ext>
            </a:extLst>
          </p:cNvPr>
          <p:cNvCxnSpPr>
            <a:cxnSpLocks/>
            <a:stCxn id="102" idx="3"/>
          </p:cNvCxnSpPr>
          <p:nvPr/>
        </p:nvCxnSpPr>
        <p:spPr>
          <a:xfrm>
            <a:off x="8695720" y="1784211"/>
            <a:ext cx="31706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사각형: 둥근 모서리 167">
            <a:extLst>
              <a:ext uri="{FF2B5EF4-FFF2-40B4-BE49-F238E27FC236}">
                <a16:creationId xmlns:a16="http://schemas.microsoft.com/office/drawing/2014/main" id="{015A4073-6850-426D-BDA6-0C0A54F78414}"/>
              </a:ext>
            </a:extLst>
          </p:cNvPr>
          <p:cNvSpPr/>
          <p:nvPr/>
        </p:nvSpPr>
        <p:spPr>
          <a:xfrm>
            <a:off x="9012787" y="1669382"/>
            <a:ext cx="1051647" cy="243866"/>
          </a:xfrm>
          <a:prstGeom prst="roundRect">
            <a:avLst>
              <a:gd name="adj" fmla="val 0"/>
            </a:avLst>
          </a:prstGeom>
          <a:solidFill>
            <a:schemeClr val="bg1">
              <a:lumMod val="75000"/>
            </a:schemeClr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i="1" dirty="0">
                <a:solidFill>
                  <a:schemeClr val="tx1"/>
                </a:solidFill>
              </a:rPr>
              <a:t>Loss, Acc</a:t>
            </a:r>
            <a:endParaRPr lang="ko-KR" altLang="en-US" sz="1200" b="1" i="1" dirty="0">
              <a:solidFill>
                <a:schemeClr val="tx1"/>
              </a:solidFill>
            </a:endParaRPr>
          </a:p>
        </p:txBody>
      </p:sp>
      <p:sp>
        <p:nvSpPr>
          <p:cNvPr id="170" name="사각형: 둥근 모서리 169">
            <a:extLst>
              <a:ext uri="{FF2B5EF4-FFF2-40B4-BE49-F238E27FC236}">
                <a16:creationId xmlns:a16="http://schemas.microsoft.com/office/drawing/2014/main" id="{DA2D00B5-0509-4719-943D-EAA59A806B90}"/>
              </a:ext>
            </a:extLst>
          </p:cNvPr>
          <p:cNvSpPr/>
          <p:nvPr/>
        </p:nvSpPr>
        <p:spPr>
          <a:xfrm>
            <a:off x="5345026" y="2212099"/>
            <a:ext cx="4856183" cy="51360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 i="1" dirty="0">
              <a:solidFill>
                <a:schemeClr val="tx1"/>
              </a:solidFill>
            </a:endParaRPr>
          </a:p>
        </p:txBody>
      </p:sp>
      <p:sp>
        <p:nvSpPr>
          <p:cNvPr id="171" name="사각형: 둥근 모서리 170">
            <a:extLst>
              <a:ext uri="{FF2B5EF4-FFF2-40B4-BE49-F238E27FC236}">
                <a16:creationId xmlns:a16="http://schemas.microsoft.com/office/drawing/2014/main" id="{7DA3C261-5013-4F15-989A-A3533AB7A218}"/>
              </a:ext>
            </a:extLst>
          </p:cNvPr>
          <p:cNvSpPr/>
          <p:nvPr/>
        </p:nvSpPr>
        <p:spPr>
          <a:xfrm>
            <a:off x="7644073" y="2346213"/>
            <a:ext cx="1051647" cy="243866"/>
          </a:xfrm>
          <a:prstGeom prst="roundRect">
            <a:avLst>
              <a:gd name="adj" fmla="val 0"/>
            </a:avLst>
          </a:prstGeom>
          <a:solidFill>
            <a:schemeClr val="bg1">
              <a:lumMod val="75000"/>
            </a:schemeClr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i="1" dirty="0" err="1">
                <a:solidFill>
                  <a:schemeClr val="tx1"/>
                </a:solidFill>
              </a:rPr>
              <a:t>Test_step</a:t>
            </a:r>
            <a:r>
              <a:rPr lang="en-US" altLang="ko-KR" sz="1200" b="1" i="1" dirty="0">
                <a:solidFill>
                  <a:schemeClr val="tx1"/>
                </a:solidFill>
              </a:rPr>
              <a:t>()</a:t>
            </a:r>
            <a:endParaRPr lang="ko-KR" altLang="en-US" sz="1200" b="1" i="1" dirty="0">
              <a:solidFill>
                <a:schemeClr val="tx1"/>
              </a:solidFill>
            </a:endParaRPr>
          </a:p>
        </p:txBody>
      </p:sp>
      <p:sp>
        <p:nvSpPr>
          <p:cNvPr id="172" name="사각형: 둥근 모서리 171">
            <a:extLst>
              <a:ext uri="{FF2B5EF4-FFF2-40B4-BE49-F238E27FC236}">
                <a16:creationId xmlns:a16="http://schemas.microsoft.com/office/drawing/2014/main" id="{D478A9F7-67C9-42D2-949A-820BF8AE4FFA}"/>
              </a:ext>
            </a:extLst>
          </p:cNvPr>
          <p:cNvSpPr/>
          <p:nvPr/>
        </p:nvSpPr>
        <p:spPr>
          <a:xfrm>
            <a:off x="6140358" y="2277563"/>
            <a:ext cx="1182391" cy="385773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i="1" dirty="0">
                <a:solidFill>
                  <a:schemeClr val="tx1"/>
                </a:solidFill>
              </a:rPr>
              <a:t>Copied trained </a:t>
            </a:r>
          </a:p>
          <a:p>
            <a:pPr algn="ctr"/>
            <a:r>
              <a:rPr lang="en-US" altLang="ko-KR" sz="1200" b="1" i="1" dirty="0">
                <a:solidFill>
                  <a:schemeClr val="tx1"/>
                </a:solidFill>
              </a:rPr>
              <a:t>model Obj</a:t>
            </a:r>
            <a:endParaRPr lang="ko-KR" altLang="en-US" sz="1200" b="1" i="1" dirty="0">
              <a:solidFill>
                <a:schemeClr val="tx1"/>
              </a:solidFill>
            </a:endParaRPr>
          </a:p>
        </p:txBody>
      </p:sp>
      <p:grpSp>
        <p:nvGrpSpPr>
          <p:cNvPr id="173" name="그룹 172">
            <a:extLst>
              <a:ext uri="{FF2B5EF4-FFF2-40B4-BE49-F238E27FC236}">
                <a16:creationId xmlns:a16="http://schemas.microsoft.com/office/drawing/2014/main" id="{F8E124E8-BF48-467E-9255-E9306132578A}"/>
              </a:ext>
            </a:extLst>
          </p:cNvPr>
          <p:cNvGrpSpPr/>
          <p:nvPr/>
        </p:nvGrpSpPr>
        <p:grpSpPr>
          <a:xfrm>
            <a:off x="5488798" y="2316550"/>
            <a:ext cx="335343" cy="335344"/>
            <a:chOff x="4260252" y="1706847"/>
            <a:chExt cx="335343" cy="335344"/>
          </a:xfrm>
        </p:grpSpPr>
        <p:sp>
          <p:nvSpPr>
            <p:cNvPr id="174" name="직사각형 173">
              <a:extLst>
                <a:ext uri="{FF2B5EF4-FFF2-40B4-BE49-F238E27FC236}">
                  <a16:creationId xmlns:a16="http://schemas.microsoft.com/office/drawing/2014/main" id="{E7D89388-5A2E-4B53-B0ED-3412DC746B5E}"/>
                </a:ext>
              </a:extLst>
            </p:cNvPr>
            <p:cNvSpPr/>
            <p:nvPr/>
          </p:nvSpPr>
          <p:spPr>
            <a:xfrm>
              <a:off x="4260252" y="1790191"/>
              <a:ext cx="252000" cy="252000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 w="952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5" name="직사각형 174">
              <a:extLst>
                <a:ext uri="{FF2B5EF4-FFF2-40B4-BE49-F238E27FC236}">
                  <a16:creationId xmlns:a16="http://schemas.microsoft.com/office/drawing/2014/main" id="{4FC647E3-76C4-4DFF-9FDF-DE20CE67F4B7}"/>
                </a:ext>
              </a:extLst>
            </p:cNvPr>
            <p:cNvSpPr/>
            <p:nvPr/>
          </p:nvSpPr>
          <p:spPr>
            <a:xfrm>
              <a:off x="4272158" y="1778284"/>
              <a:ext cx="252000" cy="252000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 w="952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6" name="직사각형 175">
              <a:extLst>
                <a:ext uri="{FF2B5EF4-FFF2-40B4-BE49-F238E27FC236}">
                  <a16:creationId xmlns:a16="http://schemas.microsoft.com/office/drawing/2014/main" id="{52155F10-8A17-40D0-840F-E3A6EE61FFB7}"/>
                </a:ext>
              </a:extLst>
            </p:cNvPr>
            <p:cNvSpPr/>
            <p:nvPr/>
          </p:nvSpPr>
          <p:spPr>
            <a:xfrm>
              <a:off x="4284064" y="1766379"/>
              <a:ext cx="252000" cy="252000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 w="952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8DD6F1C0-6738-4324-91C7-F0A2D6DCFAC8}"/>
                </a:ext>
              </a:extLst>
            </p:cNvPr>
            <p:cNvSpPr/>
            <p:nvPr/>
          </p:nvSpPr>
          <p:spPr>
            <a:xfrm>
              <a:off x="4295970" y="1754472"/>
              <a:ext cx="252000" cy="252000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 w="952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1A66D142-4892-46CA-9993-1F2758CF6AE5}"/>
                </a:ext>
              </a:extLst>
            </p:cNvPr>
            <p:cNvSpPr/>
            <p:nvPr/>
          </p:nvSpPr>
          <p:spPr>
            <a:xfrm>
              <a:off x="4307877" y="1742566"/>
              <a:ext cx="252000" cy="252000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 w="952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9" name="직사각형 178">
              <a:extLst>
                <a:ext uri="{FF2B5EF4-FFF2-40B4-BE49-F238E27FC236}">
                  <a16:creationId xmlns:a16="http://schemas.microsoft.com/office/drawing/2014/main" id="{65A69470-8DD6-4B79-BE59-6D597B4DAF47}"/>
                </a:ext>
              </a:extLst>
            </p:cNvPr>
            <p:cNvSpPr/>
            <p:nvPr/>
          </p:nvSpPr>
          <p:spPr>
            <a:xfrm>
              <a:off x="4319783" y="1730659"/>
              <a:ext cx="252000" cy="252000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 w="952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0" name="직사각형 179">
              <a:extLst>
                <a:ext uri="{FF2B5EF4-FFF2-40B4-BE49-F238E27FC236}">
                  <a16:creationId xmlns:a16="http://schemas.microsoft.com/office/drawing/2014/main" id="{4552DC51-BF60-4431-88C7-D4D34E160AAB}"/>
                </a:ext>
              </a:extLst>
            </p:cNvPr>
            <p:cNvSpPr/>
            <p:nvPr/>
          </p:nvSpPr>
          <p:spPr>
            <a:xfrm>
              <a:off x="4331689" y="1718754"/>
              <a:ext cx="252000" cy="252000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 w="952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1" name="직사각형 180">
              <a:extLst>
                <a:ext uri="{FF2B5EF4-FFF2-40B4-BE49-F238E27FC236}">
                  <a16:creationId xmlns:a16="http://schemas.microsoft.com/office/drawing/2014/main" id="{B47C00A6-55F5-41C7-BB4D-9DD9BE6B7914}"/>
                </a:ext>
              </a:extLst>
            </p:cNvPr>
            <p:cNvSpPr/>
            <p:nvPr/>
          </p:nvSpPr>
          <p:spPr>
            <a:xfrm>
              <a:off x="4343595" y="1706847"/>
              <a:ext cx="252000" cy="252000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 w="952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82" name="직선 화살표 연결선 181">
            <a:extLst>
              <a:ext uri="{FF2B5EF4-FFF2-40B4-BE49-F238E27FC236}">
                <a16:creationId xmlns:a16="http://schemas.microsoft.com/office/drawing/2014/main" id="{D72E3EA3-1280-4142-A367-EEA7581E410E}"/>
              </a:ext>
            </a:extLst>
          </p:cNvPr>
          <p:cNvCxnSpPr>
            <a:cxnSpLocks/>
            <a:stCxn id="172" idx="3"/>
            <a:endCxn id="171" idx="1"/>
          </p:cNvCxnSpPr>
          <p:nvPr/>
        </p:nvCxnSpPr>
        <p:spPr>
          <a:xfrm flipV="1">
            <a:off x="7322749" y="2468146"/>
            <a:ext cx="321324" cy="230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3" name="TextBox 182">
            <a:extLst>
              <a:ext uri="{FF2B5EF4-FFF2-40B4-BE49-F238E27FC236}">
                <a16:creationId xmlns:a16="http://schemas.microsoft.com/office/drawing/2014/main" id="{F23A62BE-8FFD-4500-AAD8-1AF8CBA7300D}"/>
              </a:ext>
            </a:extLst>
          </p:cNvPr>
          <p:cNvSpPr txBox="1"/>
          <p:nvPr/>
        </p:nvSpPr>
        <p:spPr>
          <a:xfrm>
            <a:off x="5835643" y="2306270"/>
            <a:ext cx="4074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+</a:t>
            </a:r>
            <a:endParaRPr lang="ko-KR" altLang="en-US" sz="1600" b="1" dirty="0"/>
          </a:p>
        </p:txBody>
      </p:sp>
      <p:cxnSp>
        <p:nvCxnSpPr>
          <p:cNvPr id="184" name="직선 화살표 연결선 183">
            <a:extLst>
              <a:ext uri="{FF2B5EF4-FFF2-40B4-BE49-F238E27FC236}">
                <a16:creationId xmlns:a16="http://schemas.microsoft.com/office/drawing/2014/main" id="{A8279340-04BC-4B5E-9E35-A8CA0FE5D463}"/>
              </a:ext>
            </a:extLst>
          </p:cNvPr>
          <p:cNvCxnSpPr>
            <a:cxnSpLocks/>
            <a:stCxn id="171" idx="3"/>
          </p:cNvCxnSpPr>
          <p:nvPr/>
        </p:nvCxnSpPr>
        <p:spPr>
          <a:xfrm>
            <a:off x="8695720" y="2468146"/>
            <a:ext cx="31706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" name="사각형: 둥근 모서리 184">
            <a:extLst>
              <a:ext uri="{FF2B5EF4-FFF2-40B4-BE49-F238E27FC236}">
                <a16:creationId xmlns:a16="http://schemas.microsoft.com/office/drawing/2014/main" id="{BA34D873-8EDA-4532-B22F-4182D701B830}"/>
              </a:ext>
            </a:extLst>
          </p:cNvPr>
          <p:cNvSpPr/>
          <p:nvPr/>
        </p:nvSpPr>
        <p:spPr>
          <a:xfrm>
            <a:off x="9012787" y="2353317"/>
            <a:ext cx="1051647" cy="243866"/>
          </a:xfrm>
          <a:prstGeom prst="roundRect">
            <a:avLst>
              <a:gd name="adj" fmla="val 0"/>
            </a:avLst>
          </a:prstGeom>
          <a:solidFill>
            <a:schemeClr val="bg1">
              <a:lumMod val="75000"/>
            </a:schemeClr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i="1" dirty="0">
                <a:solidFill>
                  <a:schemeClr val="tx1"/>
                </a:solidFill>
              </a:rPr>
              <a:t>Loss, Acc</a:t>
            </a:r>
            <a:endParaRPr lang="ko-KR" altLang="en-US" sz="1200" b="1" i="1" dirty="0">
              <a:solidFill>
                <a:schemeClr val="tx1"/>
              </a:solidFill>
            </a:endParaRPr>
          </a:p>
        </p:txBody>
      </p:sp>
      <p:sp>
        <p:nvSpPr>
          <p:cNvPr id="186" name="사각형: 둥근 모서리 185">
            <a:extLst>
              <a:ext uri="{FF2B5EF4-FFF2-40B4-BE49-F238E27FC236}">
                <a16:creationId xmlns:a16="http://schemas.microsoft.com/office/drawing/2014/main" id="{5D2993CF-33BB-4CB9-8293-ABE3BC5B477F}"/>
              </a:ext>
            </a:extLst>
          </p:cNvPr>
          <p:cNvSpPr/>
          <p:nvPr/>
        </p:nvSpPr>
        <p:spPr>
          <a:xfrm>
            <a:off x="5345026" y="3024373"/>
            <a:ext cx="4856183" cy="51360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 i="1" dirty="0">
              <a:solidFill>
                <a:schemeClr val="tx1"/>
              </a:solidFill>
            </a:endParaRPr>
          </a:p>
        </p:txBody>
      </p:sp>
      <p:sp>
        <p:nvSpPr>
          <p:cNvPr id="187" name="사각형: 둥근 모서리 186">
            <a:extLst>
              <a:ext uri="{FF2B5EF4-FFF2-40B4-BE49-F238E27FC236}">
                <a16:creationId xmlns:a16="http://schemas.microsoft.com/office/drawing/2014/main" id="{4DC9F172-EF8F-4E3C-981D-A09173B482ED}"/>
              </a:ext>
            </a:extLst>
          </p:cNvPr>
          <p:cNvSpPr/>
          <p:nvPr/>
        </p:nvSpPr>
        <p:spPr>
          <a:xfrm>
            <a:off x="7644073" y="3158487"/>
            <a:ext cx="1051647" cy="243866"/>
          </a:xfrm>
          <a:prstGeom prst="roundRect">
            <a:avLst>
              <a:gd name="adj" fmla="val 0"/>
            </a:avLst>
          </a:prstGeom>
          <a:solidFill>
            <a:schemeClr val="bg1">
              <a:lumMod val="75000"/>
            </a:schemeClr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i="1" dirty="0" err="1">
                <a:solidFill>
                  <a:schemeClr val="tx1"/>
                </a:solidFill>
              </a:rPr>
              <a:t>Test_step</a:t>
            </a:r>
            <a:r>
              <a:rPr lang="en-US" altLang="ko-KR" sz="1200" b="1" i="1" dirty="0">
                <a:solidFill>
                  <a:schemeClr val="tx1"/>
                </a:solidFill>
              </a:rPr>
              <a:t>()</a:t>
            </a:r>
            <a:endParaRPr lang="ko-KR" altLang="en-US" sz="1200" b="1" i="1" dirty="0">
              <a:solidFill>
                <a:schemeClr val="tx1"/>
              </a:solidFill>
            </a:endParaRPr>
          </a:p>
        </p:txBody>
      </p:sp>
      <p:sp>
        <p:nvSpPr>
          <p:cNvPr id="188" name="사각형: 둥근 모서리 187">
            <a:extLst>
              <a:ext uri="{FF2B5EF4-FFF2-40B4-BE49-F238E27FC236}">
                <a16:creationId xmlns:a16="http://schemas.microsoft.com/office/drawing/2014/main" id="{A446DF96-F926-4A21-BF82-000379A49995}"/>
              </a:ext>
            </a:extLst>
          </p:cNvPr>
          <p:cNvSpPr/>
          <p:nvPr/>
        </p:nvSpPr>
        <p:spPr>
          <a:xfrm>
            <a:off x="6140358" y="3089837"/>
            <a:ext cx="1182391" cy="385773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i="1" dirty="0">
                <a:solidFill>
                  <a:schemeClr val="tx1"/>
                </a:solidFill>
              </a:rPr>
              <a:t>Copied trained </a:t>
            </a:r>
          </a:p>
          <a:p>
            <a:pPr algn="ctr"/>
            <a:r>
              <a:rPr lang="en-US" altLang="ko-KR" sz="1200" b="1" i="1" dirty="0">
                <a:solidFill>
                  <a:schemeClr val="tx1"/>
                </a:solidFill>
              </a:rPr>
              <a:t>model Obj</a:t>
            </a:r>
            <a:endParaRPr lang="ko-KR" altLang="en-US" sz="1200" b="1" i="1" dirty="0">
              <a:solidFill>
                <a:schemeClr val="tx1"/>
              </a:solidFill>
            </a:endParaRPr>
          </a:p>
        </p:txBody>
      </p:sp>
      <p:grpSp>
        <p:nvGrpSpPr>
          <p:cNvPr id="189" name="그룹 188">
            <a:extLst>
              <a:ext uri="{FF2B5EF4-FFF2-40B4-BE49-F238E27FC236}">
                <a16:creationId xmlns:a16="http://schemas.microsoft.com/office/drawing/2014/main" id="{F0E59D17-3CF6-406A-8C0E-9B6DB43B56DB}"/>
              </a:ext>
            </a:extLst>
          </p:cNvPr>
          <p:cNvGrpSpPr/>
          <p:nvPr/>
        </p:nvGrpSpPr>
        <p:grpSpPr>
          <a:xfrm>
            <a:off x="5488798" y="3128824"/>
            <a:ext cx="335343" cy="335344"/>
            <a:chOff x="4260252" y="1706847"/>
            <a:chExt cx="335343" cy="335344"/>
          </a:xfrm>
        </p:grpSpPr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567A29AB-0927-4FAD-B778-A40F9862F230}"/>
                </a:ext>
              </a:extLst>
            </p:cNvPr>
            <p:cNvSpPr/>
            <p:nvPr/>
          </p:nvSpPr>
          <p:spPr>
            <a:xfrm>
              <a:off x="4260252" y="1790191"/>
              <a:ext cx="252000" cy="252000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 w="952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AFF2E91F-4042-47F6-AA21-CFC8BA483B39}"/>
                </a:ext>
              </a:extLst>
            </p:cNvPr>
            <p:cNvSpPr/>
            <p:nvPr/>
          </p:nvSpPr>
          <p:spPr>
            <a:xfrm>
              <a:off x="4272158" y="1778284"/>
              <a:ext cx="252000" cy="252000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 w="952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2" name="직사각형 191">
              <a:extLst>
                <a:ext uri="{FF2B5EF4-FFF2-40B4-BE49-F238E27FC236}">
                  <a16:creationId xmlns:a16="http://schemas.microsoft.com/office/drawing/2014/main" id="{19B2FF74-5657-45B4-B117-2050EE5CA0ED}"/>
                </a:ext>
              </a:extLst>
            </p:cNvPr>
            <p:cNvSpPr/>
            <p:nvPr/>
          </p:nvSpPr>
          <p:spPr>
            <a:xfrm>
              <a:off x="4284064" y="1766379"/>
              <a:ext cx="252000" cy="252000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 w="952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3" name="직사각형 192">
              <a:extLst>
                <a:ext uri="{FF2B5EF4-FFF2-40B4-BE49-F238E27FC236}">
                  <a16:creationId xmlns:a16="http://schemas.microsoft.com/office/drawing/2014/main" id="{231C0A2F-3F08-4033-92C7-51F249DAE531}"/>
                </a:ext>
              </a:extLst>
            </p:cNvPr>
            <p:cNvSpPr/>
            <p:nvPr/>
          </p:nvSpPr>
          <p:spPr>
            <a:xfrm>
              <a:off x="4295970" y="1754472"/>
              <a:ext cx="252000" cy="252000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 w="952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BCFB0814-46B7-454D-9946-3EAE904ACFF0}"/>
                </a:ext>
              </a:extLst>
            </p:cNvPr>
            <p:cNvSpPr/>
            <p:nvPr/>
          </p:nvSpPr>
          <p:spPr>
            <a:xfrm>
              <a:off x="4307877" y="1742566"/>
              <a:ext cx="252000" cy="252000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 w="952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CBD7779E-AD88-462A-A549-507ECECDCFC0}"/>
                </a:ext>
              </a:extLst>
            </p:cNvPr>
            <p:cNvSpPr/>
            <p:nvPr/>
          </p:nvSpPr>
          <p:spPr>
            <a:xfrm>
              <a:off x="4319783" y="1730659"/>
              <a:ext cx="252000" cy="252000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 w="952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6" name="직사각형 195">
              <a:extLst>
                <a:ext uri="{FF2B5EF4-FFF2-40B4-BE49-F238E27FC236}">
                  <a16:creationId xmlns:a16="http://schemas.microsoft.com/office/drawing/2014/main" id="{E5BC954B-996D-49A7-91A6-C7121FD5FAB3}"/>
                </a:ext>
              </a:extLst>
            </p:cNvPr>
            <p:cNvSpPr/>
            <p:nvPr/>
          </p:nvSpPr>
          <p:spPr>
            <a:xfrm>
              <a:off x="4331689" y="1718754"/>
              <a:ext cx="252000" cy="252000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 w="952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7" name="직사각형 196">
              <a:extLst>
                <a:ext uri="{FF2B5EF4-FFF2-40B4-BE49-F238E27FC236}">
                  <a16:creationId xmlns:a16="http://schemas.microsoft.com/office/drawing/2014/main" id="{C6DADBD2-BB8B-460E-BB7D-7AD697C10FC5}"/>
                </a:ext>
              </a:extLst>
            </p:cNvPr>
            <p:cNvSpPr/>
            <p:nvPr/>
          </p:nvSpPr>
          <p:spPr>
            <a:xfrm>
              <a:off x="4343595" y="1706847"/>
              <a:ext cx="252000" cy="252000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 w="952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98" name="직선 화살표 연결선 197">
            <a:extLst>
              <a:ext uri="{FF2B5EF4-FFF2-40B4-BE49-F238E27FC236}">
                <a16:creationId xmlns:a16="http://schemas.microsoft.com/office/drawing/2014/main" id="{6248335D-30B2-4F85-B358-115A43A88D4E}"/>
              </a:ext>
            </a:extLst>
          </p:cNvPr>
          <p:cNvCxnSpPr>
            <a:cxnSpLocks/>
            <a:stCxn id="188" idx="3"/>
            <a:endCxn id="187" idx="1"/>
          </p:cNvCxnSpPr>
          <p:nvPr/>
        </p:nvCxnSpPr>
        <p:spPr>
          <a:xfrm flipV="1">
            <a:off x="7322749" y="3280420"/>
            <a:ext cx="321324" cy="230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9" name="TextBox 198">
            <a:extLst>
              <a:ext uri="{FF2B5EF4-FFF2-40B4-BE49-F238E27FC236}">
                <a16:creationId xmlns:a16="http://schemas.microsoft.com/office/drawing/2014/main" id="{2D198DEB-6477-4F93-AFAC-3A466B472D7D}"/>
              </a:ext>
            </a:extLst>
          </p:cNvPr>
          <p:cNvSpPr txBox="1"/>
          <p:nvPr/>
        </p:nvSpPr>
        <p:spPr>
          <a:xfrm>
            <a:off x="5835643" y="3118544"/>
            <a:ext cx="4074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+</a:t>
            </a:r>
            <a:endParaRPr lang="ko-KR" altLang="en-US" sz="1600" b="1" dirty="0"/>
          </a:p>
        </p:txBody>
      </p:sp>
      <p:cxnSp>
        <p:nvCxnSpPr>
          <p:cNvPr id="200" name="직선 화살표 연결선 199">
            <a:extLst>
              <a:ext uri="{FF2B5EF4-FFF2-40B4-BE49-F238E27FC236}">
                <a16:creationId xmlns:a16="http://schemas.microsoft.com/office/drawing/2014/main" id="{5B6DB6C4-7FE0-4FFF-A181-0A2CAC98AFBB}"/>
              </a:ext>
            </a:extLst>
          </p:cNvPr>
          <p:cNvCxnSpPr>
            <a:cxnSpLocks/>
            <a:stCxn id="187" idx="3"/>
          </p:cNvCxnSpPr>
          <p:nvPr/>
        </p:nvCxnSpPr>
        <p:spPr>
          <a:xfrm>
            <a:off x="8695720" y="3280420"/>
            <a:ext cx="31706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사각형: 둥근 모서리 200">
            <a:extLst>
              <a:ext uri="{FF2B5EF4-FFF2-40B4-BE49-F238E27FC236}">
                <a16:creationId xmlns:a16="http://schemas.microsoft.com/office/drawing/2014/main" id="{4D8CA80F-101E-4D0C-8289-5E9ED8B7F3A3}"/>
              </a:ext>
            </a:extLst>
          </p:cNvPr>
          <p:cNvSpPr/>
          <p:nvPr/>
        </p:nvSpPr>
        <p:spPr>
          <a:xfrm>
            <a:off x="9012787" y="3165591"/>
            <a:ext cx="1051647" cy="243866"/>
          </a:xfrm>
          <a:prstGeom prst="roundRect">
            <a:avLst>
              <a:gd name="adj" fmla="val 0"/>
            </a:avLst>
          </a:prstGeom>
          <a:solidFill>
            <a:schemeClr val="bg1">
              <a:lumMod val="75000"/>
            </a:schemeClr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i="1" dirty="0">
                <a:solidFill>
                  <a:schemeClr val="tx1"/>
                </a:solidFill>
              </a:rPr>
              <a:t>Loss, Acc</a:t>
            </a:r>
            <a:endParaRPr lang="ko-KR" altLang="en-US" sz="1200" b="1" i="1" dirty="0">
              <a:solidFill>
                <a:schemeClr val="tx1"/>
              </a:solidFill>
            </a:endParaRPr>
          </a:p>
        </p:txBody>
      </p:sp>
      <p:sp>
        <p:nvSpPr>
          <p:cNvPr id="202" name="TextBox 201">
            <a:extLst>
              <a:ext uri="{FF2B5EF4-FFF2-40B4-BE49-F238E27FC236}">
                <a16:creationId xmlns:a16="http://schemas.microsoft.com/office/drawing/2014/main" id="{588F5742-D6C1-4624-92C4-B822CD4151B5}"/>
              </a:ext>
            </a:extLst>
          </p:cNvPr>
          <p:cNvSpPr txBox="1"/>
          <p:nvPr/>
        </p:nvSpPr>
        <p:spPr>
          <a:xfrm>
            <a:off x="6368958" y="1269937"/>
            <a:ext cx="16075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i="1" dirty="0"/>
              <a:t> Copied by value</a:t>
            </a:r>
            <a:endParaRPr lang="ko-KR" altLang="en-US" sz="1100" b="1" i="1" dirty="0"/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5FF12B65-DC81-4AA2-881A-E8C58FE5F529}"/>
              </a:ext>
            </a:extLst>
          </p:cNvPr>
          <p:cNvSpPr txBox="1"/>
          <p:nvPr/>
        </p:nvSpPr>
        <p:spPr>
          <a:xfrm rot="5400000">
            <a:off x="7472248" y="2798456"/>
            <a:ext cx="4763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i="1" dirty="0"/>
              <a:t>…</a:t>
            </a:r>
            <a:endParaRPr lang="ko-KR" altLang="en-US" sz="1400" b="1" i="1" dirty="0"/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3C15114B-EA7F-4879-8722-B1F09BA16E84}"/>
              </a:ext>
            </a:extLst>
          </p:cNvPr>
          <p:cNvSpPr txBox="1"/>
          <p:nvPr/>
        </p:nvSpPr>
        <p:spPr>
          <a:xfrm>
            <a:off x="3671682" y="1694442"/>
            <a:ext cx="16075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i="1" dirty="0"/>
              <a:t>Thread pool </a:t>
            </a:r>
            <a:endParaRPr lang="ko-KR" altLang="en-US" sz="1100" b="1" i="1" dirty="0"/>
          </a:p>
        </p:txBody>
      </p:sp>
      <p:cxnSp>
        <p:nvCxnSpPr>
          <p:cNvPr id="331" name="직선 화살표 연결선 330">
            <a:extLst>
              <a:ext uri="{FF2B5EF4-FFF2-40B4-BE49-F238E27FC236}">
                <a16:creationId xmlns:a16="http://schemas.microsoft.com/office/drawing/2014/main" id="{17B46CBB-F703-4805-8A67-D774BF478ABD}"/>
              </a:ext>
            </a:extLst>
          </p:cNvPr>
          <p:cNvCxnSpPr>
            <a:cxnSpLocks/>
            <a:stCxn id="330" idx="3"/>
            <a:endCxn id="101" idx="1"/>
          </p:cNvCxnSpPr>
          <p:nvPr/>
        </p:nvCxnSpPr>
        <p:spPr>
          <a:xfrm>
            <a:off x="2870258" y="2455009"/>
            <a:ext cx="1087306" cy="682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7" name="사각형: 둥근 모서리 396">
            <a:extLst>
              <a:ext uri="{FF2B5EF4-FFF2-40B4-BE49-F238E27FC236}">
                <a16:creationId xmlns:a16="http://schemas.microsoft.com/office/drawing/2014/main" id="{314DB886-01CE-4EED-984A-48EEDC1472A7}"/>
              </a:ext>
            </a:extLst>
          </p:cNvPr>
          <p:cNvSpPr/>
          <p:nvPr/>
        </p:nvSpPr>
        <p:spPr>
          <a:xfrm>
            <a:off x="5345028" y="3921101"/>
            <a:ext cx="3903980" cy="51360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 i="1" dirty="0">
              <a:solidFill>
                <a:schemeClr val="tx1"/>
              </a:solidFill>
            </a:endParaRPr>
          </a:p>
        </p:txBody>
      </p:sp>
      <p:sp>
        <p:nvSpPr>
          <p:cNvPr id="398" name="사각형: 둥근 모서리 397">
            <a:extLst>
              <a:ext uri="{FF2B5EF4-FFF2-40B4-BE49-F238E27FC236}">
                <a16:creationId xmlns:a16="http://schemas.microsoft.com/office/drawing/2014/main" id="{3767E0C2-4CC8-479E-92B2-B7D7BE38D68F}"/>
              </a:ext>
            </a:extLst>
          </p:cNvPr>
          <p:cNvSpPr/>
          <p:nvPr/>
        </p:nvSpPr>
        <p:spPr>
          <a:xfrm>
            <a:off x="3957564" y="4324354"/>
            <a:ext cx="307778" cy="1060842"/>
          </a:xfrm>
          <a:prstGeom prst="roundRect">
            <a:avLst>
              <a:gd name="adj" fmla="val 0"/>
            </a:avLst>
          </a:prstGeom>
          <a:solidFill>
            <a:schemeClr val="bg1">
              <a:lumMod val="75000"/>
            </a:schemeClr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9" name="사각형: 둥근 모서리 398">
            <a:extLst>
              <a:ext uri="{FF2B5EF4-FFF2-40B4-BE49-F238E27FC236}">
                <a16:creationId xmlns:a16="http://schemas.microsoft.com/office/drawing/2014/main" id="{4E39B7FB-E442-4FCB-9F3D-3453109B0AC1}"/>
              </a:ext>
            </a:extLst>
          </p:cNvPr>
          <p:cNvSpPr/>
          <p:nvPr/>
        </p:nvSpPr>
        <p:spPr>
          <a:xfrm>
            <a:off x="6682048" y="4055215"/>
            <a:ext cx="1051647" cy="243866"/>
          </a:xfrm>
          <a:prstGeom prst="roundRect">
            <a:avLst>
              <a:gd name="adj" fmla="val 0"/>
            </a:avLst>
          </a:prstGeom>
          <a:solidFill>
            <a:schemeClr val="bg1">
              <a:lumMod val="75000"/>
            </a:schemeClr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i="1" dirty="0" err="1">
                <a:solidFill>
                  <a:schemeClr val="tx1"/>
                </a:solidFill>
              </a:rPr>
              <a:t>Test_step</a:t>
            </a:r>
            <a:r>
              <a:rPr lang="en-US" altLang="ko-KR" sz="1200" b="1" i="1" dirty="0">
                <a:solidFill>
                  <a:schemeClr val="tx1"/>
                </a:solidFill>
              </a:rPr>
              <a:t>()</a:t>
            </a:r>
            <a:endParaRPr lang="ko-KR" altLang="en-US" sz="1200" b="1" i="1" dirty="0">
              <a:solidFill>
                <a:schemeClr val="tx1"/>
              </a:solidFill>
            </a:endParaRPr>
          </a:p>
        </p:txBody>
      </p:sp>
      <p:cxnSp>
        <p:nvCxnSpPr>
          <p:cNvPr id="400" name="연결선: 꺾임 399">
            <a:extLst>
              <a:ext uri="{FF2B5EF4-FFF2-40B4-BE49-F238E27FC236}">
                <a16:creationId xmlns:a16="http://schemas.microsoft.com/office/drawing/2014/main" id="{06922B5E-EC58-4425-B63C-122862E4C2D9}"/>
              </a:ext>
            </a:extLst>
          </p:cNvPr>
          <p:cNvCxnSpPr>
            <a:cxnSpLocks/>
            <a:stCxn id="398" idx="3"/>
            <a:endCxn id="433" idx="1"/>
          </p:cNvCxnSpPr>
          <p:nvPr/>
        </p:nvCxnSpPr>
        <p:spPr>
          <a:xfrm>
            <a:off x="4265342" y="4854775"/>
            <a:ext cx="1079684" cy="819336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1" name="연결선: 꺾임 400">
            <a:extLst>
              <a:ext uri="{FF2B5EF4-FFF2-40B4-BE49-F238E27FC236}">
                <a16:creationId xmlns:a16="http://schemas.microsoft.com/office/drawing/2014/main" id="{F38EC88A-85E2-464D-829C-78AC3C464355}"/>
              </a:ext>
            </a:extLst>
          </p:cNvPr>
          <p:cNvCxnSpPr>
            <a:cxnSpLocks/>
            <a:stCxn id="398" idx="3"/>
            <a:endCxn id="397" idx="1"/>
          </p:cNvCxnSpPr>
          <p:nvPr/>
        </p:nvCxnSpPr>
        <p:spPr>
          <a:xfrm flipV="1">
            <a:off x="4265342" y="4177902"/>
            <a:ext cx="1079686" cy="676873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2" name="직선 화살표 연결선 401">
            <a:extLst>
              <a:ext uri="{FF2B5EF4-FFF2-40B4-BE49-F238E27FC236}">
                <a16:creationId xmlns:a16="http://schemas.microsoft.com/office/drawing/2014/main" id="{9ECA1EE8-45E8-4114-A0CE-C3980BFDFC70}"/>
              </a:ext>
            </a:extLst>
          </p:cNvPr>
          <p:cNvCxnSpPr>
            <a:cxnSpLocks/>
            <a:stCxn id="398" idx="3"/>
            <a:endCxn id="417" idx="1"/>
          </p:cNvCxnSpPr>
          <p:nvPr/>
        </p:nvCxnSpPr>
        <p:spPr>
          <a:xfrm>
            <a:off x="4265342" y="4854775"/>
            <a:ext cx="1079685" cy="706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4" name="그룹 403">
            <a:extLst>
              <a:ext uri="{FF2B5EF4-FFF2-40B4-BE49-F238E27FC236}">
                <a16:creationId xmlns:a16="http://schemas.microsoft.com/office/drawing/2014/main" id="{A5AB3C8D-F261-4C83-9CA7-79E29F18E965}"/>
              </a:ext>
            </a:extLst>
          </p:cNvPr>
          <p:cNvGrpSpPr/>
          <p:nvPr/>
        </p:nvGrpSpPr>
        <p:grpSpPr>
          <a:xfrm>
            <a:off x="5488798" y="4025552"/>
            <a:ext cx="335343" cy="335344"/>
            <a:chOff x="4260252" y="1706847"/>
            <a:chExt cx="335343" cy="335344"/>
          </a:xfrm>
        </p:grpSpPr>
        <p:sp>
          <p:nvSpPr>
            <p:cNvPr id="405" name="직사각형 404">
              <a:extLst>
                <a:ext uri="{FF2B5EF4-FFF2-40B4-BE49-F238E27FC236}">
                  <a16:creationId xmlns:a16="http://schemas.microsoft.com/office/drawing/2014/main" id="{DFFD8852-AA41-4053-85B6-2F77DDE0AE38}"/>
                </a:ext>
              </a:extLst>
            </p:cNvPr>
            <p:cNvSpPr/>
            <p:nvPr/>
          </p:nvSpPr>
          <p:spPr>
            <a:xfrm>
              <a:off x="4260252" y="1790191"/>
              <a:ext cx="252000" cy="252000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 w="952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6" name="직사각형 405">
              <a:extLst>
                <a:ext uri="{FF2B5EF4-FFF2-40B4-BE49-F238E27FC236}">
                  <a16:creationId xmlns:a16="http://schemas.microsoft.com/office/drawing/2014/main" id="{8D745E0D-6A7C-415F-B606-09BC802D3D85}"/>
                </a:ext>
              </a:extLst>
            </p:cNvPr>
            <p:cNvSpPr/>
            <p:nvPr/>
          </p:nvSpPr>
          <p:spPr>
            <a:xfrm>
              <a:off x="4272158" y="1778284"/>
              <a:ext cx="252000" cy="252000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 w="952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7" name="직사각형 406">
              <a:extLst>
                <a:ext uri="{FF2B5EF4-FFF2-40B4-BE49-F238E27FC236}">
                  <a16:creationId xmlns:a16="http://schemas.microsoft.com/office/drawing/2014/main" id="{525D210D-7C49-4941-BB05-10A41ED1F308}"/>
                </a:ext>
              </a:extLst>
            </p:cNvPr>
            <p:cNvSpPr/>
            <p:nvPr/>
          </p:nvSpPr>
          <p:spPr>
            <a:xfrm>
              <a:off x="4284064" y="1766379"/>
              <a:ext cx="252000" cy="252000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 w="952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8" name="직사각형 407">
              <a:extLst>
                <a:ext uri="{FF2B5EF4-FFF2-40B4-BE49-F238E27FC236}">
                  <a16:creationId xmlns:a16="http://schemas.microsoft.com/office/drawing/2014/main" id="{34A6BAC1-53D8-46AF-B521-C37322A94D7E}"/>
                </a:ext>
              </a:extLst>
            </p:cNvPr>
            <p:cNvSpPr/>
            <p:nvPr/>
          </p:nvSpPr>
          <p:spPr>
            <a:xfrm>
              <a:off x="4295970" y="1754472"/>
              <a:ext cx="252000" cy="252000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 w="952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9" name="직사각형 408">
              <a:extLst>
                <a:ext uri="{FF2B5EF4-FFF2-40B4-BE49-F238E27FC236}">
                  <a16:creationId xmlns:a16="http://schemas.microsoft.com/office/drawing/2014/main" id="{CE1875FC-0511-41B0-A9D0-5F38302CCF72}"/>
                </a:ext>
              </a:extLst>
            </p:cNvPr>
            <p:cNvSpPr/>
            <p:nvPr/>
          </p:nvSpPr>
          <p:spPr>
            <a:xfrm>
              <a:off x="4307877" y="1742566"/>
              <a:ext cx="252000" cy="252000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 w="952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0" name="직사각형 409">
              <a:extLst>
                <a:ext uri="{FF2B5EF4-FFF2-40B4-BE49-F238E27FC236}">
                  <a16:creationId xmlns:a16="http://schemas.microsoft.com/office/drawing/2014/main" id="{3F4A2266-B257-44E4-8519-88332FE50186}"/>
                </a:ext>
              </a:extLst>
            </p:cNvPr>
            <p:cNvSpPr/>
            <p:nvPr/>
          </p:nvSpPr>
          <p:spPr>
            <a:xfrm>
              <a:off x="4319783" y="1730659"/>
              <a:ext cx="252000" cy="252000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 w="952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1" name="직사각형 410">
              <a:extLst>
                <a:ext uri="{FF2B5EF4-FFF2-40B4-BE49-F238E27FC236}">
                  <a16:creationId xmlns:a16="http://schemas.microsoft.com/office/drawing/2014/main" id="{B73B3825-9AC6-493B-AC27-3ACA4CC872BF}"/>
                </a:ext>
              </a:extLst>
            </p:cNvPr>
            <p:cNvSpPr/>
            <p:nvPr/>
          </p:nvSpPr>
          <p:spPr>
            <a:xfrm>
              <a:off x="4331689" y="1718754"/>
              <a:ext cx="252000" cy="252000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 w="952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2" name="직사각형 411">
              <a:extLst>
                <a:ext uri="{FF2B5EF4-FFF2-40B4-BE49-F238E27FC236}">
                  <a16:creationId xmlns:a16="http://schemas.microsoft.com/office/drawing/2014/main" id="{CD3B4168-84ED-430D-A8C7-4956DA53AB9C}"/>
                </a:ext>
              </a:extLst>
            </p:cNvPr>
            <p:cNvSpPr/>
            <p:nvPr/>
          </p:nvSpPr>
          <p:spPr>
            <a:xfrm>
              <a:off x="4343595" y="1706847"/>
              <a:ext cx="252000" cy="252000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 w="952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413" name="직선 화살표 연결선 412">
            <a:extLst>
              <a:ext uri="{FF2B5EF4-FFF2-40B4-BE49-F238E27FC236}">
                <a16:creationId xmlns:a16="http://schemas.microsoft.com/office/drawing/2014/main" id="{8AC1B45C-FFE6-4542-8A61-614C32CA68FF}"/>
              </a:ext>
            </a:extLst>
          </p:cNvPr>
          <p:cNvCxnSpPr>
            <a:cxnSpLocks/>
            <a:endCxn id="399" idx="1"/>
          </p:cNvCxnSpPr>
          <p:nvPr/>
        </p:nvCxnSpPr>
        <p:spPr>
          <a:xfrm flipV="1">
            <a:off x="5827697" y="4177148"/>
            <a:ext cx="854351" cy="52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5" name="직선 화살표 연결선 414">
            <a:extLst>
              <a:ext uri="{FF2B5EF4-FFF2-40B4-BE49-F238E27FC236}">
                <a16:creationId xmlns:a16="http://schemas.microsoft.com/office/drawing/2014/main" id="{60C24CCD-2C45-4A8B-926D-9AC9396C87B5}"/>
              </a:ext>
            </a:extLst>
          </p:cNvPr>
          <p:cNvCxnSpPr>
            <a:cxnSpLocks/>
            <a:stCxn id="399" idx="3"/>
          </p:cNvCxnSpPr>
          <p:nvPr/>
        </p:nvCxnSpPr>
        <p:spPr>
          <a:xfrm>
            <a:off x="7733695" y="4177148"/>
            <a:ext cx="31706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6" name="사각형: 둥근 모서리 415">
            <a:extLst>
              <a:ext uri="{FF2B5EF4-FFF2-40B4-BE49-F238E27FC236}">
                <a16:creationId xmlns:a16="http://schemas.microsoft.com/office/drawing/2014/main" id="{A61A391E-37EB-434D-95B6-4ABB725DC248}"/>
              </a:ext>
            </a:extLst>
          </p:cNvPr>
          <p:cNvSpPr/>
          <p:nvPr/>
        </p:nvSpPr>
        <p:spPr>
          <a:xfrm>
            <a:off x="8050762" y="4062319"/>
            <a:ext cx="1051647" cy="243866"/>
          </a:xfrm>
          <a:prstGeom prst="roundRect">
            <a:avLst>
              <a:gd name="adj" fmla="val 0"/>
            </a:avLst>
          </a:prstGeom>
          <a:solidFill>
            <a:schemeClr val="bg1">
              <a:lumMod val="75000"/>
            </a:schemeClr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i="1" dirty="0">
                <a:solidFill>
                  <a:schemeClr val="tx1"/>
                </a:solidFill>
              </a:rPr>
              <a:t>Loss, Acc</a:t>
            </a:r>
            <a:endParaRPr lang="ko-KR" altLang="en-US" sz="1200" b="1" i="1" dirty="0">
              <a:solidFill>
                <a:schemeClr val="tx1"/>
              </a:solidFill>
            </a:endParaRPr>
          </a:p>
        </p:txBody>
      </p:sp>
      <p:sp>
        <p:nvSpPr>
          <p:cNvPr id="417" name="사각형: 둥근 모서리 416">
            <a:extLst>
              <a:ext uri="{FF2B5EF4-FFF2-40B4-BE49-F238E27FC236}">
                <a16:creationId xmlns:a16="http://schemas.microsoft.com/office/drawing/2014/main" id="{12EB0ADF-8D27-4893-B86C-DC4C6C945CBA}"/>
              </a:ext>
            </a:extLst>
          </p:cNvPr>
          <p:cNvSpPr/>
          <p:nvPr/>
        </p:nvSpPr>
        <p:spPr>
          <a:xfrm>
            <a:off x="5345027" y="4605036"/>
            <a:ext cx="3903980" cy="51360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 i="1" dirty="0">
              <a:solidFill>
                <a:schemeClr val="tx1"/>
              </a:solidFill>
            </a:endParaRPr>
          </a:p>
        </p:txBody>
      </p:sp>
      <p:sp>
        <p:nvSpPr>
          <p:cNvPr id="418" name="사각형: 둥근 모서리 417">
            <a:extLst>
              <a:ext uri="{FF2B5EF4-FFF2-40B4-BE49-F238E27FC236}">
                <a16:creationId xmlns:a16="http://schemas.microsoft.com/office/drawing/2014/main" id="{214C2847-4373-49D1-A0AC-1D426940D505}"/>
              </a:ext>
            </a:extLst>
          </p:cNvPr>
          <p:cNvSpPr/>
          <p:nvPr/>
        </p:nvSpPr>
        <p:spPr>
          <a:xfrm>
            <a:off x="6682048" y="4739150"/>
            <a:ext cx="1051647" cy="243866"/>
          </a:xfrm>
          <a:prstGeom prst="roundRect">
            <a:avLst>
              <a:gd name="adj" fmla="val 0"/>
            </a:avLst>
          </a:prstGeom>
          <a:solidFill>
            <a:schemeClr val="bg1">
              <a:lumMod val="75000"/>
            </a:schemeClr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i="1" dirty="0" err="1">
                <a:solidFill>
                  <a:schemeClr val="tx1"/>
                </a:solidFill>
              </a:rPr>
              <a:t>Test_step</a:t>
            </a:r>
            <a:r>
              <a:rPr lang="en-US" altLang="ko-KR" sz="1200" b="1" i="1" dirty="0">
                <a:solidFill>
                  <a:schemeClr val="tx1"/>
                </a:solidFill>
              </a:rPr>
              <a:t>()</a:t>
            </a:r>
            <a:endParaRPr lang="ko-KR" altLang="en-US" sz="1200" b="1" i="1" dirty="0">
              <a:solidFill>
                <a:schemeClr val="tx1"/>
              </a:solidFill>
            </a:endParaRPr>
          </a:p>
        </p:txBody>
      </p:sp>
      <p:grpSp>
        <p:nvGrpSpPr>
          <p:cNvPr id="420" name="그룹 419">
            <a:extLst>
              <a:ext uri="{FF2B5EF4-FFF2-40B4-BE49-F238E27FC236}">
                <a16:creationId xmlns:a16="http://schemas.microsoft.com/office/drawing/2014/main" id="{05C6B32A-AF17-4A9E-B9BE-331372F748C0}"/>
              </a:ext>
            </a:extLst>
          </p:cNvPr>
          <p:cNvGrpSpPr/>
          <p:nvPr/>
        </p:nvGrpSpPr>
        <p:grpSpPr>
          <a:xfrm>
            <a:off x="5488798" y="4709487"/>
            <a:ext cx="335343" cy="335344"/>
            <a:chOff x="4260252" y="1706847"/>
            <a:chExt cx="335343" cy="335344"/>
          </a:xfrm>
        </p:grpSpPr>
        <p:sp>
          <p:nvSpPr>
            <p:cNvPr id="421" name="직사각형 420">
              <a:extLst>
                <a:ext uri="{FF2B5EF4-FFF2-40B4-BE49-F238E27FC236}">
                  <a16:creationId xmlns:a16="http://schemas.microsoft.com/office/drawing/2014/main" id="{2B7E90C7-2BC0-46B6-80B7-678C0541B3B1}"/>
                </a:ext>
              </a:extLst>
            </p:cNvPr>
            <p:cNvSpPr/>
            <p:nvPr/>
          </p:nvSpPr>
          <p:spPr>
            <a:xfrm>
              <a:off x="4260252" y="1790191"/>
              <a:ext cx="252000" cy="252000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 w="952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2" name="직사각형 421">
              <a:extLst>
                <a:ext uri="{FF2B5EF4-FFF2-40B4-BE49-F238E27FC236}">
                  <a16:creationId xmlns:a16="http://schemas.microsoft.com/office/drawing/2014/main" id="{3DE7C372-7CE0-4A13-9772-7BF080DEAF18}"/>
                </a:ext>
              </a:extLst>
            </p:cNvPr>
            <p:cNvSpPr/>
            <p:nvPr/>
          </p:nvSpPr>
          <p:spPr>
            <a:xfrm>
              <a:off x="4272158" y="1778284"/>
              <a:ext cx="252000" cy="252000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 w="952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3" name="직사각형 422">
              <a:extLst>
                <a:ext uri="{FF2B5EF4-FFF2-40B4-BE49-F238E27FC236}">
                  <a16:creationId xmlns:a16="http://schemas.microsoft.com/office/drawing/2014/main" id="{84CBB1C1-491A-4F2D-BB44-9D5207032391}"/>
                </a:ext>
              </a:extLst>
            </p:cNvPr>
            <p:cNvSpPr/>
            <p:nvPr/>
          </p:nvSpPr>
          <p:spPr>
            <a:xfrm>
              <a:off x="4284064" y="1766379"/>
              <a:ext cx="252000" cy="252000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 w="952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4" name="직사각형 423">
              <a:extLst>
                <a:ext uri="{FF2B5EF4-FFF2-40B4-BE49-F238E27FC236}">
                  <a16:creationId xmlns:a16="http://schemas.microsoft.com/office/drawing/2014/main" id="{CB8B0B0E-D6B1-43BD-850C-877A0ED50A4C}"/>
                </a:ext>
              </a:extLst>
            </p:cNvPr>
            <p:cNvSpPr/>
            <p:nvPr/>
          </p:nvSpPr>
          <p:spPr>
            <a:xfrm>
              <a:off x="4295970" y="1754472"/>
              <a:ext cx="252000" cy="252000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 w="952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5" name="직사각형 424">
              <a:extLst>
                <a:ext uri="{FF2B5EF4-FFF2-40B4-BE49-F238E27FC236}">
                  <a16:creationId xmlns:a16="http://schemas.microsoft.com/office/drawing/2014/main" id="{61F2B210-3F82-438C-9580-BBE1C5D07460}"/>
                </a:ext>
              </a:extLst>
            </p:cNvPr>
            <p:cNvSpPr/>
            <p:nvPr/>
          </p:nvSpPr>
          <p:spPr>
            <a:xfrm>
              <a:off x="4307877" y="1742566"/>
              <a:ext cx="252000" cy="252000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 w="952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6" name="직사각형 425">
              <a:extLst>
                <a:ext uri="{FF2B5EF4-FFF2-40B4-BE49-F238E27FC236}">
                  <a16:creationId xmlns:a16="http://schemas.microsoft.com/office/drawing/2014/main" id="{6F1344C7-F80E-4072-BDAD-B1A63FB39C31}"/>
                </a:ext>
              </a:extLst>
            </p:cNvPr>
            <p:cNvSpPr/>
            <p:nvPr/>
          </p:nvSpPr>
          <p:spPr>
            <a:xfrm>
              <a:off x="4319783" y="1730659"/>
              <a:ext cx="252000" cy="252000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 w="952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7" name="직사각형 426">
              <a:extLst>
                <a:ext uri="{FF2B5EF4-FFF2-40B4-BE49-F238E27FC236}">
                  <a16:creationId xmlns:a16="http://schemas.microsoft.com/office/drawing/2014/main" id="{33DF68FB-65AB-47C3-98B8-B779291FB912}"/>
                </a:ext>
              </a:extLst>
            </p:cNvPr>
            <p:cNvSpPr/>
            <p:nvPr/>
          </p:nvSpPr>
          <p:spPr>
            <a:xfrm>
              <a:off x="4331689" y="1718754"/>
              <a:ext cx="252000" cy="252000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 w="952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8" name="직사각형 427">
              <a:extLst>
                <a:ext uri="{FF2B5EF4-FFF2-40B4-BE49-F238E27FC236}">
                  <a16:creationId xmlns:a16="http://schemas.microsoft.com/office/drawing/2014/main" id="{CB0A8C5C-C5EE-4A00-A2AA-7D1016E64ACD}"/>
                </a:ext>
              </a:extLst>
            </p:cNvPr>
            <p:cNvSpPr/>
            <p:nvPr/>
          </p:nvSpPr>
          <p:spPr>
            <a:xfrm>
              <a:off x="4343595" y="1706847"/>
              <a:ext cx="252000" cy="252000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 w="952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429" name="직선 화살표 연결선 428">
            <a:extLst>
              <a:ext uri="{FF2B5EF4-FFF2-40B4-BE49-F238E27FC236}">
                <a16:creationId xmlns:a16="http://schemas.microsoft.com/office/drawing/2014/main" id="{78A235A8-548B-4650-9D6A-92C3A62E1D7B}"/>
              </a:ext>
            </a:extLst>
          </p:cNvPr>
          <p:cNvCxnSpPr>
            <a:cxnSpLocks/>
            <a:endCxn id="418" idx="1"/>
          </p:cNvCxnSpPr>
          <p:nvPr/>
        </p:nvCxnSpPr>
        <p:spPr>
          <a:xfrm flipV="1">
            <a:off x="5817113" y="4861083"/>
            <a:ext cx="864935" cy="266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1" name="직선 화살표 연결선 430">
            <a:extLst>
              <a:ext uri="{FF2B5EF4-FFF2-40B4-BE49-F238E27FC236}">
                <a16:creationId xmlns:a16="http://schemas.microsoft.com/office/drawing/2014/main" id="{B1DFEE00-41E6-424D-8604-E6520D14D555}"/>
              </a:ext>
            </a:extLst>
          </p:cNvPr>
          <p:cNvCxnSpPr>
            <a:cxnSpLocks/>
            <a:stCxn id="418" idx="3"/>
          </p:cNvCxnSpPr>
          <p:nvPr/>
        </p:nvCxnSpPr>
        <p:spPr>
          <a:xfrm>
            <a:off x="7733695" y="4861083"/>
            <a:ext cx="31706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2" name="사각형: 둥근 모서리 431">
            <a:extLst>
              <a:ext uri="{FF2B5EF4-FFF2-40B4-BE49-F238E27FC236}">
                <a16:creationId xmlns:a16="http://schemas.microsoft.com/office/drawing/2014/main" id="{19B2A58F-CC77-40D4-81B3-605D304A7FAC}"/>
              </a:ext>
            </a:extLst>
          </p:cNvPr>
          <p:cNvSpPr/>
          <p:nvPr/>
        </p:nvSpPr>
        <p:spPr>
          <a:xfrm>
            <a:off x="8050762" y="4746254"/>
            <a:ext cx="1051647" cy="243866"/>
          </a:xfrm>
          <a:prstGeom prst="roundRect">
            <a:avLst>
              <a:gd name="adj" fmla="val 0"/>
            </a:avLst>
          </a:prstGeom>
          <a:solidFill>
            <a:schemeClr val="bg1">
              <a:lumMod val="75000"/>
            </a:schemeClr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i="1" dirty="0">
                <a:solidFill>
                  <a:schemeClr val="tx1"/>
                </a:solidFill>
              </a:rPr>
              <a:t>Loss, Acc</a:t>
            </a:r>
            <a:endParaRPr lang="ko-KR" altLang="en-US" sz="1200" b="1" i="1" dirty="0">
              <a:solidFill>
                <a:schemeClr val="tx1"/>
              </a:solidFill>
            </a:endParaRPr>
          </a:p>
        </p:txBody>
      </p:sp>
      <p:sp>
        <p:nvSpPr>
          <p:cNvPr id="433" name="사각형: 둥근 모서리 432">
            <a:extLst>
              <a:ext uri="{FF2B5EF4-FFF2-40B4-BE49-F238E27FC236}">
                <a16:creationId xmlns:a16="http://schemas.microsoft.com/office/drawing/2014/main" id="{FD41BCF7-B065-49B9-8A74-4BCAA4FDE541}"/>
              </a:ext>
            </a:extLst>
          </p:cNvPr>
          <p:cNvSpPr/>
          <p:nvPr/>
        </p:nvSpPr>
        <p:spPr>
          <a:xfrm>
            <a:off x="5345026" y="5417310"/>
            <a:ext cx="3903979" cy="51360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 i="1" dirty="0">
              <a:solidFill>
                <a:schemeClr val="tx1"/>
              </a:solidFill>
            </a:endParaRPr>
          </a:p>
        </p:txBody>
      </p:sp>
      <p:sp>
        <p:nvSpPr>
          <p:cNvPr id="434" name="사각형: 둥근 모서리 433">
            <a:extLst>
              <a:ext uri="{FF2B5EF4-FFF2-40B4-BE49-F238E27FC236}">
                <a16:creationId xmlns:a16="http://schemas.microsoft.com/office/drawing/2014/main" id="{923CE03F-A5B3-48DF-8972-3BCE78F19AE1}"/>
              </a:ext>
            </a:extLst>
          </p:cNvPr>
          <p:cNvSpPr/>
          <p:nvPr/>
        </p:nvSpPr>
        <p:spPr>
          <a:xfrm>
            <a:off x="6682048" y="5551424"/>
            <a:ext cx="1051647" cy="243866"/>
          </a:xfrm>
          <a:prstGeom prst="roundRect">
            <a:avLst>
              <a:gd name="adj" fmla="val 0"/>
            </a:avLst>
          </a:prstGeom>
          <a:solidFill>
            <a:schemeClr val="bg1">
              <a:lumMod val="75000"/>
            </a:schemeClr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i="1" dirty="0" err="1">
                <a:solidFill>
                  <a:schemeClr val="tx1"/>
                </a:solidFill>
              </a:rPr>
              <a:t>Test_step</a:t>
            </a:r>
            <a:r>
              <a:rPr lang="en-US" altLang="ko-KR" sz="1200" b="1" i="1" dirty="0">
                <a:solidFill>
                  <a:schemeClr val="tx1"/>
                </a:solidFill>
              </a:rPr>
              <a:t>()</a:t>
            </a:r>
            <a:endParaRPr lang="ko-KR" altLang="en-US" sz="1200" b="1" i="1" dirty="0">
              <a:solidFill>
                <a:schemeClr val="tx1"/>
              </a:solidFill>
            </a:endParaRPr>
          </a:p>
        </p:txBody>
      </p:sp>
      <p:grpSp>
        <p:nvGrpSpPr>
          <p:cNvPr id="436" name="그룹 435">
            <a:extLst>
              <a:ext uri="{FF2B5EF4-FFF2-40B4-BE49-F238E27FC236}">
                <a16:creationId xmlns:a16="http://schemas.microsoft.com/office/drawing/2014/main" id="{0D5324F3-6D4B-444E-8422-6937E8D2D0E7}"/>
              </a:ext>
            </a:extLst>
          </p:cNvPr>
          <p:cNvGrpSpPr/>
          <p:nvPr/>
        </p:nvGrpSpPr>
        <p:grpSpPr>
          <a:xfrm>
            <a:off x="5488798" y="5521761"/>
            <a:ext cx="335343" cy="335344"/>
            <a:chOff x="4260252" y="1706847"/>
            <a:chExt cx="335343" cy="335344"/>
          </a:xfrm>
        </p:grpSpPr>
        <p:sp>
          <p:nvSpPr>
            <p:cNvPr id="437" name="직사각형 436">
              <a:extLst>
                <a:ext uri="{FF2B5EF4-FFF2-40B4-BE49-F238E27FC236}">
                  <a16:creationId xmlns:a16="http://schemas.microsoft.com/office/drawing/2014/main" id="{9572C73C-EF7C-4DAE-B388-4AC4160F92F0}"/>
                </a:ext>
              </a:extLst>
            </p:cNvPr>
            <p:cNvSpPr/>
            <p:nvPr/>
          </p:nvSpPr>
          <p:spPr>
            <a:xfrm>
              <a:off x="4260252" y="1790191"/>
              <a:ext cx="252000" cy="252000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 w="952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8" name="직사각형 437">
              <a:extLst>
                <a:ext uri="{FF2B5EF4-FFF2-40B4-BE49-F238E27FC236}">
                  <a16:creationId xmlns:a16="http://schemas.microsoft.com/office/drawing/2014/main" id="{430DD7E0-8EB7-4F2A-8781-65F627BF1E88}"/>
                </a:ext>
              </a:extLst>
            </p:cNvPr>
            <p:cNvSpPr/>
            <p:nvPr/>
          </p:nvSpPr>
          <p:spPr>
            <a:xfrm>
              <a:off x="4272158" y="1778284"/>
              <a:ext cx="252000" cy="252000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 w="952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9" name="직사각형 438">
              <a:extLst>
                <a:ext uri="{FF2B5EF4-FFF2-40B4-BE49-F238E27FC236}">
                  <a16:creationId xmlns:a16="http://schemas.microsoft.com/office/drawing/2014/main" id="{55DD2F71-A3D8-4BB8-B0F7-47ACEA0354BF}"/>
                </a:ext>
              </a:extLst>
            </p:cNvPr>
            <p:cNvSpPr/>
            <p:nvPr/>
          </p:nvSpPr>
          <p:spPr>
            <a:xfrm>
              <a:off x="4284064" y="1766379"/>
              <a:ext cx="252000" cy="252000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 w="952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0" name="직사각형 439">
              <a:extLst>
                <a:ext uri="{FF2B5EF4-FFF2-40B4-BE49-F238E27FC236}">
                  <a16:creationId xmlns:a16="http://schemas.microsoft.com/office/drawing/2014/main" id="{115B3768-915C-48E3-85CB-4E045CDA781A}"/>
                </a:ext>
              </a:extLst>
            </p:cNvPr>
            <p:cNvSpPr/>
            <p:nvPr/>
          </p:nvSpPr>
          <p:spPr>
            <a:xfrm>
              <a:off x="4295970" y="1754472"/>
              <a:ext cx="252000" cy="252000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 w="952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1" name="직사각형 440">
              <a:extLst>
                <a:ext uri="{FF2B5EF4-FFF2-40B4-BE49-F238E27FC236}">
                  <a16:creationId xmlns:a16="http://schemas.microsoft.com/office/drawing/2014/main" id="{3E34958B-04E6-4346-B4B3-9C9194B3E011}"/>
                </a:ext>
              </a:extLst>
            </p:cNvPr>
            <p:cNvSpPr/>
            <p:nvPr/>
          </p:nvSpPr>
          <p:spPr>
            <a:xfrm>
              <a:off x="4307877" y="1742566"/>
              <a:ext cx="252000" cy="252000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 w="952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2" name="직사각형 441">
              <a:extLst>
                <a:ext uri="{FF2B5EF4-FFF2-40B4-BE49-F238E27FC236}">
                  <a16:creationId xmlns:a16="http://schemas.microsoft.com/office/drawing/2014/main" id="{93C2C2DA-E017-4A5A-BA03-30113A6B0605}"/>
                </a:ext>
              </a:extLst>
            </p:cNvPr>
            <p:cNvSpPr/>
            <p:nvPr/>
          </p:nvSpPr>
          <p:spPr>
            <a:xfrm>
              <a:off x="4319783" y="1730659"/>
              <a:ext cx="252000" cy="252000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 w="952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3" name="직사각형 442">
              <a:extLst>
                <a:ext uri="{FF2B5EF4-FFF2-40B4-BE49-F238E27FC236}">
                  <a16:creationId xmlns:a16="http://schemas.microsoft.com/office/drawing/2014/main" id="{0CA9E6B0-CAB0-4A7B-9BB4-3973A54D1C42}"/>
                </a:ext>
              </a:extLst>
            </p:cNvPr>
            <p:cNvSpPr/>
            <p:nvPr/>
          </p:nvSpPr>
          <p:spPr>
            <a:xfrm>
              <a:off x="4331689" y="1718754"/>
              <a:ext cx="252000" cy="252000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 w="952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4" name="직사각형 443">
              <a:extLst>
                <a:ext uri="{FF2B5EF4-FFF2-40B4-BE49-F238E27FC236}">
                  <a16:creationId xmlns:a16="http://schemas.microsoft.com/office/drawing/2014/main" id="{A64DE43C-B64E-4108-A517-072AC562A380}"/>
                </a:ext>
              </a:extLst>
            </p:cNvPr>
            <p:cNvSpPr/>
            <p:nvPr/>
          </p:nvSpPr>
          <p:spPr>
            <a:xfrm>
              <a:off x="4343595" y="1706847"/>
              <a:ext cx="252000" cy="252000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 w="952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445" name="직선 화살표 연결선 444">
            <a:extLst>
              <a:ext uri="{FF2B5EF4-FFF2-40B4-BE49-F238E27FC236}">
                <a16:creationId xmlns:a16="http://schemas.microsoft.com/office/drawing/2014/main" id="{A21C2628-7457-44F6-9803-80DF292D7142}"/>
              </a:ext>
            </a:extLst>
          </p:cNvPr>
          <p:cNvCxnSpPr>
            <a:cxnSpLocks/>
            <a:endCxn id="434" idx="1"/>
          </p:cNvCxnSpPr>
          <p:nvPr/>
        </p:nvCxnSpPr>
        <p:spPr>
          <a:xfrm>
            <a:off x="5817661" y="5666153"/>
            <a:ext cx="864387" cy="720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7" name="직선 화살표 연결선 446">
            <a:extLst>
              <a:ext uri="{FF2B5EF4-FFF2-40B4-BE49-F238E27FC236}">
                <a16:creationId xmlns:a16="http://schemas.microsoft.com/office/drawing/2014/main" id="{3B86E3AE-E602-4A25-896C-10484A9CDF0A}"/>
              </a:ext>
            </a:extLst>
          </p:cNvPr>
          <p:cNvCxnSpPr>
            <a:cxnSpLocks/>
            <a:stCxn id="434" idx="3"/>
          </p:cNvCxnSpPr>
          <p:nvPr/>
        </p:nvCxnSpPr>
        <p:spPr>
          <a:xfrm>
            <a:off x="7733695" y="5673357"/>
            <a:ext cx="31706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8" name="사각형: 둥근 모서리 447">
            <a:extLst>
              <a:ext uri="{FF2B5EF4-FFF2-40B4-BE49-F238E27FC236}">
                <a16:creationId xmlns:a16="http://schemas.microsoft.com/office/drawing/2014/main" id="{26E33A8F-3D48-445B-B083-67F5ECA1A3C0}"/>
              </a:ext>
            </a:extLst>
          </p:cNvPr>
          <p:cNvSpPr/>
          <p:nvPr/>
        </p:nvSpPr>
        <p:spPr>
          <a:xfrm>
            <a:off x="8050762" y="5558528"/>
            <a:ext cx="1051647" cy="243866"/>
          </a:xfrm>
          <a:prstGeom prst="roundRect">
            <a:avLst>
              <a:gd name="adj" fmla="val 0"/>
            </a:avLst>
          </a:prstGeom>
          <a:solidFill>
            <a:schemeClr val="bg1">
              <a:lumMod val="75000"/>
            </a:schemeClr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i="1" dirty="0">
                <a:solidFill>
                  <a:schemeClr val="tx1"/>
                </a:solidFill>
              </a:rPr>
              <a:t>Loss, Acc</a:t>
            </a:r>
            <a:endParaRPr lang="ko-KR" altLang="en-US" sz="1200" b="1" i="1" dirty="0">
              <a:solidFill>
                <a:schemeClr val="tx1"/>
              </a:solidFill>
            </a:endParaRPr>
          </a:p>
        </p:txBody>
      </p:sp>
      <p:sp>
        <p:nvSpPr>
          <p:cNvPr id="450" name="TextBox 449">
            <a:extLst>
              <a:ext uri="{FF2B5EF4-FFF2-40B4-BE49-F238E27FC236}">
                <a16:creationId xmlns:a16="http://schemas.microsoft.com/office/drawing/2014/main" id="{1C9C2CA6-D01F-4450-9D5D-4D1F054F6E6B}"/>
              </a:ext>
            </a:extLst>
          </p:cNvPr>
          <p:cNvSpPr txBox="1"/>
          <p:nvPr/>
        </p:nvSpPr>
        <p:spPr>
          <a:xfrm rot="5400000">
            <a:off x="5976823" y="5210443"/>
            <a:ext cx="4763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i="1" dirty="0"/>
              <a:t>…</a:t>
            </a:r>
            <a:endParaRPr lang="ko-KR" altLang="en-US" sz="1400" b="1" i="1" dirty="0"/>
          </a:p>
        </p:txBody>
      </p:sp>
      <p:sp>
        <p:nvSpPr>
          <p:cNvPr id="451" name="TextBox 450">
            <a:extLst>
              <a:ext uri="{FF2B5EF4-FFF2-40B4-BE49-F238E27FC236}">
                <a16:creationId xmlns:a16="http://schemas.microsoft.com/office/drawing/2014/main" id="{2EE037DA-88C4-4046-A417-AE145C7EF079}"/>
              </a:ext>
            </a:extLst>
          </p:cNvPr>
          <p:cNvSpPr txBox="1"/>
          <p:nvPr/>
        </p:nvSpPr>
        <p:spPr>
          <a:xfrm>
            <a:off x="3671682" y="4087379"/>
            <a:ext cx="16075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i="1" dirty="0"/>
              <a:t>Thread pool </a:t>
            </a:r>
            <a:endParaRPr lang="ko-KR" altLang="en-US" sz="1100" b="1" i="1" dirty="0"/>
          </a:p>
        </p:txBody>
      </p:sp>
      <p:cxnSp>
        <p:nvCxnSpPr>
          <p:cNvPr id="452" name="직선 화살표 연결선 451">
            <a:extLst>
              <a:ext uri="{FF2B5EF4-FFF2-40B4-BE49-F238E27FC236}">
                <a16:creationId xmlns:a16="http://schemas.microsoft.com/office/drawing/2014/main" id="{B807002A-40F5-4AD1-ABF8-1D4FACAE0B46}"/>
              </a:ext>
            </a:extLst>
          </p:cNvPr>
          <p:cNvCxnSpPr>
            <a:cxnSpLocks/>
            <a:stCxn id="453" idx="3"/>
            <a:endCxn id="398" idx="1"/>
          </p:cNvCxnSpPr>
          <p:nvPr/>
        </p:nvCxnSpPr>
        <p:spPr>
          <a:xfrm>
            <a:off x="3009607" y="4854775"/>
            <a:ext cx="94795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3" name="사각형: 둥근 모서리 452">
            <a:extLst>
              <a:ext uri="{FF2B5EF4-FFF2-40B4-BE49-F238E27FC236}">
                <a16:creationId xmlns:a16="http://schemas.microsoft.com/office/drawing/2014/main" id="{BFAC6436-9D3E-410F-A78E-06983EA61CF2}"/>
              </a:ext>
            </a:extLst>
          </p:cNvPr>
          <p:cNvSpPr/>
          <p:nvPr/>
        </p:nvSpPr>
        <p:spPr>
          <a:xfrm>
            <a:off x="1827216" y="4661888"/>
            <a:ext cx="1182391" cy="385773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i="1" dirty="0">
                <a:solidFill>
                  <a:schemeClr val="tx1"/>
                </a:solidFill>
              </a:rPr>
              <a:t>Copied trained </a:t>
            </a:r>
          </a:p>
          <a:p>
            <a:pPr algn="ctr"/>
            <a:r>
              <a:rPr lang="en-US" altLang="ko-KR" sz="1200" b="1" i="1" dirty="0">
                <a:solidFill>
                  <a:schemeClr val="tx1"/>
                </a:solidFill>
              </a:rPr>
              <a:t>model Obj</a:t>
            </a:r>
            <a:endParaRPr lang="ko-KR" altLang="en-US" sz="1200" b="1" i="1" dirty="0">
              <a:solidFill>
                <a:schemeClr val="tx1"/>
              </a:solidFill>
            </a:endParaRPr>
          </a:p>
        </p:txBody>
      </p:sp>
      <p:cxnSp>
        <p:nvCxnSpPr>
          <p:cNvPr id="466" name="연결선: 꺾임 465">
            <a:extLst>
              <a:ext uri="{FF2B5EF4-FFF2-40B4-BE49-F238E27FC236}">
                <a16:creationId xmlns:a16="http://schemas.microsoft.com/office/drawing/2014/main" id="{98E8FAEF-2E23-4A23-BE6F-5E23A2B6E06A}"/>
              </a:ext>
            </a:extLst>
          </p:cNvPr>
          <p:cNvCxnSpPr>
            <a:cxnSpLocks/>
            <a:stCxn id="453" idx="0"/>
            <a:endCxn id="471" idx="0"/>
          </p:cNvCxnSpPr>
          <p:nvPr/>
        </p:nvCxnSpPr>
        <p:spPr>
          <a:xfrm rot="5400000" flipH="1" flipV="1">
            <a:off x="4186868" y="2422316"/>
            <a:ext cx="471116" cy="4008028"/>
          </a:xfrm>
          <a:prstGeom prst="bentConnector3">
            <a:avLst>
              <a:gd name="adj1" fmla="val 187948"/>
            </a:avLst>
          </a:prstGeom>
          <a:ln w="381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1" name="직사각형 470">
            <a:extLst>
              <a:ext uri="{FF2B5EF4-FFF2-40B4-BE49-F238E27FC236}">
                <a16:creationId xmlns:a16="http://schemas.microsoft.com/office/drawing/2014/main" id="{AB5C3859-AF97-455C-B7C5-04267B142D9B}"/>
              </a:ext>
            </a:extLst>
          </p:cNvPr>
          <p:cNvSpPr/>
          <p:nvPr/>
        </p:nvSpPr>
        <p:spPr>
          <a:xfrm>
            <a:off x="6300440" y="4190772"/>
            <a:ext cx="252000" cy="252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97" name="직선 화살표 연결선 496">
            <a:extLst>
              <a:ext uri="{FF2B5EF4-FFF2-40B4-BE49-F238E27FC236}">
                <a16:creationId xmlns:a16="http://schemas.microsoft.com/office/drawing/2014/main" id="{43A0059C-1CCF-4F01-91F6-D953B04BAF47}"/>
              </a:ext>
            </a:extLst>
          </p:cNvPr>
          <p:cNvCxnSpPr>
            <a:cxnSpLocks/>
          </p:cNvCxnSpPr>
          <p:nvPr/>
        </p:nvCxnSpPr>
        <p:spPr>
          <a:xfrm>
            <a:off x="6426440" y="4184252"/>
            <a:ext cx="0" cy="677585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1" name="직선 화살표 연결선 510">
            <a:extLst>
              <a:ext uri="{FF2B5EF4-FFF2-40B4-BE49-F238E27FC236}">
                <a16:creationId xmlns:a16="http://schemas.microsoft.com/office/drawing/2014/main" id="{92FB71EE-0D9D-4FF9-B676-4DEF1EEAD874}"/>
              </a:ext>
            </a:extLst>
          </p:cNvPr>
          <p:cNvCxnSpPr>
            <a:cxnSpLocks/>
          </p:cNvCxnSpPr>
          <p:nvPr/>
        </p:nvCxnSpPr>
        <p:spPr>
          <a:xfrm>
            <a:off x="6426440" y="4876447"/>
            <a:ext cx="0" cy="789706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3" name="TextBox 512">
            <a:extLst>
              <a:ext uri="{FF2B5EF4-FFF2-40B4-BE49-F238E27FC236}">
                <a16:creationId xmlns:a16="http://schemas.microsoft.com/office/drawing/2014/main" id="{2C61AFAD-8C8C-4FA9-BC38-DFDB68AA9FE2}"/>
              </a:ext>
            </a:extLst>
          </p:cNvPr>
          <p:cNvSpPr txBox="1"/>
          <p:nvPr/>
        </p:nvSpPr>
        <p:spPr>
          <a:xfrm>
            <a:off x="3559948" y="3469551"/>
            <a:ext cx="16075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i="1" dirty="0"/>
              <a:t> Copied by reference</a:t>
            </a:r>
            <a:endParaRPr lang="ko-KR" altLang="en-US" sz="1100" b="1" i="1" dirty="0"/>
          </a:p>
        </p:txBody>
      </p:sp>
    </p:spTree>
    <p:extLst>
      <p:ext uri="{BB962C8B-B14F-4D97-AF65-F5344CB8AC3E}">
        <p14:creationId xmlns:p14="http://schemas.microsoft.com/office/powerpoint/2010/main" val="83861923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5C5EBA7-E8F7-41A2-B087-FCC55E1DDD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Model Copy </a:t>
            </a:r>
            <a:r>
              <a:rPr kumimoji="1" lang="ko-KR" altLang="en-US" dirty="0"/>
              <a:t>제거</a:t>
            </a:r>
            <a:endParaRPr kumimoji="1" lang="en-US" altLang="ko-KR" dirty="0"/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6D47433-0D65-4804-A779-EBBA5F456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err="1"/>
              <a:t>Oldata</a:t>
            </a:r>
            <a:r>
              <a:rPr kumimoji="1" lang="en-US" altLang="ko-KR" dirty="0"/>
              <a:t> code debugging</a:t>
            </a:r>
            <a:r>
              <a:rPr kumimoji="1" lang="ko-KR" altLang="en-US" dirty="0"/>
              <a:t> 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13B3A6-19C0-4D6B-A4D7-B1293F1726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123</a:t>
            </a:fld>
            <a:endParaRPr lang="ko-KR" altLang="en-US" dirty="0"/>
          </a:p>
        </p:txBody>
      </p:sp>
      <p:graphicFrame>
        <p:nvGraphicFramePr>
          <p:cNvPr id="117" name="표 8">
            <a:extLst>
              <a:ext uri="{FF2B5EF4-FFF2-40B4-BE49-F238E27FC236}">
                <a16:creationId xmlns:a16="http://schemas.microsoft.com/office/drawing/2014/main" id="{47843264-9C47-4C6E-961D-6AD86BC0AC40}"/>
              </a:ext>
            </a:extLst>
          </p:cNvPr>
          <p:cNvGraphicFramePr>
            <a:graphicFrameLocks noGrp="1"/>
          </p:cNvGraphicFramePr>
          <p:nvPr/>
        </p:nvGraphicFramePr>
        <p:xfrm>
          <a:off x="555624" y="1753267"/>
          <a:ext cx="8874125" cy="11497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7611">
                  <a:extLst>
                    <a:ext uri="{9D8B030D-6E8A-4147-A177-3AD203B41FA5}">
                      <a16:colId xmlns:a16="http://schemas.microsoft.com/office/drawing/2014/main" val="4075717527"/>
                    </a:ext>
                  </a:extLst>
                </a:gridCol>
                <a:gridCol w="2528028">
                  <a:extLst>
                    <a:ext uri="{9D8B030D-6E8A-4147-A177-3AD203B41FA5}">
                      <a16:colId xmlns:a16="http://schemas.microsoft.com/office/drawing/2014/main" val="3698159959"/>
                    </a:ext>
                  </a:extLst>
                </a:gridCol>
                <a:gridCol w="2842324">
                  <a:extLst>
                    <a:ext uri="{9D8B030D-6E8A-4147-A177-3AD203B41FA5}">
                      <a16:colId xmlns:a16="http://schemas.microsoft.com/office/drawing/2014/main" val="3769381015"/>
                    </a:ext>
                  </a:extLst>
                </a:gridCol>
                <a:gridCol w="2446162">
                  <a:extLst>
                    <a:ext uri="{9D8B030D-6E8A-4147-A177-3AD203B41FA5}">
                      <a16:colId xmlns:a16="http://schemas.microsoft.com/office/drawing/2014/main" val="3285277256"/>
                    </a:ext>
                  </a:extLst>
                </a:gridCol>
              </a:tblGrid>
              <a:tr h="34804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(Sec.)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 Epoch training time(Avg.)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1Epoch test time(Avg.)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Elapsed time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7194864"/>
                  </a:ext>
                </a:extLst>
              </a:tr>
              <a:tr h="3919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i="1" dirty="0" err="1"/>
                        <a:t>tf.data</a:t>
                      </a:r>
                      <a:endParaRPr lang="ko-KR" altLang="en-US" b="1" i="1" dirty="0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8.69</a:t>
                      </a:r>
                      <a:endParaRPr lang="ko-KR" altLang="en-US" b="1" dirty="0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1.44</a:t>
                      </a:r>
                      <a:endParaRPr lang="ko-KR" altLang="en-US" b="1" dirty="0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103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2024953"/>
                  </a:ext>
                </a:extLst>
              </a:tr>
              <a:tr h="3919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i="1" dirty="0" err="1"/>
                        <a:t>oldata</a:t>
                      </a:r>
                      <a:endParaRPr lang="ko-KR" altLang="en-US" b="1" i="1" dirty="0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5.32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3.10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rgbClr val="FF0000"/>
                          </a:solidFill>
                        </a:rPr>
                        <a:t>83.67</a:t>
                      </a:r>
                      <a:endParaRPr lang="ko-KR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2978935"/>
                  </a:ext>
                </a:extLst>
              </a:tr>
            </a:tbl>
          </a:graphicData>
        </a:graphic>
      </p:graphicFrame>
      <p:graphicFrame>
        <p:nvGraphicFramePr>
          <p:cNvPr id="126" name="차트 125">
            <a:extLst>
              <a:ext uri="{FF2B5EF4-FFF2-40B4-BE49-F238E27FC236}">
                <a16:creationId xmlns:a16="http://schemas.microsoft.com/office/drawing/2014/main" id="{4FA2B54A-D5ED-4CFE-99DC-3C314F5BB110}"/>
              </a:ext>
            </a:extLst>
          </p:cNvPr>
          <p:cNvGraphicFramePr>
            <a:graphicFrameLocks/>
          </p:cNvGraphicFramePr>
          <p:nvPr/>
        </p:nvGraphicFramePr>
        <p:xfrm>
          <a:off x="555624" y="332994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AA3E0CF9-247B-4D75-ADA1-9CD52E276C2F}"/>
              </a:ext>
            </a:extLst>
          </p:cNvPr>
          <p:cNvSpPr txBox="1"/>
          <p:nvPr/>
        </p:nvSpPr>
        <p:spPr>
          <a:xfrm>
            <a:off x="3656339" y="4521549"/>
            <a:ext cx="676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i="1" dirty="0">
                <a:solidFill>
                  <a:srgbClr val="FF0000"/>
                </a:solidFill>
              </a:rPr>
              <a:t>41.3%</a:t>
            </a:r>
            <a:endParaRPr lang="ko-KR" altLang="en-US" sz="1400" b="1" i="1" dirty="0">
              <a:solidFill>
                <a:srgbClr val="FF0000"/>
              </a:solidFill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1968D874-83DE-40F6-BFC5-8AAA0CA4F1AB}"/>
              </a:ext>
            </a:extLst>
          </p:cNvPr>
          <p:cNvSpPr txBox="1"/>
          <p:nvPr/>
        </p:nvSpPr>
        <p:spPr>
          <a:xfrm>
            <a:off x="3656339" y="4789662"/>
            <a:ext cx="676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i="1" dirty="0">
                <a:solidFill>
                  <a:srgbClr val="FF0000"/>
                </a:solidFill>
              </a:rPr>
              <a:t>18.7%</a:t>
            </a:r>
            <a:endParaRPr lang="ko-KR" altLang="en-US" sz="1400" b="1" i="1" dirty="0">
              <a:solidFill>
                <a:srgbClr val="FF0000"/>
              </a:solidFill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4798B4C-08D2-4671-9F4F-2DE6D12EECCF}"/>
              </a:ext>
            </a:extLst>
          </p:cNvPr>
          <p:cNvCxnSpPr>
            <a:cxnSpLocks/>
          </p:cNvCxnSpPr>
          <p:nvPr/>
        </p:nvCxnSpPr>
        <p:spPr>
          <a:xfrm>
            <a:off x="2173287" y="4810276"/>
            <a:ext cx="2033588" cy="0"/>
          </a:xfrm>
          <a:prstGeom prst="line">
            <a:avLst/>
          </a:prstGeom>
          <a:ln w="28575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연결선 127">
            <a:extLst>
              <a:ext uri="{FF2B5EF4-FFF2-40B4-BE49-F238E27FC236}">
                <a16:creationId xmlns:a16="http://schemas.microsoft.com/office/drawing/2014/main" id="{08C141E3-9A77-4C25-83E9-E7C027C8AC5E}"/>
              </a:ext>
            </a:extLst>
          </p:cNvPr>
          <p:cNvCxnSpPr>
            <a:cxnSpLocks/>
          </p:cNvCxnSpPr>
          <p:nvPr/>
        </p:nvCxnSpPr>
        <p:spPr>
          <a:xfrm>
            <a:off x="3376612" y="5057775"/>
            <a:ext cx="842963" cy="0"/>
          </a:xfrm>
          <a:prstGeom prst="line">
            <a:avLst/>
          </a:prstGeom>
          <a:ln w="28575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1011625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5C5EBA7-E8F7-41A2-B087-FCC55E1DDD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훈련 </a:t>
            </a:r>
            <a:r>
              <a:rPr kumimoji="1" lang="en-US" altLang="ko-KR" dirty="0"/>
              <a:t>Thread timing  </a:t>
            </a: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6D47433-0D65-4804-A779-EBBA5F456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err="1"/>
              <a:t>Oldata</a:t>
            </a:r>
            <a:r>
              <a:rPr kumimoji="1" lang="en-US" altLang="ko-KR" dirty="0"/>
              <a:t> code debugging</a:t>
            </a:r>
            <a:r>
              <a:rPr kumimoji="1" lang="ko-KR" altLang="en-US" dirty="0"/>
              <a:t> 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13B3A6-19C0-4D6B-A4D7-B1293F1726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124</a:t>
            </a:fld>
            <a:endParaRPr lang="ko-KR" altLang="en-US" dirty="0"/>
          </a:p>
        </p:txBody>
      </p:sp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D2C8DBBA-E7A3-4FF1-95C1-AE117DC1AE5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562" b="43384"/>
          <a:stretch/>
        </p:blipFill>
        <p:spPr>
          <a:xfrm>
            <a:off x="278986" y="1447799"/>
            <a:ext cx="7017164" cy="3009901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FD7F0F79-0215-4578-8590-DC0588683E38}"/>
              </a:ext>
            </a:extLst>
          </p:cNvPr>
          <p:cNvSpPr/>
          <p:nvPr/>
        </p:nvSpPr>
        <p:spPr>
          <a:xfrm>
            <a:off x="278987" y="1447799"/>
            <a:ext cx="1930814" cy="15240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8DA1CEA-1E74-4D2F-8B1A-AA76824C9938}"/>
              </a:ext>
            </a:extLst>
          </p:cNvPr>
          <p:cNvSpPr txBox="1"/>
          <p:nvPr/>
        </p:nvSpPr>
        <p:spPr>
          <a:xfrm>
            <a:off x="2702138" y="1339450"/>
            <a:ext cx="3124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i="1" dirty="0">
                <a:solidFill>
                  <a:srgbClr val="FF0000"/>
                </a:solidFill>
                <a:highlight>
                  <a:srgbClr val="FFFF00"/>
                </a:highlight>
              </a:rPr>
              <a:t> 1 Epoch</a:t>
            </a:r>
            <a:r>
              <a:rPr lang="ko-KR" altLang="en-US" sz="1400" b="1" i="1" dirty="0">
                <a:solidFill>
                  <a:srgbClr val="FF0000"/>
                </a:solidFill>
                <a:highlight>
                  <a:srgbClr val="FFFF00"/>
                </a:highlight>
              </a:rPr>
              <a:t> </a:t>
            </a:r>
            <a:r>
              <a:rPr lang="en-US" altLang="ko-KR" sz="1400" b="1" i="1" dirty="0">
                <a:solidFill>
                  <a:srgbClr val="FF0000"/>
                </a:solidFill>
                <a:highlight>
                  <a:srgbClr val="FFFF00"/>
                </a:highlight>
              </a:rPr>
              <a:t>Train</a:t>
            </a:r>
            <a:r>
              <a:rPr lang="ko-KR" altLang="en-US" sz="1400" b="1" i="1" dirty="0">
                <a:solidFill>
                  <a:srgbClr val="FF0000"/>
                </a:solidFill>
                <a:highlight>
                  <a:srgbClr val="FFFF00"/>
                </a:highlight>
              </a:rPr>
              <a:t> </a:t>
            </a:r>
            <a:r>
              <a:rPr lang="en-US" altLang="ko-KR" sz="1400" b="1" i="1" dirty="0">
                <a:solidFill>
                  <a:srgbClr val="FF0000"/>
                </a:solidFill>
                <a:highlight>
                  <a:srgbClr val="FFFF00"/>
                </a:highlight>
              </a:rPr>
              <a:t>thread</a:t>
            </a:r>
            <a:r>
              <a:rPr lang="ko-KR" altLang="en-US" sz="1400" b="1" i="1" dirty="0">
                <a:solidFill>
                  <a:srgbClr val="FF0000"/>
                </a:solidFill>
                <a:highlight>
                  <a:srgbClr val="FFFF00"/>
                </a:highlight>
              </a:rPr>
              <a:t> </a:t>
            </a:r>
            <a:r>
              <a:rPr lang="en-US" altLang="ko-KR" sz="1400" b="1" i="1" dirty="0">
                <a:solidFill>
                  <a:srgbClr val="FF0000"/>
                </a:solidFill>
                <a:highlight>
                  <a:srgbClr val="FFFF00"/>
                </a:highlight>
              </a:rPr>
              <a:t>start</a:t>
            </a:r>
            <a:endParaRPr lang="ko-KR" altLang="en-US" sz="1400" b="1" i="1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9AC9E4A-1149-4D2A-8FCE-7B9E72D76399}"/>
              </a:ext>
            </a:extLst>
          </p:cNvPr>
          <p:cNvSpPr/>
          <p:nvPr/>
        </p:nvSpPr>
        <p:spPr>
          <a:xfrm>
            <a:off x="278984" y="1869482"/>
            <a:ext cx="2407065" cy="15240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6242E48-FD2A-4F39-8166-B0FFD664C209}"/>
              </a:ext>
            </a:extLst>
          </p:cNvPr>
          <p:cNvSpPr txBox="1"/>
          <p:nvPr/>
        </p:nvSpPr>
        <p:spPr>
          <a:xfrm>
            <a:off x="2702138" y="1791793"/>
            <a:ext cx="36941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i="1" dirty="0">
                <a:solidFill>
                  <a:srgbClr val="FF0000"/>
                </a:solidFill>
                <a:highlight>
                  <a:srgbClr val="FFFF00"/>
                </a:highlight>
              </a:rPr>
              <a:t> 1 Epoch</a:t>
            </a:r>
            <a:r>
              <a:rPr lang="ko-KR" altLang="en-US" sz="1400" b="1" i="1" dirty="0">
                <a:solidFill>
                  <a:srgbClr val="FF0000"/>
                </a:solidFill>
                <a:highlight>
                  <a:srgbClr val="FFFF00"/>
                </a:highlight>
              </a:rPr>
              <a:t> </a:t>
            </a:r>
            <a:r>
              <a:rPr lang="en-US" altLang="ko-KR" sz="1400" b="1" i="1" dirty="0">
                <a:solidFill>
                  <a:srgbClr val="FF0000"/>
                </a:solidFill>
                <a:highlight>
                  <a:srgbClr val="FFFF00"/>
                </a:highlight>
              </a:rPr>
              <a:t>Train</a:t>
            </a:r>
            <a:r>
              <a:rPr lang="ko-KR" altLang="en-US" sz="1400" b="1" i="1" dirty="0">
                <a:solidFill>
                  <a:srgbClr val="FF0000"/>
                </a:solidFill>
                <a:highlight>
                  <a:srgbClr val="FFFF00"/>
                </a:highlight>
              </a:rPr>
              <a:t> </a:t>
            </a:r>
            <a:r>
              <a:rPr lang="en-US" altLang="ko-KR" sz="1400" b="1" i="1" dirty="0">
                <a:solidFill>
                  <a:srgbClr val="FF0000"/>
                </a:solidFill>
                <a:highlight>
                  <a:srgbClr val="FFFF00"/>
                </a:highlight>
              </a:rPr>
              <a:t>thread</a:t>
            </a:r>
            <a:r>
              <a:rPr lang="ko-KR" altLang="en-US" sz="1400" b="1" i="1" dirty="0">
                <a:solidFill>
                  <a:srgbClr val="FF0000"/>
                </a:solidFill>
                <a:highlight>
                  <a:srgbClr val="FFFF00"/>
                </a:highlight>
              </a:rPr>
              <a:t> </a:t>
            </a:r>
            <a:r>
              <a:rPr lang="en-US" altLang="ko-KR" sz="1400" b="1" i="1" dirty="0">
                <a:solidFill>
                  <a:srgbClr val="FF0000"/>
                </a:solidFill>
                <a:highlight>
                  <a:srgbClr val="FFFF00"/>
                </a:highlight>
              </a:rPr>
              <a:t>complete</a:t>
            </a:r>
            <a:endParaRPr lang="ko-KR" altLang="en-US" sz="1400" b="1" i="1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F079CB2A-9BB7-40A4-9AE1-84A67F1B10C4}"/>
              </a:ext>
            </a:extLst>
          </p:cNvPr>
          <p:cNvSpPr/>
          <p:nvPr/>
        </p:nvSpPr>
        <p:spPr>
          <a:xfrm>
            <a:off x="278983" y="2167937"/>
            <a:ext cx="1930814" cy="15240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3F69E01-DA9B-4656-9C82-0D81E58A8BD4}"/>
              </a:ext>
            </a:extLst>
          </p:cNvPr>
          <p:cNvSpPr txBox="1"/>
          <p:nvPr/>
        </p:nvSpPr>
        <p:spPr>
          <a:xfrm>
            <a:off x="2702138" y="2059355"/>
            <a:ext cx="3124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i="1" dirty="0">
                <a:solidFill>
                  <a:srgbClr val="FF0000"/>
                </a:solidFill>
                <a:highlight>
                  <a:srgbClr val="FFFF00"/>
                </a:highlight>
              </a:rPr>
              <a:t> 2 Epoch</a:t>
            </a:r>
            <a:r>
              <a:rPr lang="ko-KR" altLang="en-US" sz="1400" b="1" i="1" dirty="0">
                <a:solidFill>
                  <a:srgbClr val="FF0000"/>
                </a:solidFill>
                <a:highlight>
                  <a:srgbClr val="FFFF00"/>
                </a:highlight>
              </a:rPr>
              <a:t> </a:t>
            </a:r>
            <a:r>
              <a:rPr lang="en-US" altLang="ko-KR" sz="1400" b="1" i="1" dirty="0">
                <a:solidFill>
                  <a:srgbClr val="FF0000"/>
                </a:solidFill>
                <a:highlight>
                  <a:srgbClr val="FFFF00"/>
                </a:highlight>
              </a:rPr>
              <a:t>Train</a:t>
            </a:r>
            <a:r>
              <a:rPr lang="ko-KR" altLang="en-US" sz="1400" b="1" i="1" dirty="0">
                <a:solidFill>
                  <a:srgbClr val="FF0000"/>
                </a:solidFill>
                <a:highlight>
                  <a:srgbClr val="FFFF00"/>
                </a:highlight>
              </a:rPr>
              <a:t> </a:t>
            </a:r>
            <a:r>
              <a:rPr lang="en-US" altLang="ko-KR" sz="1400" b="1" i="1" dirty="0">
                <a:solidFill>
                  <a:srgbClr val="FF0000"/>
                </a:solidFill>
                <a:highlight>
                  <a:srgbClr val="FFFF00"/>
                </a:highlight>
              </a:rPr>
              <a:t>thread</a:t>
            </a:r>
            <a:r>
              <a:rPr lang="ko-KR" altLang="en-US" sz="1400" b="1" i="1" dirty="0">
                <a:solidFill>
                  <a:srgbClr val="FF0000"/>
                </a:solidFill>
                <a:highlight>
                  <a:srgbClr val="FFFF00"/>
                </a:highlight>
              </a:rPr>
              <a:t> </a:t>
            </a:r>
            <a:r>
              <a:rPr lang="en-US" altLang="ko-KR" sz="1400" b="1" i="1" dirty="0">
                <a:solidFill>
                  <a:srgbClr val="FF0000"/>
                </a:solidFill>
                <a:highlight>
                  <a:srgbClr val="FFFF00"/>
                </a:highlight>
              </a:rPr>
              <a:t>start</a:t>
            </a:r>
            <a:endParaRPr lang="ko-KR" altLang="en-US" sz="1400" b="1" i="1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8A5ADCE-1961-4CE7-9F1D-9E0A10E21974}"/>
              </a:ext>
            </a:extLst>
          </p:cNvPr>
          <p:cNvSpPr/>
          <p:nvPr/>
        </p:nvSpPr>
        <p:spPr>
          <a:xfrm>
            <a:off x="278983" y="2466393"/>
            <a:ext cx="2407065" cy="15240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512C9B7-9F26-488D-99CE-C5252BE7B6FB}"/>
              </a:ext>
            </a:extLst>
          </p:cNvPr>
          <p:cNvSpPr txBox="1"/>
          <p:nvPr/>
        </p:nvSpPr>
        <p:spPr>
          <a:xfrm>
            <a:off x="2702138" y="2404837"/>
            <a:ext cx="36941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i="1" dirty="0">
                <a:solidFill>
                  <a:srgbClr val="FF0000"/>
                </a:solidFill>
                <a:highlight>
                  <a:srgbClr val="FFFF00"/>
                </a:highlight>
              </a:rPr>
              <a:t> 2 Epoch</a:t>
            </a:r>
            <a:r>
              <a:rPr lang="ko-KR" altLang="en-US" sz="1400" b="1" i="1" dirty="0">
                <a:solidFill>
                  <a:srgbClr val="FF0000"/>
                </a:solidFill>
                <a:highlight>
                  <a:srgbClr val="FFFF00"/>
                </a:highlight>
              </a:rPr>
              <a:t> </a:t>
            </a:r>
            <a:r>
              <a:rPr lang="en-US" altLang="ko-KR" sz="1400" b="1" i="1" dirty="0">
                <a:solidFill>
                  <a:srgbClr val="FF0000"/>
                </a:solidFill>
                <a:highlight>
                  <a:srgbClr val="FFFF00"/>
                </a:highlight>
              </a:rPr>
              <a:t>Train</a:t>
            </a:r>
            <a:r>
              <a:rPr lang="ko-KR" altLang="en-US" sz="1400" b="1" i="1" dirty="0">
                <a:solidFill>
                  <a:srgbClr val="FF0000"/>
                </a:solidFill>
                <a:highlight>
                  <a:srgbClr val="FFFF00"/>
                </a:highlight>
              </a:rPr>
              <a:t> </a:t>
            </a:r>
            <a:r>
              <a:rPr lang="en-US" altLang="ko-KR" sz="1400" b="1" i="1" dirty="0">
                <a:solidFill>
                  <a:srgbClr val="FF0000"/>
                </a:solidFill>
                <a:highlight>
                  <a:srgbClr val="FFFF00"/>
                </a:highlight>
              </a:rPr>
              <a:t>thread</a:t>
            </a:r>
            <a:r>
              <a:rPr lang="ko-KR" altLang="en-US" sz="1400" b="1" i="1" dirty="0">
                <a:solidFill>
                  <a:srgbClr val="FF0000"/>
                </a:solidFill>
                <a:highlight>
                  <a:srgbClr val="FFFF00"/>
                </a:highlight>
              </a:rPr>
              <a:t> </a:t>
            </a:r>
            <a:r>
              <a:rPr lang="en-US" altLang="ko-KR" sz="1400" b="1" i="1" dirty="0">
                <a:solidFill>
                  <a:srgbClr val="FF0000"/>
                </a:solidFill>
                <a:highlight>
                  <a:srgbClr val="FFFF00"/>
                </a:highlight>
              </a:rPr>
              <a:t>complete</a:t>
            </a:r>
            <a:endParaRPr lang="ko-KR" altLang="en-US" sz="1400" b="1" i="1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1889D7BB-B7B7-4F86-BAC3-B3AA37B17882}"/>
              </a:ext>
            </a:extLst>
          </p:cNvPr>
          <p:cNvSpPr/>
          <p:nvPr/>
        </p:nvSpPr>
        <p:spPr>
          <a:xfrm>
            <a:off x="278983" y="2742020"/>
            <a:ext cx="1930814" cy="15240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5635730-5DF3-4868-AC7A-8B160F577197}"/>
              </a:ext>
            </a:extLst>
          </p:cNvPr>
          <p:cNvSpPr txBox="1"/>
          <p:nvPr/>
        </p:nvSpPr>
        <p:spPr>
          <a:xfrm>
            <a:off x="2697480" y="2671392"/>
            <a:ext cx="3124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i="1" dirty="0">
                <a:solidFill>
                  <a:srgbClr val="FF0000"/>
                </a:solidFill>
                <a:highlight>
                  <a:srgbClr val="FFFF00"/>
                </a:highlight>
              </a:rPr>
              <a:t> 3 Epoch</a:t>
            </a:r>
            <a:r>
              <a:rPr lang="ko-KR" altLang="en-US" sz="1400" b="1" i="1" dirty="0">
                <a:solidFill>
                  <a:srgbClr val="FF0000"/>
                </a:solidFill>
                <a:highlight>
                  <a:srgbClr val="FFFF00"/>
                </a:highlight>
              </a:rPr>
              <a:t> </a:t>
            </a:r>
            <a:r>
              <a:rPr lang="en-US" altLang="ko-KR" sz="1400" b="1" i="1" dirty="0">
                <a:solidFill>
                  <a:srgbClr val="FF0000"/>
                </a:solidFill>
                <a:highlight>
                  <a:srgbClr val="FFFF00"/>
                </a:highlight>
              </a:rPr>
              <a:t>Train</a:t>
            </a:r>
            <a:r>
              <a:rPr lang="ko-KR" altLang="en-US" sz="1400" b="1" i="1" dirty="0">
                <a:solidFill>
                  <a:srgbClr val="FF0000"/>
                </a:solidFill>
                <a:highlight>
                  <a:srgbClr val="FFFF00"/>
                </a:highlight>
              </a:rPr>
              <a:t> </a:t>
            </a:r>
            <a:r>
              <a:rPr lang="en-US" altLang="ko-KR" sz="1400" b="1" i="1" dirty="0">
                <a:solidFill>
                  <a:srgbClr val="FF0000"/>
                </a:solidFill>
                <a:highlight>
                  <a:srgbClr val="FFFF00"/>
                </a:highlight>
              </a:rPr>
              <a:t>thread</a:t>
            </a:r>
            <a:r>
              <a:rPr lang="ko-KR" altLang="en-US" sz="1400" b="1" i="1" dirty="0">
                <a:solidFill>
                  <a:srgbClr val="FF0000"/>
                </a:solidFill>
                <a:highlight>
                  <a:srgbClr val="FFFF00"/>
                </a:highlight>
              </a:rPr>
              <a:t> </a:t>
            </a:r>
            <a:r>
              <a:rPr lang="en-US" altLang="ko-KR" sz="1400" b="1" i="1" dirty="0">
                <a:solidFill>
                  <a:srgbClr val="FF0000"/>
                </a:solidFill>
                <a:highlight>
                  <a:srgbClr val="FFFF00"/>
                </a:highlight>
              </a:rPr>
              <a:t>start</a:t>
            </a:r>
            <a:endParaRPr lang="ko-KR" altLang="en-US" sz="1400" b="1" i="1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B9067A7-7862-4074-B1E2-7583DC5FD658}"/>
              </a:ext>
            </a:extLst>
          </p:cNvPr>
          <p:cNvSpPr/>
          <p:nvPr/>
        </p:nvSpPr>
        <p:spPr>
          <a:xfrm>
            <a:off x="278983" y="3040476"/>
            <a:ext cx="2407065" cy="15240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97844B2-FB63-4E82-9D0B-6044B7970ADC}"/>
              </a:ext>
            </a:extLst>
          </p:cNvPr>
          <p:cNvSpPr txBox="1"/>
          <p:nvPr/>
        </p:nvSpPr>
        <p:spPr>
          <a:xfrm>
            <a:off x="2702138" y="2978920"/>
            <a:ext cx="36941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i="1" dirty="0">
                <a:solidFill>
                  <a:srgbClr val="FF0000"/>
                </a:solidFill>
                <a:highlight>
                  <a:srgbClr val="FFFF00"/>
                </a:highlight>
              </a:rPr>
              <a:t> 3 Epoch</a:t>
            </a:r>
            <a:r>
              <a:rPr lang="ko-KR" altLang="en-US" sz="1400" b="1" i="1" dirty="0">
                <a:solidFill>
                  <a:srgbClr val="FF0000"/>
                </a:solidFill>
                <a:highlight>
                  <a:srgbClr val="FFFF00"/>
                </a:highlight>
              </a:rPr>
              <a:t> </a:t>
            </a:r>
            <a:r>
              <a:rPr lang="en-US" altLang="ko-KR" sz="1400" b="1" i="1" dirty="0">
                <a:solidFill>
                  <a:srgbClr val="FF0000"/>
                </a:solidFill>
                <a:highlight>
                  <a:srgbClr val="FFFF00"/>
                </a:highlight>
              </a:rPr>
              <a:t>Train</a:t>
            </a:r>
            <a:r>
              <a:rPr lang="ko-KR" altLang="en-US" sz="1400" b="1" i="1" dirty="0">
                <a:solidFill>
                  <a:srgbClr val="FF0000"/>
                </a:solidFill>
                <a:highlight>
                  <a:srgbClr val="FFFF00"/>
                </a:highlight>
              </a:rPr>
              <a:t> </a:t>
            </a:r>
            <a:r>
              <a:rPr lang="en-US" altLang="ko-KR" sz="1400" b="1" i="1" dirty="0">
                <a:solidFill>
                  <a:srgbClr val="FF0000"/>
                </a:solidFill>
                <a:highlight>
                  <a:srgbClr val="FFFF00"/>
                </a:highlight>
              </a:rPr>
              <a:t>thread</a:t>
            </a:r>
            <a:r>
              <a:rPr lang="ko-KR" altLang="en-US" sz="1400" b="1" i="1" dirty="0">
                <a:solidFill>
                  <a:srgbClr val="FF0000"/>
                </a:solidFill>
                <a:highlight>
                  <a:srgbClr val="FFFF00"/>
                </a:highlight>
              </a:rPr>
              <a:t> </a:t>
            </a:r>
            <a:r>
              <a:rPr lang="en-US" altLang="ko-KR" sz="1400" b="1" i="1" dirty="0">
                <a:solidFill>
                  <a:srgbClr val="FF0000"/>
                </a:solidFill>
                <a:highlight>
                  <a:srgbClr val="FFFF00"/>
                </a:highlight>
              </a:rPr>
              <a:t>complete</a:t>
            </a:r>
            <a:endParaRPr lang="ko-KR" altLang="en-US" sz="1400" b="1" i="1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E24DEA68-918A-4008-BDCD-0531B47EFF0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562"/>
          <a:stretch/>
        </p:blipFill>
        <p:spPr>
          <a:xfrm>
            <a:off x="290415" y="4676777"/>
            <a:ext cx="7017165" cy="1817688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C92F3AAA-BAC6-4334-92C5-431C3FF7734C}"/>
              </a:ext>
            </a:extLst>
          </p:cNvPr>
          <p:cNvSpPr/>
          <p:nvPr/>
        </p:nvSpPr>
        <p:spPr>
          <a:xfrm>
            <a:off x="290415" y="2320338"/>
            <a:ext cx="6105835" cy="144567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B49C7C3-3CFE-4028-B95B-E6771837EBB4}"/>
              </a:ext>
            </a:extLst>
          </p:cNvPr>
          <p:cNvSpPr txBox="1"/>
          <p:nvPr/>
        </p:nvSpPr>
        <p:spPr>
          <a:xfrm>
            <a:off x="5117880" y="1984218"/>
            <a:ext cx="3124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i="1" dirty="0">
                <a:solidFill>
                  <a:schemeClr val="accent4"/>
                </a:solidFill>
              </a:rPr>
              <a:t>1 Epoch Complete</a:t>
            </a:r>
            <a:endParaRPr lang="ko-KR" altLang="en-US" sz="1400" b="1" i="1" dirty="0">
              <a:solidFill>
                <a:schemeClr val="accent4"/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25D2CD6-DDC1-4545-9238-E996F9454628}"/>
              </a:ext>
            </a:extLst>
          </p:cNvPr>
          <p:cNvSpPr/>
          <p:nvPr/>
        </p:nvSpPr>
        <p:spPr>
          <a:xfrm>
            <a:off x="290415" y="3333722"/>
            <a:ext cx="1930814" cy="15240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F997567-DCD3-4203-8192-81745FA65796}"/>
              </a:ext>
            </a:extLst>
          </p:cNvPr>
          <p:cNvSpPr txBox="1"/>
          <p:nvPr/>
        </p:nvSpPr>
        <p:spPr>
          <a:xfrm>
            <a:off x="2713569" y="3263094"/>
            <a:ext cx="3124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i="1" dirty="0">
                <a:solidFill>
                  <a:srgbClr val="FF0000"/>
                </a:solidFill>
                <a:highlight>
                  <a:srgbClr val="FFFF00"/>
                </a:highlight>
              </a:rPr>
              <a:t> 4 Epoch</a:t>
            </a:r>
            <a:r>
              <a:rPr lang="ko-KR" altLang="en-US" sz="1400" b="1" i="1" dirty="0">
                <a:solidFill>
                  <a:srgbClr val="FF0000"/>
                </a:solidFill>
                <a:highlight>
                  <a:srgbClr val="FFFF00"/>
                </a:highlight>
              </a:rPr>
              <a:t> </a:t>
            </a:r>
            <a:r>
              <a:rPr lang="en-US" altLang="ko-KR" sz="1400" b="1" i="1" dirty="0">
                <a:solidFill>
                  <a:srgbClr val="FF0000"/>
                </a:solidFill>
                <a:highlight>
                  <a:srgbClr val="FFFF00"/>
                </a:highlight>
              </a:rPr>
              <a:t>Train</a:t>
            </a:r>
            <a:r>
              <a:rPr lang="ko-KR" altLang="en-US" sz="1400" b="1" i="1" dirty="0">
                <a:solidFill>
                  <a:srgbClr val="FF0000"/>
                </a:solidFill>
                <a:highlight>
                  <a:srgbClr val="FFFF00"/>
                </a:highlight>
              </a:rPr>
              <a:t> </a:t>
            </a:r>
            <a:r>
              <a:rPr lang="en-US" altLang="ko-KR" sz="1400" b="1" i="1" dirty="0">
                <a:solidFill>
                  <a:srgbClr val="FF0000"/>
                </a:solidFill>
                <a:highlight>
                  <a:srgbClr val="FFFF00"/>
                </a:highlight>
              </a:rPr>
              <a:t>thread</a:t>
            </a:r>
            <a:r>
              <a:rPr lang="ko-KR" altLang="en-US" sz="1400" b="1" i="1" dirty="0">
                <a:solidFill>
                  <a:srgbClr val="FF0000"/>
                </a:solidFill>
                <a:highlight>
                  <a:srgbClr val="FFFF00"/>
                </a:highlight>
              </a:rPr>
              <a:t> </a:t>
            </a:r>
            <a:r>
              <a:rPr lang="en-US" altLang="ko-KR" sz="1400" b="1" i="1" dirty="0">
                <a:solidFill>
                  <a:srgbClr val="FF0000"/>
                </a:solidFill>
                <a:highlight>
                  <a:srgbClr val="FFFF00"/>
                </a:highlight>
              </a:rPr>
              <a:t>start</a:t>
            </a:r>
            <a:endParaRPr lang="ko-KR" altLang="en-US" sz="1400" b="1" i="1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CF399141-6986-49F2-B1B6-D5F2C751A729}"/>
              </a:ext>
            </a:extLst>
          </p:cNvPr>
          <p:cNvSpPr/>
          <p:nvPr/>
        </p:nvSpPr>
        <p:spPr>
          <a:xfrm>
            <a:off x="290415" y="3632178"/>
            <a:ext cx="2407065" cy="15240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21C05B4-BA9C-4D8B-9455-DD340C1F3D3A}"/>
              </a:ext>
            </a:extLst>
          </p:cNvPr>
          <p:cNvSpPr txBox="1"/>
          <p:nvPr/>
        </p:nvSpPr>
        <p:spPr>
          <a:xfrm>
            <a:off x="2708909" y="3553003"/>
            <a:ext cx="36941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i="1" dirty="0">
                <a:solidFill>
                  <a:srgbClr val="FF0000"/>
                </a:solidFill>
                <a:highlight>
                  <a:srgbClr val="FFFF00"/>
                </a:highlight>
              </a:rPr>
              <a:t> 4 Epoch</a:t>
            </a:r>
            <a:r>
              <a:rPr lang="ko-KR" altLang="en-US" sz="1400" b="1" i="1" dirty="0">
                <a:solidFill>
                  <a:srgbClr val="FF0000"/>
                </a:solidFill>
                <a:highlight>
                  <a:srgbClr val="FFFF00"/>
                </a:highlight>
              </a:rPr>
              <a:t> </a:t>
            </a:r>
            <a:r>
              <a:rPr lang="en-US" altLang="ko-KR" sz="1400" b="1" i="1" dirty="0">
                <a:solidFill>
                  <a:srgbClr val="FF0000"/>
                </a:solidFill>
                <a:highlight>
                  <a:srgbClr val="FFFF00"/>
                </a:highlight>
              </a:rPr>
              <a:t>Train</a:t>
            </a:r>
            <a:r>
              <a:rPr lang="ko-KR" altLang="en-US" sz="1400" b="1" i="1" dirty="0">
                <a:solidFill>
                  <a:srgbClr val="FF0000"/>
                </a:solidFill>
                <a:highlight>
                  <a:srgbClr val="FFFF00"/>
                </a:highlight>
              </a:rPr>
              <a:t> </a:t>
            </a:r>
            <a:r>
              <a:rPr lang="en-US" altLang="ko-KR" sz="1400" b="1" i="1" dirty="0">
                <a:solidFill>
                  <a:srgbClr val="FF0000"/>
                </a:solidFill>
                <a:highlight>
                  <a:srgbClr val="FFFF00"/>
                </a:highlight>
              </a:rPr>
              <a:t>thread</a:t>
            </a:r>
            <a:r>
              <a:rPr lang="ko-KR" altLang="en-US" sz="1400" b="1" i="1" dirty="0">
                <a:solidFill>
                  <a:srgbClr val="FF0000"/>
                </a:solidFill>
                <a:highlight>
                  <a:srgbClr val="FFFF00"/>
                </a:highlight>
              </a:rPr>
              <a:t> </a:t>
            </a:r>
            <a:r>
              <a:rPr lang="en-US" altLang="ko-KR" sz="1400" b="1" i="1" dirty="0">
                <a:solidFill>
                  <a:srgbClr val="FF0000"/>
                </a:solidFill>
                <a:highlight>
                  <a:srgbClr val="FFFF00"/>
                </a:highlight>
              </a:rPr>
              <a:t>complete</a:t>
            </a:r>
            <a:endParaRPr lang="ko-KR" altLang="en-US" sz="1400" b="1" i="1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69B91AF0-11E3-4A53-BD02-4028C1A74649}"/>
              </a:ext>
            </a:extLst>
          </p:cNvPr>
          <p:cNvSpPr/>
          <p:nvPr/>
        </p:nvSpPr>
        <p:spPr>
          <a:xfrm>
            <a:off x="280890" y="2891838"/>
            <a:ext cx="6105835" cy="144567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8335217-78F0-4921-8535-A699D0DA9DB1}"/>
              </a:ext>
            </a:extLst>
          </p:cNvPr>
          <p:cNvSpPr txBox="1"/>
          <p:nvPr/>
        </p:nvSpPr>
        <p:spPr>
          <a:xfrm>
            <a:off x="5108355" y="2555718"/>
            <a:ext cx="3124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i="1" dirty="0">
                <a:solidFill>
                  <a:schemeClr val="accent4"/>
                </a:solidFill>
              </a:rPr>
              <a:t>2 Epoch Complete</a:t>
            </a:r>
            <a:endParaRPr lang="ko-KR" altLang="en-US" sz="1400" b="1" i="1" dirty="0">
              <a:solidFill>
                <a:schemeClr val="accent4"/>
              </a:solidFill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DDFB2E08-2544-4C58-A907-14A5CC7BA61B}"/>
              </a:ext>
            </a:extLst>
          </p:cNvPr>
          <p:cNvSpPr/>
          <p:nvPr/>
        </p:nvSpPr>
        <p:spPr>
          <a:xfrm>
            <a:off x="290415" y="3482388"/>
            <a:ext cx="6105835" cy="144567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8031E6C-D565-4885-8B9E-C7B0D3D5E4D1}"/>
              </a:ext>
            </a:extLst>
          </p:cNvPr>
          <p:cNvSpPr txBox="1"/>
          <p:nvPr/>
        </p:nvSpPr>
        <p:spPr>
          <a:xfrm>
            <a:off x="5117880" y="3146268"/>
            <a:ext cx="3124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i="1" dirty="0">
                <a:solidFill>
                  <a:schemeClr val="accent4"/>
                </a:solidFill>
              </a:rPr>
              <a:t>3 Epoch Complete</a:t>
            </a:r>
            <a:endParaRPr lang="ko-KR" altLang="en-US" sz="1400" b="1" i="1" dirty="0">
              <a:solidFill>
                <a:schemeClr val="accent4"/>
              </a:solidFill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EEDBA968-00CB-4FFD-8195-D5824CAFA1BB}"/>
              </a:ext>
            </a:extLst>
          </p:cNvPr>
          <p:cNvSpPr/>
          <p:nvPr/>
        </p:nvSpPr>
        <p:spPr>
          <a:xfrm>
            <a:off x="280890" y="3933797"/>
            <a:ext cx="1930814" cy="15240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BEB6DDC-1B31-440D-B693-48402BA389AA}"/>
              </a:ext>
            </a:extLst>
          </p:cNvPr>
          <p:cNvSpPr txBox="1"/>
          <p:nvPr/>
        </p:nvSpPr>
        <p:spPr>
          <a:xfrm>
            <a:off x="2704044" y="3863169"/>
            <a:ext cx="3124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i="1" dirty="0">
                <a:solidFill>
                  <a:srgbClr val="FF0000"/>
                </a:solidFill>
                <a:highlight>
                  <a:srgbClr val="FFFF00"/>
                </a:highlight>
              </a:rPr>
              <a:t> 5 Epoch</a:t>
            </a:r>
            <a:r>
              <a:rPr lang="ko-KR" altLang="en-US" sz="1400" b="1" i="1" dirty="0">
                <a:solidFill>
                  <a:srgbClr val="FF0000"/>
                </a:solidFill>
                <a:highlight>
                  <a:srgbClr val="FFFF00"/>
                </a:highlight>
              </a:rPr>
              <a:t> </a:t>
            </a:r>
            <a:r>
              <a:rPr lang="en-US" altLang="ko-KR" sz="1400" b="1" i="1" dirty="0">
                <a:solidFill>
                  <a:srgbClr val="FF0000"/>
                </a:solidFill>
                <a:highlight>
                  <a:srgbClr val="FFFF00"/>
                </a:highlight>
              </a:rPr>
              <a:t>Train</a:t>
            </a:r>
            <a:r>
              <a:rPr lang="ko-KR" altLang="en-US" sz="1400" b="1" i="1" dirty="0">
                <a:solidFill>
                  <a:srgbClr val="FF0000"/>
                </a:solidFill>
                <a:highlight>
                  <a:srgbClr val="FFFF00"/>
                </a:highlight>
              </a:rPr>
              <a:t> </a:t>
            </a:r>
            <a:r>
              <a:rPr lang="en-US" altLang="ko-KR" sz="1400" b="1" i="1" dirty="0">
                <a:solidFill>
                  <a:srgbClr val="FF0000"/>
                </a:solidFill>
                <a:highlight>
                  <a:srgbClr val="FFFF00"/>
                </a:highlight>
              </a:rPr>
              <a:t>thread</a:t>
            </a:r>
            <a:r>
              <a:rPr lang="ko-KR" altLang="en-US" sz="1400" b="1" i="1" dirty="0">
                <a:solidFill>
                  <a:srgbClr val="FF0000"/>
                </a:solidFill>
                <a:highlight>
                  <a:srgbClr val="FFFF00"/>
                </a:highlight>
              </a:rPr>
              <a:t> </a:t>
            </a:r>
            <a:r>
              <a:rPr lang="en-US" altLang="ko-KR" sz="1400" b="1" i="1" dirty="0">
                <a:solidFill>
                  <a:srgbClr val="FF0000"/>
                </a:solidFill>
                <a:highlight>
                  <a:srgbClr val="FFFF00"/>
                </a:highlight>
              </a:rPr>
              <a:t>start</a:t>
            </a:r>
            <a:endParaRPr lang="ko-KR" altLang="en-US" sz="1400" b="1" i="1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7B0CC4A0-D18F-488A-BB26-48FA4C54F771}"/>
              </a:ext>
            </a:extLst>
          </p:cNvPr>
          <p:cNvSpPr/>
          <p:nvPr/>
        </p:nvSpPr>
        <p:spPr>
          <a:xfrm>
            <a:off x="280890" y="4232253"/>
            <a:ext cx="2407065" cy="15240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74A8D90-CC51-4ADC-B9B5-4AB2A1AED9F5}"/>
              </a:ext>
            </a:extLst>
          </p:cNvPr>
          <p:cNvSpPr txBox="1"/>
          <p:nvPr/>
        </p:nvSpPr>
        <p:spPr>
          <a:xfrm>
            <a:off x="2699384" y="4153078"/>
            <a:ext cx="36941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i="1" dirty="0">
                <a:solidFill>
                  <a:srgbClr val="FF0000"/>
                </a:solidFill>
                <a:highlight>
                  <a:srgbClr val="FFFF00"/>
                </a:highlight>
              </a:rPr>
              <a:t> 5 Epoch</a:t>
            </a:r>
            <a:r>
              <a:rPr lang="ko-KR" altLang="en-US" sz="1400" b="1" i="1" dirty="0">
                <a:solidFill>
                  <a:srgbClr val="FF0000"/>
                </a:solidFill>
                <a:highlight>
                  <a:srgbClr val="FFFF00"/>
                </a:highlight>
              </a:rPr>
              <a:t> </a:t>
            </a:r>
            <a:r>
              <a:rPr lang="en-US" altLang="ko-KR" sz="1400" b="1" i="1" dirty="0">
                <a:solidFill>
                  <a:srgbClr val="FF0000"/>
                </a:solidFill>
                <a:highlight>
                  <a:srgbClr val="FFFF00"/>
                </a:highlight>
              </a:rPr>
              <a:t>Train</a:t>
            </a:r>
            <a:r>
              <a:rPr lang="ko-KR" altLang="en-US" sz="1400" b="1" i="1" dirty="0">
                <a:solidFill>
                  <a:srgbClr val="FF0000"/>
                </a:solidFill>
                <a:highlight>
                  <a:srgbClr val="FFFF00"/>
                </a:highlight>
              </a:rPr>
              <a:t> </a:t>
            </a:r>
            <a:r>
              <a:rPr lang="en-US" altLang="ko-KR" sz="1400" b="1" i="1" dirty="0">
                <a:solidFill>
                  <a:srgbClr val="FF0000"/>
                </a:solidFill>
                <a:highlight>
                  <a:srgbClr val="FFFF00"/>
                </a:highlight>
              </a:rPr>
              <a:t>thread</a:t>
            </a:r>
            <a:r>
              <a:rPr lang="ko-KR" altLang="en-US" sz="1400" b="1" i="1" dirty="0">
                <a:solidFill>
                  <a:srgbClr val="FF0000"/>
                </a:solidFill>
                <a:highlight>
                  <a:srgbClr val="FFFF00"/>
                </a:highlight>
              </a:rPr>
              <a:t> </a:t>
            </a:r>
            <a:r>
              <a:rPr lang="en-US" altLang="ko-KR" sz="1400" b="1" i="1" dirty="0">
                <a:solidFill>
                  <a:srgbClr val="FF0000"/>
                </a:solidFill>
                <a:highlight>
                  <a:srgbClr val="FFFF00"/>
                </a:highlight>
              </a:rPr>
              <a:t>complete</a:t>
            </a:r>
            <a:endParaRPr lang="ko-KR" altLang="en-US" sz="1400" b="1" i="1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FD57AD66-6E1A-4BB7-830D-391E72BEEB90}"/>
              </a:ext>
            </a:extLst>
          </p:cNvPr>
          <p:cNvSpPr/>
          <p:nvPr/>
        </p:nvSpPr>
        <p:spPr>
          <a:xfrm>
            <a:off x="280890" y="4082463"/>
            <a:ext cx="6105835" cy="144567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B3A9C71-0DF9-4DB9-A29E-7FD815C5F658}"/>
              </a:ext>
            </a:extLst>
          </p:cNvPr>
          <p:cNvSpPr txBox="1"/>
          <p:nvPr/>
        </p:nvSpPr>
        <p:spPr>
          <a:xfrm>
            <a:off x="5108355" y="3746343"/>
            <a:ext cx="3124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i="1" dirty="0">
                <a:solidFill>
                  <a:schemeClr val="accent4"/>
                </a:solidFill>
              </a:rPr>
              <a:t>4 Epoch Complete</a:t>
            </a:r>
            <a:endParaRPr lang="ko-KR" altLang="en-US" sz="1400" b="1" i="1" dirty="0">
              <a:solidFill>
                <a:schemeClr val="accent4"/>
              </a:solidFill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B61E4724-CAE2-4FA6-A903-4DCBCA7843B3}"/>
              </a:ext>
            </a:extLst>
          </p:cNvPr>
          <p:cNvSpPr/>
          <p:nvPr/>
        </p:nvSpPr>
        <p:spPr>
          <a:xfrm>
            <a:off x="280890" y="4705875"/>
            <a:ext cx="1930814" cy="15240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B3165F6-66CD-4593-9CA6-19DDB43C85AD}"/>
              </a:ext>
            </a:extLst>
          </p:cNvPr>
          <p:cNvSpPr txBox="1"/>
          <p:nvPr/>
        </p:nvSpPr>
        <p:spPr>
          <a:xfrm>
            <a:off x="2704044" y="4635247"/>
            <a:ext cx="3124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i="1" dirty="0">
                <a:solidFill>
                  <a:srgbClr val="FF0000"/>
                </a:solidFill>
                <a:highlight>
                  <a:srgbClr val="FFFF00"/>
                </a:highlight>
              </a:rPr>
              <a:t> 9 Epoch</a:t>
            </a:r>
            <a:r>
              <a:rPr lang="ko-KR" altLang="en-US" sz="1400" b="1" i="1" dirty="0">
                <a:solidFill>
                  <a:srgbClr val="FF0000"/>
                </a:solidFill>
                <a:highlight>
                  <a:srgbClr val="FFFF00"/>
                </a:highlight>
              </a:rPr>
              <a:t> </a:t>
            </a:r>
            <a:r>
              <a:rPr lang="en-US" altLang="ko-KR" sz="1400" b="1" i="1" dirty="0">
                <a:solidFill>
                  <a:srgbClr val="FF0000"/>
                </a:solidFill>
                <a:highlight>
                  <a:srgbClr val="FFFF00"/>
                </a:highlight>
              </a:rPr>
              <a:t>Train</a:t>
            </a:r>
            <a:r>
              <a:rPr lang="ko-KR" altLang="en-US" sz="1400" b="1" i="1" dirty="0">
                <a:solidFill>
                  <a:srgbClr val="FF0000"/>
                </a:solidFill>
                <a:highlight>
                  <a:srgbClr val="FFFF00"/>
                </a:highlight>
              </a:rPr>
              <a:t> </a:t>
            </a:r>
            <a:r>
              <a:rPr lang="en-US" altLang="ko-KR" sz="1400" b="1" i="1" dirty="0">
                <a:solidFill>
                  <a:srgbClr val="FF0000"/>
                </a:solidFill>
                <a:highlight>
                  <a:srgbClr val="FFFF00"/>
                </a:highlight>
              </a:rPr>
              <a:t>thread</a:t>
            </a:r>
            <a:r>
              <a:rPr lang="ko-KR" altLang="en-US" sz="1400" b="1" i="1" dirty="0">
                <a:solidFill>
                  <a:srgbClr val="FF0000"/>
                </a:solidFill>
                <a:highlight>
                  <a:srgbClr val="FFFF00"/>
                </a:highlight>
              </a:rPr>
              <a:t> </a:t>
            </a:r>
            <a:r>
              <a:rPr lang="en-US" altLang="ko-KR" sz="1400" b="1" i="1" dirty="0">
                <a:solidFill>
                  <a:srgbClr val="FF0000"/>
                </a:solidFill>
                <a:highlight>
                  <a:srgbClr val="FFFF00"/>
                </a:highlight>
              </a:rPr>
              <a:t>start</a:t>
            </a:r>
            <a:endParaRPr lang="ko-KR" altLang="en-US" sz="1400" b="1" i="1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DE268B24-BFAE-483B-AEC8-6015B2BD2A29}"/>
              </a:ext>
            </a:extLst>
          </p:cNvPr>
          <p:cNvSpPr/>
          <p:nvPr/>
        </p:nvSpPr>
        <p:spPr>
          <a:xfrm>
            <a:off x="280890" y="5004331"/>
            <a:ext cx="2407065" cy="15240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C44961B-D925-4B3E-83B8-0984BD9EAAB5}"/>
              </a:ext>
            </a:extLst>
          </p:cNvPr>
          <p:cNvSpPr txBox="1"/>
          <p:nvPr/>
        </p:nvSpPr>
        <p:spPr>
          <a:xfrm>
            <a:off x="2699384" y="4925156"/>
            <a:ext cx="36941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i="1" dirty="0">
                <a:solidFill>
                  <a:srgbClr val="FF0000"/>
                </a:solidFill>
                <a:highlight>
                  <a:srgbClr val="FFFF00"/>
                </a:highlight>
              </a:rPr>
              <a:t> 9 Epoch</a:t>
            </a:r>
            <a:r>
              <a:rPr lang="ko-KR" altLang="en-US" sz="1400" b="1" i="1" dirty="0">
                <a:solidFill>
                  <a:srgbClr val="FF0000"/>
                </a:solidFill>
                <a:highlight>
                  <a:srgbClr val="FFFF00"/>
                </a:highlight>
              </a:rPr>
              <a:t> </a:t>
            </a:r>
            <a:r>
              <a:rPr lang="en-US" altLang="ko-KR" sz="1400" b="1" i="1" dirty="0">
                <a:solidFill>
                  <a:srgbClr val="FF0000"/>
                </a:solidFill>
                <a:highlight>
                  <a:srgbClr val="FFFF00"/>
                </a:highlight>
              </a:rPr>
              <a:t>Train</a:t>
            </a:r>
            <a:r>
              <a:rPr lang="ko-KR" altLang="en-US" sz="1400" b="1" i="1" dirty="0">
                <a:solidFill>
                  <a:srgbClr val="FF0000"/>
                </a:solidFill>
                <a:highlight>
                  <a:srgbClr val="FFFF00"/>
                </a:highlight>
              </a:rPr>
              <a:t> </a:t>
            </a:r>
            <a:r>
              <a:rPr lang="en-US" altLang="ko-KR" sz="1400" b="1" i="1" dirty="0">
                <a:solidFill>
                  <a:srgbClr val="FF0000"/>
                </a:solidFill>
                <a:highlight>
                  <a:srgbClr val="FFFF00"/>
                </a:highlight>
              </a:rPr>
              <a:t>thread</a:t>
            </a:r>
            <a:r>
              <a:rPr lang="ko-KR" altLang="en-US" sz="1400" b="1" i="1" dirty="0">
                <a:solidFill>
                  <a:srgbClr val="FF0000"/>
                </a:solidFill>
                <a:highlight>
                  <a:srgbClr val="FFFF00"/>
                </a:highlight>
              </a:rPr>
              <a:t> </a:t>
            </a:r>
            <a:r>
              <a:rPr lang="en-US" altLang="ko-KR" sz="1400" b="1" i="1" dirty="0">
                <a:solidFill>
                  <a:srgbClr val="FF0000"/>
                </a:solidFill>
                <a:highlight>
                  <a:srgbClr val="FFFF00"/>
                </a:highlight>
              </a:rPr>
              <a:t>complete</a:t>
            </a:r>
            <a:endParaRPr lang="ko-KR" altLang="en-US" sz="1400" b="1" i="1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9C2D3223-7F3B-4915-93A7-6871192FC670}"/>
              </a:ext>
            </a:extLst>
          </p:cNvPr>
          <p:cNvSpPr/>
          <p:nvPr/>
        </p:nvSpPr>
        <p:spPr>
          <a:xfrm>
            <a:off x="280890" y="4854541"/>
            <a:ext cx="6105835" cy="144567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EBAB400-55D3-40FF-A4F5-83BAF2B95413}"/>
              </a:ext>
            </a:extLst>
          </p:cNvPr>
          <p:cNvSpPr txBox="1"/>
          <p:nvPr/>
        </p:nvSpPr>
        <p:spPr>
          <a:xfrm>
            <a:off x="5089459" y="4583581"/>
            <a:ext cx="3124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i="1" dirty="0">
                <a:solidFill>
                  <a:schemeClr val="accent4"/>
                </a:solidFill>
              </a:rPr>
              <a:t>8 Epoch Complete</a:t>
            </a:r>
            <a:endParaRPr lang="ko-KR" altLang="en-US" sz="1400" b="1" i="1" dirty="0">
              <a:solidFill>
                <a:schemeClr val="accent4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189DB923-247E-4FE7-9736-EBCB89FDE556}"/>
              </a:ext>
            </a:extLst>
          </p:cNvPr>
          <p:cNvSpPr/>
          <p:nvPr/>
        </p:nvSpPr>
        <p:spPr>
          <a:xfrm>
            <a:off x="280890" y="5257772"/>
            <a:ext cx="1930814" cy="15240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819925D-2A08-4FB3-A40F-CE12FCEB242A}"/>
              </a:ext>
            </a:extLst>
          </p:cNvPr>
          <p:cNvSpPr txBox="1"/>
          <p:nvPr/>
        </p:nvSpPr>
        <p:spPr>
          <a:xfrm>
            <a:off x="2704044" y="5187144"/>
            <a:ext cx="3124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i="1" dirty="0">
                <a:solidFill>
                  <a:srgbClr val="FF0000"/>
                </a:solidFill>
                <a:highlight>
                  <a:srgbClr val="FFFF00"/>
                </a:highlight>
              </a:rPr>
              <a:t> 10 Epoch</a:t>
            </a:r>
            <a:r>
              <a:rPr lang="ko-KR" altLang="en-US" sz="1400" b="1" i="1" dirty="0">
                <a:solidFill>
                  <a:srgbClr val="FF0000"/>
                </a:solidFill>
                <a:highlight>
                  <a:srgbClr val="FFFF00"/>
                </a:highlight>
              </a:rPr>
              <a:t> </a:t>
            </a:r>
            <a:r>
              <a:rPr lang="en-US" altLang="ko-KR" sz="1400" b="1" i="1" dirty="0">
                <a:solidFill>
                  <a:srgbClr val="FF0000"/>
                </a:solidFill>
                <a:highlight>
                  <a:srgbClr val="FFFF00"/>
                </a:highlight>
              </a:rPr>
              <a:t>Train</a:t>
            </a:r>
            <a:r>
              <a:rPr lang="ko-KR" altLang="en-US" sz="1400" b="1" i="1" dirty="0">
                <a:solidFill>
                  <a:srgbClr val="FF0000"/>
                </a:solidFill>
                <a:highlight>
                  <a:srgbClr val="FFFF00"/>
                </a:highlight>
              </a:rPr>
              <a:t> </a:t>
            </a:r>
            <a:r>
              <a:rPr lang="en-US" altLang="ko-KR" sz="1400" b="1" i="1" dirty="0">
                <a:solidFill>
                  <a:srgbClr val="FF0000"/>
                </a:solidFill>
                <a:highlight>
                  <a:srgbClr val="FFFF00"/>
                </a:highlight>
              </a:rPr>
              <a:t>thread</a:t>
            </a:r>
            <a:r>
              <a:rPr lang="ko-KR" altLang="en-US" sz="1400" b="1" i="1" dirty="0">
                <a:solidFill>
                  <a:srgbClr val="FF0000"/>
                </a:solidFill>
                <a:highlight>
                  <a:srgbClr val="FFFF00"/>
                </a:highlight>
              </a:rPr>
              <a:t> </a:t>
            </a:r>
            <a:r>
              <a:rPr lang="en-US" altLang="ko-KR" sz="1400" b="1" i="1" dirty="0">
                <a:solidFill>
                  <a:srgbClr val="FF0000"/>
                </a:solidFill>
                <a:highlight>
                  <a:srgbClr val="FFFF00"/>
                </a:highlight>
              </a:rPr>
              <a:t>start</a:t>
            </a:r>
            <a:endParaRPr lang="ko-KR" altLang="en-US" sz="1400" b="1" i="1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FC83C45E-2EFB-4837-823B-798212D50A1B}"/>
              </a:ext>
            </a:extLst>
          </p:cNvPr>
          <p:cNvSpPr/>
          <p:nvPr/>
        </p:nvSpPr>
        <p:spPr>
          <a:xfrm>
            <a:off x="280890" y="5556228"/>
            <a:ext cx="2407065" cy="15240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626A18BA-6CC6-42B8-8E4F-4299F0C1185F}"/>
              </a:ext>
            </a:extLst>
          </p:cNvPr>
          <p:cNvSpPr txBox="1"/>
          <p:nvPr/>
        </p:nvSpPr>
        <p:spPr>
          <a:xfrm>
            <a:off x="2699384" y="5477053"/>
            <a:ext cx="36941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i="1" dirty="0">
                <a:solidFill>
                  <a:srgbClr val="FF0000"/>
                </a:solidFill>
                <a:highlight>
                  <a:srgbClr val="FFFF00"/>
                </a:highlight>
              </a:rPr>
              <a:t> 10 Epoch</a:t>
            </a:r>
            <a:r>
              <a:rPr lang="ko-KR" altLang="en-US" sz="1400" b="1" i="1" dirty="0">
                <a:solidFill>
                  <a:srgbClr val="FF0000"/>
                </a:solidFill>
                <a:highlight>
                  <a:srgbClr val="FFFF00"/>
                </a:highlight>
              </a:rPr>
              <a:t> </a:t>
            </a:r>
            <a:r>
              <a:rPr lang="en-US" altLang="ko-KR" sz="1400" b="1" i="1" dirty="0">
                <a:solidFill>
                  <a:srgbClr val="FF0000"/>
                </a:solidFill>
                <a:highlight>
                  <a:srgbClr val="FFFF00"/>
                </a:highlight>
              </a:rPr>
              <a:t>Train</a:t>
            </a:r>
            <a:r>
              <a:rPr lang="ko-KR" altLang="en-US" sz="1400" b="1" i="1" dirty="0">
                <a:solidFill>
                  <a:srgbClr val="FF0000"/>
                </a:solidFill>
                <a:highlight>
                  <a:srgbClr val="FFFF00"/>
                </a:highlight>
              </a:rPr>
              <a:t> </a:t>
            </a:r>
            <a:r>
              <a:rPr lang="en-US" altLang="ko-KR" sz="1400" b="1" i="1" dirty="0">
                <a:solidFill>
                  <a:srgbClr val="FF0000"/>
                </a:solidFill>
                <a:highlight>
                  <a:srgbClr val="FFFF00"/>
                </a:highlight>
              </a:rPr>
              <a:t>thread</a:t>
            </a:r>
            <a:r>
              <a:rPr lang="ko-KR" altLang="en-US" sz="1400" b="1" i="1" dirty="0">
                <a:solidFill>
                  <a:srgbClr val="FF0000"/>
                </a:solidFill>
                <a:highlight>
                  <a:srgbClr val="FFFF00"/>
                </a:highlight>
              </a:rPr>
              <a:t> </a:t>
            </a:r>
            <a:r>
              <a:rPr lang="en-US" altLang="ko-KR" sz="1400" b="1" i="1" dirty="0">
                <a:solidFill>
                  <a:srgbClr val="FF0000"/>
                </a:solidFill>
                <a:highlight>
                  <a:srgbClr val="FFFF00"/>
                </a:highlight>
              </a:rPr>
              <a:t>complete</a:t>
            </a:r>
            <a:endParaRPr lang="ko-KR" altLang="en-US" sz="1400" b="1" i="1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4BDD3568-1C11-48C3-8DDE-1760C6EA8E3D}"/>
              </a:ext>
            </a:extLst>
          </p:cNvPr>
          <p:cNvSpPr/>
          <p:nvPr/>
        </p:nvSpPr>
        <p:spPr>
          <a:xfrm>
            <a:off x="280890" y="5406438"/>
            <a:ext cx="6105835" cy="144567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454C304-8E34-43EC-8DB6-070D40E28A54}"/>
              </a:ext>
            </a:extLst>
          </p:cNvPr>
          <p:cNvSpPr txBox="1"/>
          <p:nvPr/>
        </p:nvSpPr>
        <p:spPr>
          <a:xfrm>
            <a:off x="5108355" y="5042068"/>
            <a:ext cx="3124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i="1" dirty="0">
                <a:solidFill>
                  <a:schemeClr val="accent4"/>
                </a:solidFill>
              </a:rPr>
              <a:t>9 Epoch Complete</a:t>
            </a:r>
            <a:endParaRPr lang="ko-KR" altLang="en-US" sz="1400" b="1" i="1" dirty="0">
              <a:solidFill>
                <a:schemeClr val="accent4"/>
              </a:solidFill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686E94A7-0D8C-4E4C-8DFC-490D201F1553}"/>
              </a:ext>
            </a:extLst>
          </p:cNvPr>
          <p:cNvSpPr/>
          <p:nvPr/>
        </p:nvSpPr>
        <p:spPr>
          <a:xfrm>
            <a:off x="280890" y="5958888"/>
            <a:ext cx="6105835" cy="144567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DF689DD3-4DC0-477D-82FE-5F1FE5AC71E8}"/>
              </a:ext>
            </a:extLst>
          </p:cNvPr>
          <p:cNvSpPr txBox="1"/>
          <p:nvPr/>
        </p:nvSpPr>
        <p:spPr>
          <a:xfrm>
            <a:off x="5117880" y="5651343"/>
            <a:ext cx="3124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i="1" dirty="0">
                <a:solidFill>
                  <a:schemeClr val="accent4"/>
                </a:solidFill>
              </a:rPr>
              <a:t>10 Epoch Complete</a:t>
            </a:r>
            <a:endParaRPr lang="ko-KR" altLang="en-US" sz="1400" b="1" i="1" dirty="0">
              <a:solidFill>
                <a:schemeClr val="accent4"/>
              </a:solidFill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06753A9D-3B82-4AB8-BDD8-AB615518912E}"/>
              </a:ext>
            </a:extLst>
          </p:cNvPr>
          <p:cNvSpPr/>
          <p:nvPr/>
        </p:nvSpPr>
        <p:spPr>
          <a:xfrm>
            <a:off x="290415" y="5813373"/>
            <a:ext cx="1930814" cy="15240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29CCE120-9040-435A-813C-AB2E74F5CB32}"/>
              </a:ext>
            </a:extLst>
          </p:cNvPr>
          <p:cNvSpPr txBox="1"/>
          <p:nvPr/>
        </p:nvSpPr>
        <p:spPr>
          <a:xfrm>
            <a:off x="2713569" y="5872944"/>
            <a:ext cx="3124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i="1" dirty="0">
                <a:solidFill>
                  <a:srgbClr val="FF0000"/>
                </a:solidFill>
                <a:highlight>
                  <a:srgbClr val="FFFF00"/>
                </a:highlight>
              </a:rPr>
              <a:t> 11 Epoch</a:t>
            </a:r>
            <a:r>
              <a:rPr lang="ko-KR" altLang="en-US" sz="1400" b="1" i="1" dirty="0">
                <a:solidFill>
                  <a:srgbClr val="FF0000"/>
                </a:solidFill>
                <a:highlight>
                  <a:srgbClr val="FFFF00"/>
                </a:highlight>
              </a:rPr>
              <a:t> </a:t>
            </a:r>
            <a:r>
              <a:rPr lang="en-US" altLang="ko-KR" sz="1400" b="1" i="1" dirty="0">
                <a:solidFill>
                  <a:srgbClr val="FF0000"/>
                </a:solidFill>
                <a:highlight>
                  <a:srgbClr val="FFFF00"/>
                </a:highlight>
              </a:rPr>
              <a:t>Train</a:t>
            </a:r>
            <a:r>
              <a:rPr lang="ko-KR" altLang="en-US" sz="1400" b="1" i="1" dirty="0">
                <a:solidFill>
                  <a:srgbClr val="FF0000"/>
                </a:solidFill>
                <a:highlight>
                  <a:srgbClr val="FFFF00"/>
                </a:highlight>
              </a:rPr>
              <a:t> </a:t>
            </a:r>
            <a:r>
              <a:rPr lang="en-US" altLang="ko-KR" sz="1400" b="1" i="1" dirty="0">
                <a:solidFill>
                  <a:srgbClr val="FF0000"/>
                </a:solidFill>
                <a:highlight>
                  <a:srgbClr val="FFFF00"/>
                </a:highlight>
              </a:rPr>
              <a:t>thread</a:t>
            </a:r>
            <a:r>
              <a:rPr lang="ko-KR" altLang="en-US" sz="1400" b="1" i="1" dirty="0">
                <a:solidFill>
                  <a:srgbClr val="FF0000"/>
                </a:solidFill>
                <a:highlight>
                  <a:srgbClr val="FFFF00"/>
                </a:highlight>
              </a:rPr>
              <a:t> </a:t>
            </a:r>
            <a:r>
              <a:rPr lang="en-US" altLang="ko-KR" sz="1400" b="1" i="1" dirty="0">
                <a:solidFill>
                  <a:srgbClr val="FF0000"/>
                </a:solidFill>
                <a:highlight>
                  <a:srgbClr val="FFFF00"/>
                </a:highlight>
              </a:rPr>
              <a:t>start</a:t>
            </a:r>
            <a:endParaRPr lang="ko-KR" altLang="en-US" sz="1400" b="1" i="1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0DB6D9AB-B954-4191-82E6-1FB7187A4A60}"/>
              </a:ext>
            </a:extLst>
          </p:cNvPr>
          <p:cNvSpPr/>
          <p:nvPr/>
        </p:nvSpPr>
        <p:spPr>
          <a:xfrm>
            <a:off x="290415" y="6242028"/>
            <a:ext cx="2407065" cy="15240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3A71105D-1141-4196-997D-679F46F71D31}"/>
              </a:ext>
            </a:extLst>
          </p:cNvPr>
          <p:cNvSpPr txBox="1"/>
          <p:nvPr/>
        </p:nvSpPr>
        <p:spPr>
          <a:xfrm>
            <a:off x="2708909" y="6162853"/>
            <a:ext cx="36941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i="1" dirty="0">
                <a:solidFill>
                  <a:srgbClr val="FF0000"/>
                </a:solidFill>
                <a:highlight>
                  <a:srgbClr val="FFFF00"/>
                </a:highlight>
              </a:rPr>
              <a:t> 11 Epoch</a:t>
            </a:r>
            <a:r>
              <a:rPr lang="ko-KR" altLang="en-US" sz="1400" b="1" i="1" dirty="0">
                <a:solidFill>
                  <a:srgbClr val="FF0000"/>
                </a:solidFill>
                <a:highlight>
                  <a:srgbClr val="FFFF00"/>
                </a:highlight>
              </a:rPr>
              <a:t> </a:t>
            </a:r>
            <a:r>
              <a:rPr lang="en-US" altLang="ko-KR" sz="1400" b="1" i="1" dirty="0">
                <a:solidFill>
                  <a:srgbClr val="FF0000"/>
                </a:solidFill>
                <a:highlight>
                  <a:srgbClr val="FFFF00"/>
                </a:highlight>
              </a:rPr>
              <a:t>Train</a:t>
            </a:r>
            <a:r>
              <a:rPr lang="ko-KR" altLang="en-US" sz="1400" b="1" i="1" dirty="0">
                <a:solidFill>
                  <a:srgbClr val="FF0000"/>
                </a:solidFill>
                <a:highlight>
                  <a:srgbClr val="FFFF00"/>
                </a:highlight>
              </a:rPr>
              <a:t> </a:t>
            </a:r>
            <a:r>
              <a:rPr lang="en-US" altLang="ko-KR" sz="1400" b="1" i="1" dirty="0">
                <a:solidFill>
                  <a:srgbClr val="FF0000"/>
                </a:solidFill>
                <a:highlight>
                  <a:srgbClr val="FFFF00"/>
                </a:highlight>
              </a:rPr>
              <a:t>thread</a:t>
            </a:r>
            <a:r>
              <a:rPr lang="ko-KR" altLang="en-US" sz="1400" b="1" i="1" dirty="0">
                <a:solidFill>
                  <a:srgbClr val="FF0000"/>
                </a:solidFill>
                <a:highlight>
                  <a:srgbClr val="FFFF00"/>
                </a:highlight>
              </a:rPr>
              <a:t> </a:t>
            </a:r>
            <a:r>
              <a:rPr lang="en-US" altLang="ko-KR" sz="1400" b="1" i="1" dirty="0">
                <a:solidFill>
                  <a:srgbClr val="FF0000"/>
                </a:solidFill>
                <a:highlight>
                  <a:srgbClr val="FFFF00"/>
                </a:highlight>
              </a:rPr>
              <a:t>complete</a:t>
            </a:r>
            <a:endParaRPr lang="ko-KR" altLang="en-US" sz="1400" b="1" i="1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3ECC3119-7AB5-4A07-8ADF-97E7A2690CE8}"/>
              </a:ext>
            </a:extLst>
          </p:cNvPr>
          <p:cNvSpPr txBox="1"/>
          <p:nvPr/>
        </p:nvSpPr>
        <p:spPr>
          <a:xfrm>
            <a:off x="5338767" y="6177725"/>
            <a:ext cx="3124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Epoch </a:t>
            </a:r>
            <a:r>
              <a:rPr lang="ko-KR" altLang="en-US" sz="1400" b="1" dirty="0">
                <a:solidFill>
                  <a:srgbClr val="FF0000"/>
                </a:solidFill>
              </a:rPr>
              <a:t>초과</a:t>
            </a:r>
            <a:r>
              <a:rPr lang="en-US" altLang="ko-KR" sz="1400" b="1" dirty="0">
                <a:solidFill>
                  <a:srgbClr val="FF0000"/>
                </a:solidFill>
              </a:rPr>
              <a:t>, </a:t>
            </a:r>
            <a:r>
              <a:rPr lang="ko-KR" altLang="en-US" sz="1400" b="1" dirty="0">
                <a:solidFill>
                  <a:srgbClr val="FF0000"/>
                </a:solidFill>
              </a:rPr>
              <a:t>불필요한 연산 수행  </a:t>
            </a:r>
          </a:p>
        </p:txBody>
      </p:sp>
      <p:pic>
        <p:nvPicPr>
          <p:cNvPr id="34" name="그림 33" descr="텍스트이(가) 표시된 사진&#10;&#10;자동 생성된 설명">
            <a:extLst>
              <a:ext uri="{FF2B5EF4-FFF2-40B4-BE49-F238E27FC236}">
                <a16:creationId xmlns:a16="http://schemas.microsoft.com/office/drawing/2014/main" id="{45823513-43BE-4103-B338-EDE24C3DAA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8626" y="4271130"/>
            <a:ext cx="3894669" cy="752475"/>
          </a:xfrm>
          <a:prstGeom prst="rect">
            <a:avLst/>
          </a:prstGeom>
        </p:spPr>
      </p:pic>
      <p:pic>
        <p:nvPicPr>
          <p:cNvPr id="36" name="그림 35" descr="텍스트이(가) 표시된 사진&#10;&#10;자동 생성된 설명">
            <a:extLst>
              <a:ext uri="{FF2B5EF4-FFF2-40B4-BE49-F238E27FC236}">
                <a16:creationId xmlns:a16="http://schemas.microsoft.com/office/drawing/2014/main" id="{E166EDAE-296C-4E96-A45D-DBEA043EA53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2057" y="911179"/>
            <a:ext cx="3894669" cy="1501569"/>
          </a:xfrm>
          <a:prstGeom prst="rect">
            <a:avLst/>
          </a:prstGeom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213A1EF9-C91B-468C-9B3F-3017971E7981}"/>
              </a:ext>
            </a:extLst>
          </p:cNvPr>
          <p:cNvSpPr txBox="1"/>
          <p:nvPr/>
        </p:nvSpPr>
        <p:spPr>
          <a:xfrm>
            <a:off x="7436356" y="3286711"/>
            <a:ext cx="3440908" cy="523220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Epoch</a:t>
            </a:r>
            <a:r>
              <a:rPr lang="ko-KR" altLang="en-US" sz="1400" b="1" dirty="0">
                <a:solidFill>
                  <a:srgbClr val="FF0000"/>
                </a:solidFill>
              </a:rPr>
              <a:t> </a:t>
            </a:r>
            <a:r>
              <a:rPr lang="en-US" altLang="ko-KR" sz="1400" b="1" dirty="0">
                <a:solidFill>
                  <a:srgbClr val="FF0000"/>
                </a:solidFill>
              </a:rPr>
              <a:t>loop</a:t>
            </a:r>
            <a:r>
              <a:rPr lang="ko-KR" altLang="en-US" sz="1400" b="1" dirty="0">
                <a:solidFill>
                  <a:srgbClr val="FF0000"/>
                </a:solidFill>
              </a:rPr>
              <a:t> 의 </a:t>
            </a:r>
            <a:r>
              <a:rPr lang="en-US" altLang="ko-KR" sz="1400" b="1" dirty="0">
                <a:solidFill>
                  <a:srgbClr val="FF0000"/>
                </a:solidFill>
              </a:rPr>
              <a:t>epoch </a:t>
            </a:r>
            <a:r>
              <a:rPr lang="ko-KR" altLang="en-US" sz="1400" b="1" dirty="0">
                <a:solidFill>
                  <a:srgbClr val="FF0000"/>
                </a:solidFill>
              </a:rPr>
              <a:t>값이 증가하기 전에 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en-US" altLang="ko-KR" sz="1400" b="1" dirty="0">
                <a:solidFill>
                  <a:srgbClr val="FF0000"/>
                </a:solidFill>
              </a:rPr>
              <a:t>train thread</a:t>
            </a:r>
            <a:r>
              <a:rPr lang="ko-KR" altLang="en-US" sz="1400" b="1" dirty="0">
                <a:solidFill>
                  <a:srgbClr val="FF0000"/>
                </a:solidFill>
              </a:rPr>
              <a:t>가 재시작됨</a:t>
            </a: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261BC8E6-CDC0-4808-B565-5535CC0E1024}"/>
              </a:ext>
            </a:extLst>
          </p:cNvPr>
          <p:cNvSpPr/>
          <p:nvPr/>
        </p:nvSpPr>
        <p:spPr>
          <a:xfrm>
            <a:off x="8407751" y="4271130"/>
            <a:ext cx="1084866" cy="15240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477D8FD2-017C-4F5A-AC96-47D3EDD561AC}"/>
              </a:ext>
            </a:extLst>
          </p:cNvPr>
          <p:cNvCxnSpPr>
            <a:stCxn id="78" idx="2"/>
            <a:endCxn id="83" idx="0"/>
          </p:cNvCxnSpPr>
          <p:nvPr/>
        </p:nvCxnSpPr>
        <p:spPr>
          <a:xfrm flipH="1">
            <a:off x="8950184" y="3809931"/>
            <a:ext cx="206626" cy="46119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AB296020-E984-477B-9C47-139B0B2ED586}"/>
              </a:ext>
            </a:extLst>
          </p:cNvPr>
          <p:cNvSpPr/>
          <p:nvPr/>
        </p:nvSpPr>
        <p:spPr>
          <a:xfrm>
            <a:off x="9810411" y="4271129"/>
            <a:ext cx="1000433" cy="15240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52058997-2064-422E-A6FC-8063C558BD05}"/>
              </a:ext>
            </a:extLst>
          </p:cNvPr>
          <p:cNvCxnSpPr>
            <a:cxnSpLocks/>
          </p:cNvCxnSpPr>
          <p:nvPr/>
        </p:nvCxnSpPr>
        <p:spPr>
          <a:xfrm flipH="1" flipV="1">
            <a:off x="10288821" y="4413413"/>
            <a:ext cx="275220" cy="84435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D28EEB8C-5BB8-471C-B3B7-80EB98D3A20C}"/>
              </a:ext>
            </a:extLst>
          </p:cNvPr>
          <p:cNvSpPr txBox="1"/>
          <p:nvPr/>
        </p:nvSpPr>
        <p:spPr>
          <a:xfrm>
            <a:off x="8292659" y="5251799"/>
            <a:ext cx="3755416" cy="738664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rgbClr val="FF0000"/>
                </a:solidFill>
              </a:rPr>
              <a:t>현재 동작중인 </a:t>
            </a:r>
            <a:r>
              <a:rPr lang="en-US" altLang="ko-KR" sz="1400" b="1" dirty="0">
                <a:solidFill>
                  <a:srgbClr val="FF0000"/>
                </a:solidFill>
              </a:rPr>
              <a:t>train thread</a:t>
            </a:r>
            <a:r>
              <a:rPr lang="ko-KR" altLang="en-US" sz="1400" b="1" dirty="0">
                <a:solidFill>
                  <a:srgbClr val="FF0000"/>
                </a:solidFill>
              </a:rPr>
              <a:t>가</a:t>
            </a:r>
            <a:r>
              <a:rPr lang="en-US" altLang="ko-KR" sz="1400" b="1" dirty="0">
                <a:solidFill>
                  <a:srgbClr val="FF0000"/>
                </a:solidFill>
              </a:rPr>
              <a:t> </a:t>
            </a:r>
            <a:r>
              <a:rPr lang="ko-KR" altLang="en-US" sz="1400" b="1" dirty="0">
                <a:solidFill>
                  <a:srgbClr val="FF0000"/>
                </a:solidFill>
              </a:rPr>
              <a:t>몇 번째 </a:t>
            </a:r>
            <a:r>
              <a:rPr lang="en-US" altLang="ko-KR" sz="1400" b="1" dirty="0">
                <a:solidFill>
                  <a:srgbClr val="FF0000"/>
                </a:solidFill>
              </a:rPr>
              <a:t>Epoch</a:t>
            </a:r>
            <a:r>
              <a:rPr lang="ko-KR" altLang="en-US" sz="1400" b="1" dirty="0">
                <a:solidFill>
                  <a:srgbClr val="FF0000"/>
                </a:solidFill>
              </a:rPr>
              <a:t>인지 확인</a:t>
            </a:r>
            <a:r>
              <a:rPr lang="en-US" altLang="ko-KR" sz="1400" b="1" dirty="0">
                <a:solidFill>
                  <a:srgbClr val="FF0000"/>
                </a:solidFill>
              </a:rPr>
              <a:t>(</a:t>
            </a:r>
            <a:r>
              <a:rPr lang="ko-KR" altLang="en-US" sz="1400" b="1" dirty="0">
                <a:solidFill>
                  <a:srgbClr val="FF0000"/>
                </a:solidFill>
              </a:rPr>
              <a:t>전역변수 저장</a:t>
            </a:r>
            <a:r>
              <a:rPr lang="en-US" altLang="ko-KR" sz="1400" b="1" dirty="0">
                <a:solidFill>
                  <a:srgbClr val="FF0000"/>
                </a:solidFill>
              </a:rPr>
              <a:t>) -&gt; 10 </a:t>
            </a:r>
            <a:r>
              <a:rPr lang="ko-KR" altLang="en-US" sz="1400" b="1" dirty="0">
                <a:solidFill>
                  <a:srgbClr val="FF0000"/>
                </a:solidFill>
              </a:rPr>
              <a:t>미만일 경우 </a:t>
            </a:r>
            <a:r>
              <a:rPr lang="en-US" altLang="ko-KR" sz="1400" b="1" dirty="0">
                <a:solidFill>
                  <a:srgbClr val="FF0000"/>
                </a:solidFill>
              </a:rPr>
              <a:t>thread </a:t>
            </a:r>
            <a:r>
              <a:rPr lang="ko-KR" altLang="en-US" sz="1400" b="1" dirty="0">
                <a:solidFill>
                  <a:srgbClr val="FF0000"/>
                </a:solidFill>
              </a:rPr>
              <a:t>재시작  </a:t>
            </a:r>
            <a:r>
              <a:rPr lang="en-US" altLang="ko-KR" sz="1400" b="1" dirty="0">
                <a:solidFill>
                  <a:srgbClr val="FF0000"/>
                </a:solidFill>
              </a:rPr>
              <a:t> 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1EA2808E-3A32-4C09-966E-DABBC854FC48}"/>
              </a:ext>
            </a:extLst>
          </p:cNvPr>
          <p:cNvSpPr txBox="1"/>
          <p:nvPr/>
        </p:nvSpPr>
        <p:spPr>
          <a:xfrm>
            <a:off x="7932703" y="2489619"/>
            <a:ext cx="3755416" cy="523220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rgbClr val="FF0000"/>
                </a:solidFill>
              </a:rPr>
              <a:t>Train</a:t>
            </a:r>
            <a:r>
              <a:rPr lang="ko-KR" altLang="en-US" sz="1400" b="1" dirty="0">
                <a:solidFill>
                  <a:srgbClr val="FF0000"/>
                </a:solidFill>
              </a:rPr>
              <a:t> </a:t>
            </a:r>
            <a:r>
              <a:rPr lang="en-US" altLang="ko-KR" sz="1400" b="1" dirty="0">
                <a:solidFill>
                  <a:srgbClr val="FF0000"/>
                </a:solidFill>
              </a:rPr>
              <a:t>thread</a:t>
            </a:r>
            <a:r>
              <a:rPr lang="ko-KR" altLang="en-US" sz="1400" b="1" dirty="0">
                <a:solidFill>
                  <a:srgbClr val="FF0000"/>
                </a:solidFill>
              </a:rPr>
              <a:t> 종료 후 </a:t>
            </a:r>
            <a:r>
              <a:rPr lang="en-US" altLang="ko-KR" sz="1400" b="1" dirty="0">
                <a:solidFill>
                  <a:srgbClr val="FF0000"/>
                </a:solidFill>
              </a:rPr>
              <a:t>thread </a:t>
            </a:r>
            <a:r>
              <a:rPr lang="ko-KR" altLang="en-US" sz="1400" b="1" dirty="0">
                <a:solidFill>
                  <a:srgbClr val="FF0000"/>
                </a:solidFill>
              </a:rPr>
              <a:t>내부에서 현재 </a:t>
            </a:r>
            <a:r>
              <a:rPr lang="en-US" altLang="ko-KR" sz="1400" b="1" dirty="0">
                <a:solidFill>
                  <a:srgbClr val="FF0000"/>
                </a:solidFill>
              </a:rPr>
              <a:t>epoch </a:t>
            </a:r>
            <a:r>
              <a:rPr lang="ko-KR" altLang="en-US" sz="1400" b="1" dirty="0">
                <a:solidFill>
                  <a:srgbClr val="FF0000"/>
                </a:solidFill>
              </a:rPr>
              <a:t>값 증가 </a:t>
            </a: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2FA93699-0B45-407C-B6BE-C1D2E71EACCB}"/>
              </a:ext>
            </a:extLst>
          </p:cNvPr>
          <p:cNvSpPr/>
          <p:nvPr/>
        </p:nvSpPr>
        <p:spPr>
          <a:xfrm>
            <a:off x="8375339" y="1600200"/>
            <a:ext cx="2029570" cy="2959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E0551C7A-65A2-4C46-B1F2-08F838824EB0}"/>
              </a:ext>
            </a:extLst>
          </p:cNvPr>
          <p:cNvCxnSpPr>
            <a:cxnSpLocks/>
            <a:stCxn id="91" idx="0"/>
          </p:cNvCxnSpPr>
          <p:nvPr/>
        </p:nvCxnSpPr>
        <p:spPr>
          <a:xfrm flipH="1" flipV="1">
            <a:off x="9352252" y="1889545"/>
            <a:ext cx="458159" cy="60007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9544670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5C5EBA7-E8F7-41A2-B087-FCC55E1DDD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ko-KR" dirty="0"/>
              <a:t>1GB </a:t>
            </a:r>
            <a:r>
              <a:rPr kumimoji="1" lang="ko-KR" altLang="en-US" dirty="0"/>
              <a:t>이상의 데이터셋에서 상당히 높은 메모리사용량을 보임</a:t>
            </a:r>
            <a:endParaRPr kumimoji="1" lang="en-US" altLang="ko-KR" dirty="0"/>
          </a:p>
          <a:p>
            <a:pPr lvl="1"/>
            <a:r>
              <a:rPr kumimoji="1" lang="en-US" altLang="ko-KR" dirty="0"/>
              <a:t>EMNIST(1.4GB) </a:t>
            </a:r>
            <a:r>
              <a:rPr kumimoji="1" lang="ko-KR" altLang="en-US" dirty="0"/>
              <a:t>데이터셋 훈련 시 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훈련 진입 시 </a:t>
            </a:r>
            <a:r>
              <a:rPr kumimoji="1" lang="en-US" altLang="ko-KR" dirty="0"/>
              <a:t>32GB </a:t>
            </a:r>
            <a:r>
              <a:rPr kumimoji="1" lang="ko-KR" altLang="en-US" dirty="0"/>
              <a:t>이상의 메모리를 사용</a:t>
            </a:r>
            <a:endParaRPr kumimoji="1" lang="en-US" altLang="ko-KR" dirty="0"/>
          </a:p>
          <a:p>
            <a:pPr lvl="1"/>
            <a:r>
              <a:rPr kumimoji="1" lang="en-US" altLang="ko-KR" dirty="0"/>
              <a:t>Epoch</a:t>
            </a:r>
            <a:r>
              <a:rPr kumimoji="1" lang="ko-KR" altLang="en-US" dirty="0"/>
              <a:t>이 진행될수록 메모리가 회수되지 않고 사용량이 높아지면서 </a:t>
            </a:r>
            <a:r>
              <a:rPr kumimoji="1" lang="en-US" altLang="ko-KR" dirty="0"/>
              <a:t>OOM</a:t>
            </a:r>
            <a:r>
              <a:rPr kumimoji="1" lang="ko-KR" altLang="en-US" dirty="0"/>
              <a:t>으로 프로세스 종료  </a:t>
            </a:r>
            <a:endParaRPr kumimoji="1" lang="en-US" altLang="ko-KR" dirty="0"/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6D47433-0D65-4804-A779-EBBA5F456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Ol.data</a:t>
            </a:r>
            <a:r>
              <a:rPr lang="ko-KR" altLang="en-US" dirty="0"/>
              <a:t> </a:t>
            </a:r>
            <a:r>
              <a:rPr lang="en-US" altLang="ko-KR" dirty="0"/>
              <a:t>OOM</a:t>
            </a:r>
            <a:r>
              <a:rPr lang="ko-KR" altLang="en-US" dirty="0"/>
              <a:t> </a:t>
            </a:r>
            <a:r>
              <a:rPr lang="en-US" altLang="ko-KR" dirty="0"/>
              <a:t>solution 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13B3A6-19C0-4D6B-A4D7-B1293F1726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125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48465326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5C5EBA7-E8F7-41A2-B087-FCC55E1DDD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ko-KR" dirty="0" err="1"/>
              <a:t>ol.data</a:t>
            </a:r>
            <a:r>
              <a:rPr kumimoji="1" lang="ko-KR" altLang="en-US" dirty="0"/>
              <a:t>가 가장 높은 사용량을 보임</a:t>
            </a:r>
            <a:endParaRPr kumimoji="1" lang="en-US" altLang="ko-KR" dirty="0"/>
          </a:p>
          <a:p>
            <a:pPr lvl="1"/>
            <a:r>
              <a:rPr lang="en-US" altLang="ko-KR" dirty="0"/>
              <a:t>GPU</a:t>
            </a:r>
            <a:r>
              <a:rPr lang="ko-KR" altLang="en-US" dirty="0"/>
              <a:t>에 다중작업</a:t>
            </a:r>
            <a:r>
              <a:rPr lang="en-US" altLang="ko-KR" dirty="0"/>
              <a:t>(multi-threaded</a:t>
            </a:r>
            <a:r>
              <a:rPr lang="ko-KR" altLang="en-US" dirty="0"/>
              <a:t> </a:t>
            </a:r>
            <a:r>
              <a:rPr lang="en-US" altLang="ko-KR" dirty="0"/>
              <a:t>test + train thread)</a:t>
            </a:r>
            <a:r>
              <a:rPr lang="ko-KR" altLang="en-US" dirty="0"/>
              <a:t>가</a:t>
            </a:r>
            <a:r>
              <a:rPr lang="en-US" altLang="ko-KR" dirty="0"/>
              <a:t> request </a:t>
            </a:r>
            <a:r>
              <a:rPr lang="ko-KR" altLang="en-US" dirty="0"/>
              <a:t>되면서 </a:t>
            </a:r>
            <a:r>
              <a:rPr lang="en-US" altLang="ko-KR" dirty="0"/>
              <a:t>test data+ train data</a:t>
            </a:r>
            <a:r>
              <a:rPr lang="ko-KR" altLang="en-US" dirty="0"/>
              <a:t>가 </a:t>
            </a:r>
            <a:r>
              <a:rPr lang="ko-KR" altLang="en-US" dirty="0" err="1"/>
              <a:t>텐서형태로</a:t>
            </a:r>
            <a:r>
              <a:rPr lang="ko-KR" altLang="en-US" dirty="0"/>
              <a:t> 동시에 메모리에 상주하며 대기함으로써 사용량이 높아짐</a:t>
            </a:r>
            <a:r>
              <a:rPr lang="en-US" altLang="ko-KR" dirty="0"/>
              <a:t>(</a:t>
            </a:r>
            <a:r>
              <a:rPr lang="ko-KR" altLang="en-US" dirty="0"/>
              <a:t>추측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6D47433-0D65-4804-A779-EBBA5F456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Ol.data</a:t>
            </a:r>
            <a:r>
              <a:rPr lang="ko-KR" altLang="en-US" dirty="0"/>
              <a:t> </a:t>
            </a:r>
            <a:r>
              <a:rPr lang="en-US" altLang="ko-KR" dirty="0"/>
              <a:t>OOM</a:t>
            </a:r>
            <a:r>
              <a:rPr lang="ko-KR" altLang="en-US" dirty="0"/>
              <a:t> </a:t>
            </a:r>
            <a:r>
              <a:rPr lang="en-US" altLang="ko-KR" dirty="0"/>
              <a:t>solution 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13B3A6-19C0-4D6B-A4D7-B1293F1726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3018" y="6041114"/>
            <a:ext cx="443242" cy="365125"/>
          </a:xfrm>
        </p:spPr>
        <p:txBody>
          <a:bodyPr/>
          <a:lstStyle/>
          <a:p>
            <a:fld id="{765CECA1-5C9B-4693-A1BD-3F65156FCD02}" type="slidenum">
              <a:rPr lang="ko-KR" altLang="en-US" smtClean="0"/>
              <a:pPr/>
              <a:t>126</a:t>
            </a:fld>
            <a:endParaRPr lang="ko-KR" altLang="en-US" dirty="0"/>
          </a:p>
        </p:txBody>
      </p:sp>
      <p:pic>
        <p:nvPicPr>
          <p:cNvPr id="19" name="그림 18" descr="텍스트, 전자기기이(가) 표시된 사진&#10;&#10;자동 생성된 설명">
            <a:extLst>
              <a:ext uri="{FF2B5EF4-FFF2-40B4-BE49-F238E27FC236}">
                <a16:creationId xmlns:a16="http://schemas.microsoft.com/office/drawing/2014/main" id="{DDD49BF5-7942-40B7-BC5E-DF93E0451B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065" y="2843266"/>
            <a:ext cx="5545580" cy="1409245"/>
          </a:xfrm>
          <a:prstGeom prst="rect">
            <a:avLst/>
          </a:prstGeom>
        </p:spPr>
      </p:pic>
      <p:pic>
        <p:nvPicPr>
          <p:cNvPr id="20" name="그림 19" descr="텍스트, 전자기기이(가) 표시된 사진&#10;&#10;자동 생성된 설명">
            <a:extLst>
              <a:ext uri="{FF2B5EF4-FFF2-40B4-BE49-F238E27FC236}">
                <a16:creationId xmlns:a16="http://schemas.microsoft.com/office/drawing/2014/main" id="{29D7427C-B2CF-4AC9-B32B-ADCF431EE2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065" y="4507589"/>
            <a:ext cx="5545580" cy="160972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8F1ECEB7-5624-4119-8683-A4F2F820F1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7562" y="3591056"/>
            <a:ext cx="5301343" cy="154305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4803129-470A-400B-8202-EE7DEB9FFB79}"/>
              </a:ext>
            </a:extLst>
          </p:cNvPr>
          <p:cNvSpPr txBox="1"/>
          <p:nvPr/>
        </p:nvSpPr>
        <p:spPr>
          <a:xfrm>
            <a:off x="6414636" y="3208226"/>
            <a:ext cx="3183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i="1" dirty="0" err="1"/>
              <a:t>tf.data</a:t>
            </a:r>
            <a:endParaRPr lang="ko-KR" altLang="en-US" b="1" i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784E29D-B03B-4C42-BA09-D125D6DAC032}"/>
              </a:ext>
            </a:extLst>
          </p:cNvPr>
          <p:cNvSpPr txBox="1"/>
          <p:nvPr/>
        </p:nvSpPr>
        <p:spPr>
          <a:xfrm>
            <a:off x="350205" y="4195384"/>
            <a:ext cx="3183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i="1" dirty="0" err="1"/>
              <a:t>Numpy</a:t>
            </a:r>
            <a:endParaRPr lang="ko-KR" altLang="en-US" b="1" i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926C83F-805F-4F53-8D70-4850EE849F57}"/>
              </a:ext>
            </a:extLst>
          </p:cNvPr>
          <p:cNvSpPr txBox="1"/>
          <p:nvPr/>
        </p:nvSpPr>
        <p:spPr>
          <a:xfrm>
            <a:off x="373065" y="2452590"/>
            <a:ext cx="3183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i="1" dirty="0" err="1"/>
              <a:t>ol.data</a:t>
            </a:r>
            <a:endParaRPr lang="ko-KR" altLang="en-US" b="1" i="1" dirty="0"/>
          </a:p>
        </p:txBody>
      </p:sp>
    </p:spTree>
    <p:extLst>
      <p:ext uri="{BB962C8B-B14F-4D97-AF65-F5344CB8AC3E}">
        <p14:creationId xmlns:p14="http://schemas.microsoft.com/office/powerpoint/2010/main" val="1606445734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5C5EBA7-E8F7-41A2-B087-FCC55E1DDD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ko-KR" dirty="0" err="1"/>
              <a:t>ol.data</a:t>
            </a:r>
            <a:r>
              <a:rPr kumimoji="1" lang="ko-KR" altLang="en-US" dirty="0"/>
              <a:t>가 가장 높은 메모리 사용량을 보임</a:t>
            </a:r>
            <a:endParaRPr kumimoji="1" lang="en-US" altLang="ko-KR" dirty="0"/>
          </a:p>
          <a:p>
            <a:pPr lvl="1"/>
            <a:r>
              <a:rPr lang="en-US" altLang="ko-KR" dirty="0"/>
              <a:t>GPU</a:t>
            </a:r>
            <a:r>
              <a:rPr lang="ko-KR" altLang="en-US" dirty="0"/>
              <a:t>에 다중작업</a:t>
            </a:r>
            <a:r>
              <a:rPr lang="en-US" altLang="ko-KR" dirty="0"/>
              <a:t>(multi-threaded</a:t>
            </a:r>
            <a:r>
              <a:rPr lang="ko-KR" altLang="en-US" dirty="0"/>
              <a:t> </a:t>
            </a:r>
            <a:r>
              <a:rPr lang="en-US" altLang="ko-KR" dirty="0"/>
              <a:t>test + train thread)</a:t>
            </a:r>
            <a:r>
              <a:rPr lang="ko-KR" altLang="en-US" dirty="0"/>
              <a:t>가</a:t>
            </a:r>
            <a:r>
              <a:rPr lang="en-US" altLang="ko-KR" dirty="0"/>
              <a:t> request </a:t>
            </a:r>
            <a:r>
              <a:rPr lang="ko-KR" altLang="en-US" dirty="0"/>
              <a:t>되면서 </a:t>
            </a:r>
            <a:r>
              <a:rPr lang="en-US" altLang="ko-KR" dirty="0"/>
              <a:t>test data+ train data</a:t>
            </a:r>
            <a:r>
              <a:rPr lang="ko-KR" altLang="en-US" dirty="0"/>
              <a:t>가 </a:t>
            </a:r>
            <a:r>
              <a:rPr lang="ko-KR" altLang="en-US" dirty="0" err="1"/>
              <a:t>텐서형태로</a:t>
            </a:r>
            <a:r>
              <a:rPr lang="ko-KR" altLang="en-US" dirty="0"/>
              <a:t> 동시에 메모리에 상주하며 대기함으로써 사용량이 높아짐</a:t>
            </a:r>
            <a:r>
              <a:rPr lang="en-US" altLang="ko-KR" dirty="0"/>
              <a:t>(</a:t>
            </a:r>
            <a:r>
              <a:rPr lang="ko-KR" altLang="en-US" dirty="0"/>
              <a:t>추측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 err="1"/>
              <a:t>Threadpool</a:t>
            </a:r>
            <a:r>
              <a:rPr lang="en-US" altLang="ko-KR" dirty="0"/>
              <a:t> executor </a:t>
            </a:r>
            <a:r>
              <a:rPr lang="ko-KR" altLang="en-US" dirty="0"/>
              <a:t>객체를 </a:t>
            </a:r>
            <a:r>
              <a:rPr lang="en-US" altLang="ko-KR" dirty="0"/>
              <a:t>Epoch </a:t>
            </a:r>
            <a:r>
              <a:rPr lang="ko-KR" altLang="en-US" dirty="0"/>
              <a:t>종료 시 </a:t>
            </a:r>
            <a:r>
              <a:rPr lang="en-US" altLang="ko-KR" dirty="0"/>
              <a:t>shutdown </a:t>
            </a:r>
            <a:r>
              <a:rPr lang="ko-KR" altLang="en-US" dirty="0"/>
              <a:t>다음 </a:t>
            </a:r>
            <a:r>
              <a:rPr lang="en-US" altLang="ko-KR" dirty="0"/>
              <a:t>Epoch </a:t>
            </a:r>
            <a:r>
              <a:rPr lang="ko-KR" altLang="en-US" dirty="0"/>
              <a:t>시작 시 재할당 </a:t>
            </a:r>
            <a:r>
              <a:rPr lang="en-US" altLang="ko-KR" dirty="0"/>
              <a:t>-&gt;</a:t>
            </a:r>
            <a:r>
              <a:rPr lang="ko-KR" altLang="en-US" dirty="0"/>
              <a:t> </a:t>
            </a:r>
            <a:r>
              <a:rPr lang="ko-KR" altLang="en-US" dirty="0" err="1"/>
              <a:t>변화없음</a:t>
            </a:r>
            <a:r>
              <a:rPr lang="ko-KR" altLang="en-US" dirty="0"/>
              <a:t> </a:t>
            </a:r>
            <a:endParaRPr lang="en-US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6D47433-0D65-4804-A779-EBBA5F456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Ol.data</a:t>
            </a:r>
            <a:r>
              <a:rPr lang="ko-KR" altLang="en-US" dirty="0"/>
              <a:t> </a:t>
            </a:r>
            <a:r>
              <a:rPr lang="en-US" altLang="ko-KR" dirty="0"/>
              <a:t>OOM</a:t>
            </a:r>
            <a:r>
              <a:rPr lang="ko-KR" altLang="en-US" dirty="0"/>
              <a:t> </a:t>
            </a:r>
            <a:r>
              <a:rPr lang="en-US" altLang="ko-KR" dirty="0"/>
              <a:t>solution 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13B3A6-19C0-4D6B-A4D7-B1293F1726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3018" y="6041114"/>
            <a:ext cx="443242" cy="365125"/>
          </a:xfrm>
        </p:spPr>
        <p:txBody>
          <a:bodyPr/>
          <a:lstStyle/>
          <a:p>
            <a:fld id="{765CECA1-5C9B-4693-A1BD-3F65156FCD02}" type="slidenum">
              <a:rPr lang="ko-KR" altLang="en-US" smtClean="0"/>
              <a:pPr/>
              <a:t>127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8638258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5C5EBA7-E8F7-41A2-B087-FCC55E1DDD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altLang="ko-KR" dirty="0" err="1"/>
              <a:t>TCmalloc</a:t>
            </a:r>
            <a:r>
              <a:rPr kumimoji="1" lang="en-US" altLang="ko-KR" dirty="0"/>
              <a:t>(Thread-Caching memory allocation)</a:t>
            </a:r>
          </a:p>
          <a:p>
            <a:pPr lvl="1"/>
            <a:r>
              <a:rPr kumimoji="1" lang="ko-KR" altLang="en-US" dirty="0"/>
              <a:t>기존 메모리 할당자는 </a:t>
            </a:r>
            <a:r>
              <a:rPr kumimoji="1" lang="ko-KR" altLang="en-US" dirty="0" err="1"/>
              <a:t>멀티쓰레드</a:t>
            </a:r>
            <a:r>
              <a:rPr kumimoji="1" lang="ko-KR" altLang="en-US" dirty="0"/>
              <a:t> 최적화가 고려되지 않음 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메모리 할당</a:t>
            </a:r>
            <a:r>
              <a:rPr kumimoji="1" lang="en-US" altLang="ko-KR" dirty="0"/>
              <a:t>, </a:t>
            </a:r>
            <a:r>
              <a:rPr kumimoji="1" lang="ko-KR" altLang="en-US" dirty="0"/>
              <a:t>관리에 동시성을 고려하여 설계된 </a:t>
            </a:r>
            <a:r>
              <a:rPr kumimoji="1" lang="ko-KR" altLang="en-US" dirty="0" err="1"/>
              <a:t>힙</a:t>
            </a:r>
            <a:r>
              <a:rPr kumimoji="1" lang="ko-KR" altLang="en-US" dirty="0"/>
              <a:t> 메모리 </a:t>
            </a:r>
            <a:r>
              <a:rPr kumimoji="1" lang="ko-KR" altLang="en-US" dirty="0" err="1"/>
              <a:t>할당자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pPr lvl="1"/>
            <a:r>
              <a:rPr kumimoji="1" lang="en-US" altLang="ko-KR" dirty="0">
                <a:hlinkClick r:id="rId3"/>
              </a:rPr>
              <a:t> https://code.google.com/p/gperftools/</a:t>
            </a:r>
            <a:endParaRPr kumimoji="1" lang="en-US" altLang="ko-KR" dirty="0"/>
          </a:p>
          <a:p>
            <a:pPr lvl="1"/>
            <a:r>
              <a:rPr kumimoji="1" lang="en-US" altLang="ko-KR" dirty="0"/>
              <a:t>C/C++ </a:t>
            </a:r>
            <a:r>
              <a:rPr kumimoji="1" lang="ko-KR" altLang="en-US" dirty="0"/>
              <a:t>프로그램에서 높은 메모리 사용량 최적화를 제공  </a:t>
            </a:r>
            <a:endParaRPr kumimoji="1" lang="en-US" altLang="ko-KR" dirty="0"/>
          </a:p>
          <a:p>
            <a:r>
              <a:rPr kumimoji="1" lang="ko-KR" altLang="en-US" dirty="0"/>
              <a:t>설치</a:t>
            </a:r>
            <a:endParaRPr kumimoji="1" lang="en-US" altLang="ko-KR" dirty="0"/>
          </a:p>
          <a:p>
            <a:pPr lvl="1"/>
            <a:r>
              <a:rPr kumimoji="1" lang="en-US" altLang="ko-KR" b="1" i="1" dirty="0" err="1"/>
              <a:t>Sudo</a:t>
            </a:r>
            <a:r>
              <a:rPr kumimoji="1" lang="en-US" altLang="ko-KR" b="1" i="1" dirty="0"/>
              <a:t> apt-get install libtcmalloc-minimal4</a:t>
            </a:r>
          </a:p>
          <a:p>
            <a:r>
              <a:rPr kumimoji="1" lang="ko-KR" altLang="en-US" dirty="0"/>
              <a:t>사용</a:t>
            </a:r>
            <a:endParaRPr kumimoji="1" lang="en-US" altLang="ko-KR" dirty="0"/>
          </a:p>
          <a:p>
            <a:pPr lvl="1"/>
            <a:r>
              <a:rPr kumimoji="1" lang="en-US" altLang="ko-KR" b="1" i="1" dirty="0"/>
              <a:t>LD_PRELOAD=/</a:t>
            </a:r>
            <a:r>
              <a:rPr kumimoji="1" lang="en-US" altLang="ko-KR" b="1" i="1" dirty="0" err="1"/>
              <a:t>usr</a:t>
            </a:r>
            <a:r>
              <a:rPr kumimoji="1" lang="en-US" altLang="ko-KR" b="1" i="1" dirty="0"/>
              <a:t>/lib/libtcmalloc_minimal.so.4 </a:t>
            </a:r>
            <a:r>
              <a:rPr kumimoji="1" lang="ko-KR" altLang="en-US" dirty="0"/>
              <a:t>모듈 </a:t>
            </a:r>
            <a:r>
              <a:rPr kumimoji="1" lang="en-US" altLang="ko-KR" dirty="0"/>
              <a:t>preload</a:t>
            </a:r>
          </a:p>
          <a:p>
            <a:pPr lvl="1"/>
            <a:r>
              <a:rPr kumimoji="1" lang="en-US" altLang="ko-KR" b="1" i="1" dirty="0"/>
              <a:t>LD_PRELOAD=/</a:t>
            </a:r>
            <a:r>
              <a:rPr kumimoji="1" lang="en-US" altLang="ko-KR" b="1" i="1" dirty="0" err="1"/>
              <a:t>usr</a:t>
            </a:r>
            <a:r>
              <a:rPr kumimoji="1" lang="en-US" altLang="ko-KR" b="1" i="1" dirty="0"/>
              <a:t>/lib/libtcmalloc_minimal.so.4 python3 some_model.py</a:t>
            </a:r>
            <a:endParaRPr kumimoji="1" lang="en-US" altLang="ko-KR" dirty="0"/>
          </a:p>
          <a:p>
            <a:pPr lvl="1"/>
            <a:endParaRPr kumimoji="1" lang="en-US" altLang="ko-KR" dirty="0"/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6D47433-0D65-4804-A779-EBBA5F456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Ol.data</a:t>
            </a:r>
            <a:r>
              <a:rPr lang="ko-KR" altLang="en-US" dirty="0"/>
              <a:t> </a:t>
            </a:r>
            <a:r>
              <a:rPr lang="en-US" altLang="ko-KR" dirty="0"/>
              <a:t>OOM</a:t>
            </a:r>
            <a:r>
              <a:rPr lang="ko-KR" altLang="en-US" dirty="0"/>
              <a:t> </a:t>
            </a:r>
            <a:r>
              <a:rPr lang="en-US" altLang="ko-KR" dirty="0"/>
              <a:t>solution 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13B3A6-19C0-4D6B-A4D7-B1293F1726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128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56610963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5C5EBA7-E8F7-41A2-B087-FCC55E1DDD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ko-KR" dirty="0" err="1"/>
              <a:t>TCmalloc</a:t>
            </a:r>
            <a:r>
              <a:rPr kumimoji="1" lang="en-US" altLang="ko-KR" dirty="0"/>
              <a:t> </a:t>
            </a:r>
            <a:r>
              <a:rPr kumimoji="1" lang="ko-KR" altLang="en-US" dirty="0"/>
              <a:t>사용 시</a:t>
            </a:r>
            <a:endParaRPr kumimoji="1" lang="en-US" altLang="ko-KR" dirty="0"/>
          </a:p>
          <a:p>
            <a:pPr lvl="1"/>
            <a:r>
              <a:rPr kumimoji="1" lang="en-US" altLang="ko-KR" dirty="0"/>
              <a:t>EMNIST(1.4GB) </a:t>
            </a:r>
            <a:r>
              <a:rPr kumimoji="1" lang="ko-KR" altLang="en-US" dirty="0"/>
              <a:t>데이터셋으로 학습 시 </a:t>
            </a:r>
            <a:r>
              <a:rPr kumimoji="1" lang="en-US" altLang="ko-KR" dirty="0" err="1"/>
              <a:t>ol.data</a:t>
            </a:r>
            <a:r>
              <a:rPr kumimoji="1" lang="en-US" altLang="ko-KR" dirty="0"/>
              <a:t> OOM</a:t>
            </a:r>
            <a:r>
              <a:rPr kumimoji="1" lang="ko-KR" altLang="en-US" dirty="0"/>
              <a:t>이 발생하지 않음</a:t>
            </a:r>
            <a:endParaRPr kumimoji="1" lang="en-US" altLang="ko-KR" dirty="0"/>
          </a:p>
          <a:p>
            <a:pPr lvl="1"/>
            <a:r>
              <a:rPr kumimoji="1" lang="en-US" altLang="ko-KR" dirty="0"/>
              <a:t> EMNIST Swap memory </a:t>
            </a:r>
            <a:r>
              <a:rPr kumimoji="1" lang="ko-KR" altLang="en-US" dirty="0"/>
              <a:t>사용량 </a:t>
            </a:r>
            <a:endParaRPr kumimoji="1" lang="en-US" altLang="ko-KR" dirty="0"/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6D47433-0D65-4804-A779-EBBA5F456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Ol.data</a:t>
            </a:r>
            <a:r>
              <a:rPr lang="ko-KR" altLang="en-US" dirty="0"/>
              <a:t> </a:t>
            </a:r>
            <a:r>
              <a:rPr lang="en-US" altLang="ko-KR" dirty="0"/>
              <a:t>OOM</a:t>
            </a:r>
            <a:r>
              <a:rPr lang="ko-KR" altLang="en-US" dirty="0"/>
              <a:t> </a:t>
            </a:r>
            <a:r>
              <a:rPr lang="en-US" altLang="ko-KR" dirty="0"/>
              <a:t>solution 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13B3A6-19C0-4D6B-A4D7-B1293F1726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129</a:t>
            </a:fld>
            <a:endParaRPr lang="ko-KR" altLang="en-US" dirty="0"/>
          </a:p>
        </p:txBody>
      </p:sp>
      <p:graphicFrame>
        <p:nvGraphicFramePr>
          <p:cNvPr id="64" name="차트 63">
            <a:extLst>
              <a:ext uri="{FF2B5EF4-FFF2-40B4-BE49-F238E27FC236}">
                <a16:creationId xmlns:a16="http://schemas.microsoft.com/office/drawing/2014/main" id="{7BABF63D-1063-4B94-AF0B-5FBDD50CB3A3}"/>
              </a:ext>
            </a:extLst>
          </p:cNvPr>
          <p:cNvGraphicFramePr>
            <a:graphicFrameLocks/>
          </p:cNvGraphicFramePr>
          <p:nvPr/>
        </p:nvGraphicFramePr>
        <p:xfrm>
          <a:off x="4136028" y="3648787"/>
          <a:ext cx="3786047" cy="238731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65" name="차트 64">
            <a:extLst>
              <a:ext uri="{FF2B5EF4-FFF2-40B4-BE49-F238E27FC236}">
                <a16:creationId xmlns:a16="http://schemas.microsoft.com/office/drawing/2014/main" id="{6C9BB7BA-27BB-4080-B758-71FD846EE9E8}"/>
              </a:ext>
            </a:extLst>
          </p:cNvPr>
          <p:cNvGraphicFramePr>
            <a:graphicFrameLocks/>
          </p:cNvGraphicFramePr>
          <p:nvPr/>
        </p:nvGraphicFramePr>
        <p:xfrm>
          <a:off x="8043183" y="3693124"/>
          <a:ext cx="3786048" cy="227687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66" name="차트 65">
            <a:extLst>
              <a:ext uri="{FF2B5EF4-FFF2-40B4-BE49-F238E27FC236}">
                <a16:creationId xmlns:a16="http://schemas.microsoft.com/office/drawing/2014/main" id="{714864C3-07C9-468C-B65B-37A792EBA31E}"/>
              </a:ext>
            </a:extLst>
          </p:cNvPr>
          <p:cNvGraphicFramePr>
            <a:graphicFrameLocks/>
          </p:cNvGraphicFramePr>
          <p:nvPr/>
        </p:nvGraphicFramePr>
        <p:xfrm>
          <a:off x="123495" y="3626224"/>
          <a:ext cx="4012534" cy="238731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67" name="표 8">
            <a:extLst>
              <a:ext uri="{FF2B5EF4-FFF2-40B4-BE49-F238E27FC236}">
                <a16:creationId xmlns:a16="http://schemas.microsoft.com/office/drawing/2014/main" id="{BDA7C1C5-7E4D-4C9E-A6ED-A1A2C7508BB6}"/>
              </a:ext>
            </a:extLst>
          </p:cNvPr>
          <p:cNvGraphicFramePr>
            <a:graphicFrameLocks noGrp="1"/>
          </p:cNvGraphicFramePr>
          <p:nvPr/>
        </p:nvGraphicFramePr>
        <p:xfrm>
          <a:off x="4593797" y="2192255"/>
          <a:ext cx="6438840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2926">
                  <a:extLst>
                    <a:ext uri="{9D8B030D-6E8A-4147-A177-3AD203B41FA5}">
                      <a16:colId xmlns:a16="http://schemas.microsoft.com/office/drawing/2014/main" val="4075717527"/>
                    </a:ext>
                  </a:extLst>
                </a:gridCol>
                <a:gridCol w="1491343">
                  <a:extLst>
                    <a:ext uri="{9D8B030D-6E8A-4147-A177-3AD203B41FA5}">
                      <a16:colId xmlns:a16="http://schemas.microsoft.com/office/drawing/2014/main" val="3698159959"/>
                    </a:ext>
                  </a:extLst>
                </a:gridCol>
                <a:gridCol w="1556657">
                  <a:extLst>
                    <a:ext uri="{9D8B030D-6E8A-4147-A177-3AD203B41FA5}">
                      <a16:colId xmlns:a16="http://schemas.microsoft.com/office/drawing/2014/main" val="3769381015"/>
                    </a:ext>
                  </a:extLst>
                </a:gridCol>
                <a:gridCol w="1817914">
                  <a:extLst>
                    <a:ext uri="{9D8B030D-6E8A-4147-A177-3AD203B41FA5}">
                      <a16:colId xmlns:a16="http://schemas.microsoft.com/office/drawing/2014/main" val="3285277256"/>
                    </a:ext>
                  </a:extLst>
                </a:gridCol>
              </a:tblGrid>
              <a:tr h="2950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case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Numpy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tf.data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ol.data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7194864"/>
                  </a:ext>
                </a:extLst>
              </a:tr>
              <a:tr h="5162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i="1" dirty="0"/>
                        <a:t>Swap usage(GB)</a:t>
                      </a:r>
                      <a:endParaRPr lang="ko-KR" altLang="en-US" b="1" i="1" dirty="0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2.32</a:t>
                      </a:r>
                      <a:endParaRPr lang="ko-KR" altLang="en-US" b="1" dirty="0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1.24</a:t>
                      </a:r>
                      <a:endParaRPr lang="ko-KR" altLang="en-US" b="1" dirty="0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2.1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20249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071731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648225B-1CB1-42A8-A96A-3C5E3D53C0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13</a:t>
            </a:fld>
            <a:endParaRPr lang="ko-KR" altLang="en-US" dirty="0"/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B33B5100-B287-4F5C-AB9D-C820D0DCFE98}"/>
              </a:ext>
            </a:extLst>
          </p:cNvPr>
          <p:cNvGrpSpPr/>
          <p:nvPr/>
        </p:nvGrpSpPr>
        <p:grpSpPr>
          <a:xfrm>
            <a:off x="34408" y="-1"/>
            <a:ext cx="12157591" cy="6465658"/>
            <a:chOff x="34408" y="-1"/>
            <a:chExt cx="12157591" cy="6465658"/>
          </a:xfrm>
        </p:grpSpPr>
        <p:cxnSp>
          <p:nvCxnSpPr>
            <p:cNvPr id="219" name="직선 화살표 연결선 218">
              <a:extLst>
                <a:ext uri="{FF2B5EF4-FFF2-40B4-BE49-F238E27FC236}">
                  <a16:creationId xmlns:a16="http://schemas.microsoft.com/office/drawing/2014/main" id="{8DE49B32-587A-4F87-9512-C2BE3798BED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267182" y="2184076"/>
              <a:ext cx="1185" cy="603457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직선 연결선 259">
              <a:extLst>
                <a:ext uri="{FF2B5EF4-FFF2-40B4-BE49-F238E27FC236}">
                  <a16:creationId xmlns:a16="http://schemas.microsoft.com/office/drawing/2014/main" id="{86EDF23A-2943-4404-A4A9-AE6D4B0A961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24614" y="2762742"/>
              <a:ext cx="956285" cy="979021"/>
            </a:xfrm>
            <a:prstGeom prst="line">
              <a:avLst/>
            </a:prstGeom>
            <a:ln w="571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8" name="정육면체 187">
              <a:extLst>
                <a:ext uri="{FF2B5EF4-FFF2-40B4-BE49-F238E27FC236}">
                  <a16:creationId xmlns:a16="http://schemas.microsoft.com/office/drawing/2014/main" id="{9F43B0FC-F12B-40C2-8A64-893549284EC8}"/>
                </a:ext>
              </a:extLst>
            </p:cNvPr>
            <p:cNvSpPr/>
            <p:nvPr/>
          </p:nvSpPr>
          <p:spPr>
            <a:xfrm>
              <a:off x="5679821" y="1196391"/>
              <a:ext cx="900000" cy="900000"/>
            </a:xfrm>
            <a:prstGeom prst="cube">
              <a:avLst>
                <a:gd name="adj" fmla="val 6960"/>
              </a:avLst>
            </a:prstGeom>
            <a:solidFill>
              <a:schemeClr val="bg2">
                <a:lumMod val="5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9" name="정육면체 188">
              <a:extLst>
                <a:ext uri="{FF2B5EF4-FFF2-40B4-BE49-F238E27FC236}">
                  <a16:creationId xmlns:a16="http://schemas.microsoft.com/office/drawing/2014/main" id="{BA6BEAB5-A6B9-4BDE-8D4A-1D15C629260F}"/>
                </a:ext>
              </a:extLst>
            </p:cNvPr>
            <p:cNvSpPr/>
            <p:nvPr/>
          </p:nvSpPr>
          <p:spPr>
            <a:xfrm>
              <a:off x="5617552" y="1254134"/>
              <a:ext cx="900000" cy="900000"/>
            </a:xfrm>
            <a:prstGeom prst="cube">
              <a:avLst>
                <a:gd name="adj" fmla="val 6960"/>
              </a:avLst>
            </a:prstGeom>
            <a:solidFill>
              <a:schemeClr val="bg2">
                <a:lumMod val="5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81D86529-A622-40DD-9BFB-2E32551862B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706506" y="4087301"/>
              <a:ext cx="2825" cy="904632"/>
            </a:xfrm>
            <a:prstGeom prst="line">
              <a:avLst/>
            </a:prstGeom>
            <a:ln w="5715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ACDC24D3-7A3E-43E8-B3CC-8028F4D10362}"/>
                </a:ext>
              </a:extLst>
            </p:cNvPr>
            <p:cNvSpPr/>
            <p:nvPr/>
          </p:nvSpPr>
          <p:spPr>
            <a:xfrm>
              <a:off x="34408" y="-1"/>
              <a:ext cx="8842091" cy="4087302"/>
            </a:xfrm>
            <a:prstGeom prst="roundRect">
              <a:avLst>
                <a:gd name="adj" fmla="val 9733"/>
              </a:avLst>
            </a:prstGeom>
            <a:noFill/>
            <a:ln w="3810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206" name="직선 화살표 연결선 205">
              <a:extLst>
                <a:ext uri="{FF2B5EF4-FFF2-40B4-BE49-F238E27FC236}">
                  <a16:creationId xmlns:a16="http://schemas.microsoft.com/office/drawing/2014/main" id="{B2736784-D5D6-4C82-8C55-01F8A9D89DA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900603" y="2188808"/>
              <a:ext cx="2" cy="51535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7" name="정육면체 206">
              <a:extLst>
                <a:ext uri="{FF2B5EF4-FFF2-40B4-BE49-F238E27FC236}">
                  <a16:creationId xmlns:a16="http://schemas.microsoft.com/office/drawing/2014/main" id="{062B1063-9888-4C04-A1EC-7DEABF55D095}"/>
                </a:ext>
              </a:extLst>
            </p:cNvPr>
            <p:cNvSpPr/>
            <p:nvPr/>
          </p:nvSpPr>
          <p:spPr>
            <a:xfrm>
              <a:off x="3457427" y="1213779"/>
              <a:ext cx="900000" cy="900000"/>
            </a:xfrm>
            <a:prstGeom prst="cube">
              <a:avLst>
                <a:gd name="adj" fmla="val 6960"/>
              </a:avLst>
            </a:prstGeom>
            <a:solidFill>
              <a:schemeClr val="bg2">
                <a:lumMod val="5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8" name="정육면체 207">
              <a:extLst>
                <a:ext uri="{FF2B5EF4-FFF2-40B4-BE49-F238E27FC236}">
                  <a16:creationId xmlns:a16="http://schemas.microsoft.com/office/drawing/2014/main" id="{F3A98D19-8F62-4D47-B8C4-6105C0B79C9E}"/>
                </a:ext>
              </a:extLst>
            </p:cNvPr>
            <p:cNvSpPr/>
            <p:nvPr/>
          </p:nvSpPr>
          <p:spPr>
            <a:xfrm>
              <a:off x="3396624" y="1269755"/>
              <a:ext cx="900000" cy="900000"/>
            </a:xfrm>
            <a:prstGeom prst="cube">
              <a:avLst>
                <a:gd name="adj" fmla="val 6960"/>
              </a:avLst>
            </a:prstGeom>
            <a:solidFill>
              <a:schemeClr val="bg2">
                <a:lumMod val="5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9" name="정육면체 208">
              <a:extLst>
                <a:ext uri="{FF2B5EF4-FFF2-40B4-BE49-F238E27FC236}">
                  <a16:creationId xmlns:a16="http://schemas.microsoft.com/office/drawing/2014/main" id="{08C8B8BE-B3D7-4D8E-9EC8-F08016C65418}"/>
                </a:ext>
              </a:extLst>
            </p:cNvPr>
            <p:cNvSpPr/>
            <p:nvPr/>
          </p:nvSpPr>
          <p:spPr>
            <a:xfrm>
              <a:off x="3338078" y="1331947"/>
              <a:ext cx="900000" cy="900000"/>
            </a:xfrm>
            <a:prstGeom prst="cube">
              <a:avLst>
                <a:gd name="adj" fmla="val 6960"/>
              </a:avLst>
            </a:prstGeom>
            <a:solidFill>
              <a:schemeClr val="bg2">
                <a:lumMod val="5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0" name="정육면체 209">
              <a:extLst>
                <a:ext uri="{FF2B5EF4-FFF2-40B4-BE49-F238E27FC236}">
                  <a16:creationId xmlns:a16="http://schemas.microsoft.com/office/drawing/2014/main" id="{660F8E92-8CF3-4995-8965-5978437BCDA5}"/>
                </a:ext>
              </a:extLst>
            </p:cNvPr>
            <p:cNvSpPr/>
            <p:nvPr/>
          </p:nvSpPr>
          <p:spPr>
            <a:xfrm>
              <a:off x="3274892" y="1397449"/>
              <a:ext cx="900000" cy="900000"/>
            </a:xfrm>
            <a:prstGeom prst="cube">
              <a:avLst>
                <a:gd name="adj" fmla="val 6960"/>
              </a:avLst>
            </a:prstGeom>
            <a:solidFill>
              <a:schemeClr val="bg2">
                <a:lumMod val="5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1" name="정육면체 210">
              <a:extLst>
                <a:ext uri="{FF2B5EF4-FFF2-40B4-BE49-F238E27FC236}">
                  <a16:creationId xmlns:a16="http://schemas.microsoft.com/office/drawing/2014/main" id="{A1B6E9FF-DF76-4B8F-8072-A8A093C102F2}"/>
                </a:ext>
              </a:extLst>
            </p:cNvPr>
            <p:cNvSpPr/>
            <p:nvPr/>
          </p:nvSpPr>
          <p:spPr>
            <a:xfrm>
              <a:off x="3209323" y="1458183"/>
              <a:ext cx="900000" cy="900000"/>
            </a:xfrm>
            <a:prstGeom prst="cube">
              <a:avLst>
                <a:gd name="adj" fmla="val 6960"/>
              </a:avLst>
            </a:prstGeom>
            <a:solidFill>
              <a:schemeClr val="bg2">
                <a:lumMod val="5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2" name="정육면체 211">
              <a:extLst>
                <a:ext uri="{FF2B5EF4-FFF2-40B4-BE49-F238E27FC236}">
                  <a16:creationId xmlns:a16="http://schemas.microsoft.com/office/drawing/2014/main" id="{5C7DEBA3-0FF5-47D2-BE6C-6644132D6C84}"/>
                </a:ext>
              </a:extLst>
            </p:cNvPr>
            <p:cNvSpPr/>
            <p:nvPr/>
          </p:nvSpPr>
          <p:spPr>
            <a:xfrm>
              <a:off x="3148520" y="1521303"/>
              <a:ext cx="900000" cy="900000"/>
            </a:xfrm>
            <a:prstGeom prst="cube">
              <a:avLst>
                <a:gd name="adj" fmla="val 6960"/>
              </a:avLst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3" name="정육면체 212">
              <a:extLst>
                <a:ext uri="{FF2B5EF4-FFF2-40B4-BE49-F238E27FC236}">
                  <a16:creationId xmlns:a16="http://schemas.microsoft.com/office/drawing/2014/main" id="{D1BF295F-4B3E-461A-9448-0040700F5FD3}"/>
                </a:ext>
              </a:extLst>
            </p:cNvPr>
            <p:cNvSpPr/>
            <p:nvPr/>
          </p:nvSpPr>
          <p:spPr>
            <a:xfrm>
              <a:off x="3082830" y="1585874"/>
              <a:ext cx="900000" cy="900000"/>
            </a:xfrm>
            <a:prstGeom prst="cube">
              <a:avLst>
                <a:gd name="adj" fmla="val 6960"/>
              </a:avLst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4" name="정육면체 213">
              <a:extLst>
                <a:ext uri="{FF2B5EF4-FFF2-40B4-BE49-F238E27FC236}">
                  <a16:creationId xmlns:a16="http://schemas.microsoft.com/office/drawing/2014/main" id="{8F804782-442C-4FD6-B2C0-FCBE33A9CCBB}"/>
                </a:ext>
              </a:extLst>
            </p:cNvPr>
            <p:cNvSpPr/>
            <p:nvPr/>
          </p:nvSpPr>
          <p:spPr>
            <a:xfrm>
              <a:off x="3022024" y="1646614"/>
              <a:ext cx="900000" cy="900000"/>
            </a:xfrm>
            <a:prstGeom prst="cube">
              <a:avLst>
                <a:gd name="adj" fmla="val 6960"/>
              </a:avLst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5" name="정육면체 214">
              <a:extLst>
                <a:ext uri="{FF2B5EF4-FFF2-40B4-BE49-F238E27FC236}">
                  <a16:creationId xmlns:a16="http://schemas.microsoft.com/office/drawing/2014/main" id="{8037823B-A1DF-437E-BD9E-F25D0DCFAF3A}"/>
                </a:ext>
              </a:extLst>
            </p:cNvPr>
            <p:cNvSpPr/>
            <p:nvPr/>
          </p:nvSpPr>
          <p:spPr>
            <a:xfrm>
              <a:off x="2958070" y="1708801"/>
              <a:ext cx="900000" cy="900000"/>
            </a:xfrm>
            <a:prstGeom prst="cube">
              <a:avLst>
                <a:gd name="adj" fmla="val 6960"/>
              </a:avLst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6" name="정육면체 215">
              <a:extLst>
                <a:ext uri="{FF2B5EF4-FFF2-40B4-BE49-F238E27FC236}">
                  <a16:creationId xmlns:a16="http://schemas.microsoft.com/office/drawing/2014/main" id="{15717803-8EAC-4E32-A29A-C33C38F0F066}"/>
                </a:ext>
              </a:extLst>
            </p:cNvPr>
            <p:cNvSpPr/>
            <p:nvPr/>
          </p:nvSpPr>
          <p:spPr>
            <a:xfrm>
              <a:off x="2895529" y="1771922"/>
              <a:ext cx="900000" cy="900000"/>
            </a:xfrm>
            <a:prstGeom prst="cube">
              <a:avLst>
                <a:gd name="adj" fmla="val 6960"/>
              </a:avLst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7" name="정육면체 216">
              <a:extLst>
                <a:ext uri="{FF2B5EF4-FFF2-40B4-BE49-F238E27FC236}">
                  <a16:creationId xmlns:a16="http://schemas.microsoft.com/office/drawing/2014/main" id="{4EA9B6BE-B14B-44C8-9C39-68E7DC34A94D}"/>
                </a:ext>
              </a:extLst>
            </p:cNvPr>
            <p:cNvSpPr/>
            <p:nvPr/>
          </p:nvSpPr>
          <p:spPr>
            <a:xfrm>
              <a:off x="2834600" y="1831729"/>
              <a:ext cx="900000" cy="900000"/>
            </a:xfrm>
            <a:prstGeom prst="cube">
              <a:avLst>
                <a:gd name="adj" fmla="val 6960"/>
              </a:avLst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8" name="정육면체 217">
              <a:extLst>
                <a:ext uri="{FF2B5EF4-FFF2-40B4-BE49-F238E27FC236}">
                  <a16:creationId xmlns:a16="http://schemas.microsoft.com/office/drawing/2014/main" id="{86A7DD92-5416-4655-BD47-594C944B2237}"/>
                </a:ext>
              </a:extLst>
            </p:cNvPr>
            <p:cNvSpPr/>
            <p:nvPr/>
          </p:nvSpPr>
          <p:spPr>
            <a:xfrm>
              <a:off x="2773797" y="1894851"/>
              <a:ext cx="900000" cy="900000"/>
            </a:xfrm>
            <a:prstGeom prst="cube">
              <a:avLst>
                <a:gd name="adj" fmla="val 6960"/>
              </a:avLst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7" name="정육면체 226">
              <a:extLst>
                <a:ext uri="{FF2B5EF4-FFF2-40B4-BE49-F238E27FC236}">
                  <a16:creationId xmlns:a16="http://schemas.microsoft.com/office/drawing/2014/main" id="{5292ECA6-870B-4B1F-8E62-4914F5EF7A4E}"/>
                </a:ext>
              </a:extLst>
            </p:cNvPr>
            <p:cNvSpPr/>
            <p:nvPr/>
          </p:nvSpPr>
          <p:spPr>
            <a:xfrm>
              <a:off x="2712992" y="1953204"/>
              <a:ext cx="900000" cy="900000"/>
            </a:xfrm>
            <a:prstGeom prst="cube">
              <a:avLst>
                <a:gd name="adj" fmla="val 6960"/>
              </a:avLst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8" name="정육면체 227">
              <a:extLst>
                <a:ext uri="{FF2B5EF4-FFF2-40B4-BE49-F238E27FC236}">
                  <a16:creationId xmlns:a16="http://schemas.microsoft.com/office/drawing/2014/main" id="{F5ABA0D8-6241-40FC-A752-391693D9134E}"/>
                </a:ext>
              </a:extLst>
            </p:cNvPr>
            <p:cNvSpPr/>
            <p:nvPr/>
          </p:nvSpPr>
          <p:spPr>
            <a:xfrm>
              <a:off x="2652188" y="2016323"/>
              <a:ext cx="900000" cy="900000"/>
            </a:xfrm>
            <a:prstGeom prst="cube">
              <a:avLst>
                <a:gd name="adj" fmla="val 6960"/>
              </a:avLst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9" name="정육면체 228">
              <a:extLst>
                <a:ext uri="{FF2B5EF4-FFF2-40B4-BE49-F238E27FC236}">
                  <a16:creationId xmlns:a16="http://schemas.microsoft.com/office/drawing/2014/main" id="{CCE0E1C3-39B6-496D-985E-751334DE604C}"/>
                </a:ext>
              </a:extLst>
            </p:cNvPr>
            <p:cNvSpPr/>
            <p:nvPr/>
          </p:nvSpPr>
          <p:spPr>
            <a:xfrm>
              <a:off x="2592605" y="2074467"/>
              <a:ext cx="900000" cy="900000"/>
            </a:xfrm>
            <a:prstGeom prst="cube">
              <a:avLst>
                <a:gd name="adj" fmla="val 6960"/>
              </a:avLst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0" name="정육면체 229">
              <a:extLst>
                <a:ext uri="{FF2B5EF4-FFF2-40B4-BE49-F238E27FC236}">
                  <a16:creationId xmlns:a16="http://schemas.microsoft.com/office/drawing/2014/main" id="{A2807EC6-BC11-465A-8A7D-692200148B6D}"/>
                </a:ext>
              </a:extLst>
            </p:cNvPr>
            <p:cNvSpPr/>
            <p:nvPr/>
          </p:nvSpPr>
          <p:spPr>
            <a:xfrm>
              <a:off x="2538943" y="2130443"/>
              <a:ext cx="900000" cy="900000"/>
            </a:xfrm>
            <a:prstGeom prst="cube">
              <a:avLst>
                <a:gd name="adj" fmla="val 6960"/>
              </a:avLst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1" name="정육면체 230">
              <a:extLst>
                <a:ext uri="{FF2B5EF4-FFF2-40B4-BE49-F238E27FC236}">
                  <a16:creationId xmlns:a16="http://schemas.microsoft.com/office/drawing/2014/main" id="{A740288C-A2F8-4344-B4F5-DDFEF1D3D9FA}"/>
                </a:ext>
              </a:extLst>
            </p:cNvPr>
            <p:cNvSpPr/>
            <p:nvPr/>
          </p:nvSpPr>
          <p:spPr>
            <a:xfrm>
              <a:off x="2475593" y="2192008"/>
              <a:ext cx="900000" cy="900000"/>
            </a:xfrm>
            <a:prstGeom prst="cube">
              <a:avLst>
                <a:gd name="adj" fmla="val 6960"/>
              </a:avLst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2" name="정육면체 231">
              <a:extLst>
                <a:ext uri="{FF2B5EF4-FFF2-40B4-BE49-F238E27FC236}">
                  <a16:creationId xmlns:a16="http://schemas.microsoft.com/office/drawing/2014/main" id="{384B54F8-2BA0-462E-9C35-BA6863645A0F}"/>
                </a:ext>
              </a:extLst>
            </p:cNvPr>
            <p:cNvSpPr/>
            <p:nvPr/>
          </p:nvSpPr>
          <p:spPr>
            <a:xfrm>
              <a:off x="5553665" y="1312186"/>
              <a:ext cx="900000" cy="900000"/>
            </a:xfrm>
            <a:prstGeom prst="cube">
              <a:avLst>
                <a:gd name="adj" fmla="val 6960"/>
              </a:avLst>
            </a:prstGeom>
            <a:solidFill>
              <a:schemeClr val="bg2">
                <a:lumMod val="5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3" name="정육면체 232">
              <a:extLst>
                <a:ext uri="{FF2B5EF4-FFF2-40B4-BE49-F238E27FC236}">
                  <a16:creationId xmlns:a16="http://schemas.microsoft.com/office/drawing/2014/main" id="{6E582F0B-C41D-4D37-92F8-05050E58CB78}"/>
                </a:ext>
              </a:extLst>
            </p:cNvPr>
            <p:cNvSpPr/>
            <p:nvPr/>
          </p:nvSpPr>
          <p:spPr>
            <a:xfrm>
              <a:off x="5491396" y="1369929"/>
              <a:ext cx="900000" cy="900000"/>
            </a:xfrm>
            <a:prstGeom prst="cube">
              <a:avLst>
                <a:gd name="adj" fmla="val 6960"/>
              </a:avLst>
            </a:prstGeom>
            <a:solidFill>
              <a:schemeClr val="bg2">
                <a:lumMod val="5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4" name="정육면체 233">
              <a:extLst>
                <a:ext uri="{FF2B5EF4-FFF2-40B4-BE49-F238E27FC236}">
                  <a16:creationId xmlns:a16="http://schemas.microsoft.com/office/drawing/2014/main" id="{C80B3C0B-C502-42DC-8B89-F8C0962AFA6C}"/>
                </a:ext>
              </a:extLst>
            </p:cNvPr>
            <p:cNvSpPr/>
            <p:nvPr/>
          </p:nvSpPr>
          <p:spPr>
            <a:xfrm>
              <a:off x="5363792" y="1441646"/>
              <a:ext cx="900000" cy="900000"/>
            </a:xfrm>
            <a:prstGeom prst="cube">
              <a:avLst>
                <a:gd name="adj" fmla="val 6960"/>
              </a:avLst>
            </a:prstGeom>
            <a:solidFill>
              <a:schemeClr val="bg2">
                <a:lumMod val="5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5" name="정육면체 234">
              <a:extLst>
                <a:ext uri="{FF2B5EF4-FFF2-40B4-BE49-F238E27FC236}">
                  <a16:creationId xmlns:a16="http://schemas.microsoft.com/office/drawing/2014/main" id="{EF41E832-A9D2-481E-8427-6787EFD6BD89}"/>
                </a:ext>
              </a:extLst>
            </p:cNvPr>
            <p:cNvSpPr/>
            <p:nvPr/>
          </p:nvSpPr>
          <p:spPr>
            <a:xfrm>
              <a:off x="5426813" y="1433329"/>
              <a:ext cx="900000" cy="900000"/>
            </a:xfrm>
            <a:prstGeom prst="cube">
              <a:avLst>
                <a:gd name="adj" fmla="val 6960"/>
              </a:avLst>
            </a:prstGeom>
            <a:solidFill>
              <a:schemeClr val="bg2">
                <a:lumMod val="5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6" name="정육면체 235">
              <a:extLst>
                <a:ext uri="{FF2B5EF4-FFF2-40B4-BE49-F238E27FC236}">
                  <a16:creationId xmlns:a16="http://schemas.microsoft.com/office/drawing/2014/main" id="{05526345-E299-4363-BA68-B33CB3F563D8}"/>
                </a:ext>
              </a:extLst>
            </p:cNvPr>
            <p:cNvSpPr/>
            <p:nvPr/>
          </p:nvSpPr>
          <p:spPr>
            <a:xfrm>
              <a:off x="5363627" y="1494063"/>
              <a:ext cx="900000" cy="900000"/>
            </a:xfrm>
            <a:prstGeom prst="cube">
              <a:avLst>
                <a:gd name="adj" fmla="val 6960"/>
              </a:avLst>
            </a:prstGeom>
            <a:solidFill>
              <a:schemeClr val="bg2">
                <a:lumMod val="5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7" name="정육면체 236">
              <a:extLst>
                <a:ext uri="{FF2B5EF4-FFF2-40B4-BE49-F238E27FC236}">
                  <a16:creationId xmlns:a16="http://schemas.microsoft.com/office/drawing/2014/main" id="{AD6733A5-C811-4067-8823-D79B44DDAAC2}"/>
                </a:ext>
              </a:extLst>
            </p:cNvPr>
            <p:cNvSpPr/>
            <p:nvPr/>
          </p:nvSpPr>
          <p:spPr>
            <a:xfrm>
              <a:off x="5302822" y="1557183"/>
              <a:ext cx="900000" cy="900000"/>
            </a:xfrm>
            <a:prstGeom prst="cube">
              <a:avLst>
                <a:gd name="adj" fmla="val 6960"/>
              </a:avLst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8" name="정육면체 237">
              <a:extLst>
                <a:ext uri="{FF2B5EF4-FFF2-40B4-BE49-F238E27FC236}">
                  <a16:creationId xmlns:a16="http://schemas.microsoft.com/office/drawing/2014/main" id="{16D163D3-B1AA-4AEC-BB2D-0B83570A6E88}"/>
                </a:ext>
              </a:extLst>
            </p:cNvPr>
            <p:cNvSpPr/>
            <p:nvPr/>
          </p:nvSpPr>
          <p:spPr>
            <a:xfrm>
              <a:off x="5249038" y="1618235"/>
              <a:ext cx="891459" cy="897732"/>
            </a:xfrm>
            <a:prstGeom prst="cube">
              <a:avLst>
                <a:gd name="adj" fmla="val 6960"/>
              </a:avLst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9" name="정육면체 238">
              <a:extLst>
                <a:ext uri="{FF2B5EF4-FFF2-40B4-BE49-F238E27FC236}">
                  <a16:creationId xmlns:a16="http://schemas.microsoft.com/office/drawing/2014/main" id="{C1B1F69A-D1B2-4368-8679-DD914561EC71}"/>
                </a:ext>
              </a:extLst>
            </p:cNvPr>
            <p:cNvSpPr/>
            <p:nvPr/>
          </p:nvSpPr>
          <p:spPr>
            <a:xfrm>
              <a:off x="5178719" y="1680111"/>
              <a:ext cx="900000" cy="900000"/>
            </a:xfrm>
            <a:prstGeom prst="cube">
              <a:avLst>
                <a:gd name="adj" fmla="val 6960"/>
              </a:avLst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0" name="정육면체 239">
              <a:extLst>
                <a:ext uri="{FF2B5EF4-FFF2-40B4-BE49-F238E27FC236}">
                  <a16:creationId xmlns:a16="http://schemas.microsoft.com/office/drawing/2014/main" id="{EE855700-4F2B-4FC3-80B2-52EBD93F95DB}"/>
                </a:ext>
              </a:extLst>
            </p:cNvPr>
            <p:cNvSpPr/>
            <p:nvPr/>
          </p:nvSpPr>
          <p:spPr>
            <a:xfrm>
              <a:off x="5117283" y="1743010"/>
              <a:ext cx="900000" cy="900000"/>
            </a:xfrm>
            <a:prstGeom prst="cube">
              <a:avLst>
                <a:gd name="adj" fmla="val 6960"/>
              </a:avLst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1" name="정육면체 240">
              <a:extLst>
                <a:ext uri="{FF2B5EF4-FFF2-40B4-BE49-F238E27FC236}">
                  <a16:creationId xmlns:a16="http://schemas.microsoft.com/office/drawing/2014/main" id="{5CCE09EC-1E45-48E6-9377-6B07BDA6248B}"/>
                </a:ext>
              </a:extLst>
            </p:cNvPr>
            <p:cNvSpPr/>
            <p:nvPr/>
          </p:nvSpPr>
          <p:spPr>
            <a:xfrm>
              <a:off x="5053606" y="1802876"/>
              <a:ext cx="900000" cy="900000"/>
            </a:xfrm>
            <a:prstGeom prst="cube">
              <a:avLst>
                <a:gd name="adj" fmla="val 6960"/>
              </a:avLst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2" name="정육면체 241">
              <a:extLst>
                <a:ext uri="{FF2B5EF4-FFF2-40B4-BE49-F238E27FC236}">
                  <a16:creationId xmlns:a16="http://schemas.microsoft.com/office/drawing/2014/main" id="{B230195A-455B-4A0B-A98A-F9A3B1B068D7}"/>
                </a:ext>
              </a:extLst>
            </p:cNvPr>
            <p:cNvSpPr/>
            <p:nvPr/>
          </p:nvSpPr>
          <p:spPr>
            <a:xfrm>
              <a:off x="4994754" y="1627574"/>
              <a:ext cx="900000" cy="900000"/>
            </a:xfrm>
            <a:prstGeom prst="cube">
              <a:avLst>
                <a:gd name="adj" fmla="val 6960"/>
              </a:avLst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3" name="정육면체 242">
              <a:extLst>
                <a:ext uri="{FF2B5EF4-FFF2-40B4-BE49-F238E27FC236}">
                  <a16:creationId xmlns:a16="http://schemas.microsoft.com/office/drawing/2014/main" id="{7B0E5635-488C-4EE6-AA33-C2F35E10B9F8}"/>
                </a:ext>
              </a:extLst>
            </p:cNvPr>
            <p:cNvSpPr/>
            <p:nvPr/>
          </p:nvSpPr>
          <p:spPr>
            <a:xfrm>
              <a:off x="4931893" y="1935376"/>
              <a:ext cx="900000" cy="900000"/>
            </a:xfrm>
            <a:prstGeom prst="cube">
              <a:avLst>
                <a:gd name="adj" fmla="val 6960"/>
              </a:avLst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4" name="정육면체 243">
              <a:extLst>
                <a:ext uri="{FF2B5EF4-FFF2-40B4-BE49-F238E27FC236}">
                  <a16:creationId xmlns:a16="http://schemas.microsoft.com/office/drawing/2014/main" id="{7BD751D3-50D0-4A8F-9277-B33E41C754F4}"/>
                </a:ext>
              </a:extLst>
            </p:cNvPr>
            <p:cNvSpPr/>
            <p:nvPr/>
          </p:nvSpPr>
          <p:spPr>
            <a:xfrm>
              <a:off x="4931444" y="2511299"/>
              <a:ext cx="900000" cy="900000"/>
            </a:xfrm>
            <a:prstGeom prst="cube">
              <a:avLst>
                <a:gd name="adj" fmla="val 6960"/>
              </a:avLst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5" name="정육면체 244">
              <a:extLst>
                <a:ext uri="{FF2B5EF4-FFF2-40B4-BE49-F238E27FC236}">
                  <a16:creationId xmlns:a16="http://schemas.microsoft.com/office/drawing/2014/main" id="{F4D90575-B724-419F-A4A5-EC3F0B939A69}"/>
                </a:ext>
              </a:extLst>
            </p:cNvPr>
            <p:cNvSpPr/>
            <p:nvPr/>
          </p:nvSpPr>
          <p:spPr>
            <a:xfrm>
              <a:off x="4869814" y="1999700"/>
              <a:ext cx="900000" cy="900000"/>
            </a:xfrm>
            <a:prstGeom prst="cube">
              <a:avLst>
                <a:gd name="adj" fmla="val 6960"/>
              </a:avLst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6" name="정육면체 245">
              <a:extLst>
                <a:ext uri="{FF2B5EF4-FFF2-40B4-BE49-F238E27FC236}">
                  <a16:creationId xmlns:a16="http://schemas.microsoft.com/office/drawing/2014/main" id="{B54CADA4-1626-46B9-8109-61D75A2341C1}"/>
                </a:ext>
              </a:extLst>
            </p:cNvPr>
            <p:cNvSpPr/>
            <p:nvPr/>
          </p:nvSpPr>
          <p:spPr>
            <a:xfrm>
              <a:off x="4806506" y="2061891"/>
              <a:ext cx="900000" cy="900000"/>
            </a:xfrm>
            <a:prstGeom prst="cube">
              <a:avLst>
                <a:gd name="adj" fmla="val 6960"/>
              </a:avLst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7" name="정육면체 246">
              <a:extLst>
                <a:ext uri="{FF2B5EF4-FFF2-40B4-BE49-F238E27FC236}">
                  <a16:creationId xmlns:a16="http://schemas.microsoft.com/office/drawing/2014/main" id="{776DD03C-C429-4542-A585-4B87CCF6A055}"/>
                </a:ext>
              </a:extLst>
            </p:cNvPr>
            <p:cNvSpPr/>
            <p:nvPr/>
          </p:nvSpPr>
          <p:spPr>
            <a:xfrm>
              <a:off x="4745701" y="2122630"/>
              <a:ext cx="900000" cy="900000"/>
            </a:xfrm>
            <a:prstGeom prst="cube">
              <a:avLst>
                <a:gd name="adj" fmla="val 6960"/>
              </a:avLst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8" name="정육면체 247">
              <a:extLst>
                <a:ext uri="{FF2B5EF4-FFF2-40B4-BE49-F238E27FC236}">
                  <a16:creationId xmlns:a16="http://schemas.microsoft.com/office/drawing/2014/main" id="{848FF84C-C3F5-49E0-BB8E-74F7E9D7CBE1}"/>
                </a:ext>
              </a:extLst>
            </p:cNvPr>
            <p:cNvSpPr/>
            <p:nvPr/>
          </p:nvSpPr>
          <p:spPr>
            <a:xfrm>
              <a:off x="4683919" y="2184207"/>
              <a:ext cx="900000" cy="900000"/>
            </a:xfrm>
            <a:prstGeom prst="cube">
              <a:avLst>
                <a:gd name="adj" fmla="val 6960"/>
              </a:avLst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54" name="직선 연결선 253">
              <a:extLst>
                <a:ext uri="{FF2B5EF4-FFF2-40B4-BE49-F238E27FC236}">
                  <a16:creationId xmlns:a16="http://schemas.microsoft.com/office/drawing/2014/main" id="{F25FA281-1E94-48B5-88B6-D45490F7BE5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750719" y="873919"/>
              <a:ext cx="2867" cy="519696"/>
            </a:xfrm>
            <a:prstGeom prst="line">
              <a:avLst/>
            </a:prstGeom>
            <a:ln w="571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직선 화살표 연결선 255">
              <a:extLst>
                <a:ext uri="{FF2B5EF4-FFF2-40B4-BE49-F238E27FC236}">
                  <a16:creationId xmlns:a16="http://schemas.microsoft.com/office/drawing/2014/main" id="{E21026B9-368D-4FB6-B923-77C72E48EBF9}"/>
                </a:ext>
              </a:extLst>
            </p:cNvPr>
            <p:cNvCxnSpPr>
              <a:cxnSpLocks/>
            </p:cNvCxnSpPr>
            <p:nvPr/>
          </p:nvCxnSpPr>
          <p:spPr>
            <a:xfrm>
              <a:off x="5117281" y="1477526"/>
              <a:ext cx="5611" cy="746594"/>
            </a:xfrm>
            <a:prstGeom prst="straightConnector1">
              <a:avLst/>
            </a:prstGeom>
            <a:ln w="57150">
              <a:solidFill>
                <a:schemeClr val="tx1"/>
              </a:solidFill>
              <a:headEnd w="sm" len="lg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직선 연결선 257">
              <a:extLst>
                <a:ext uri="{FF2B5EF4-FFF2-40B4-BE49-F238E27FC236}">
                  <a16:creationId xmlns:a16="http://schemas.microsoft.com/office/drawing/2014/main" id="{B090F0B5-4D6A-4071-9616-E24979265E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10163" y="855742"/>
              <a:ext cx="649219" cy="642064"/>
            </a:xfrm>
            <a:prstGeom prst="line">
              <a:avLst/>
            </a:prstGeom>
            <a:ln w="571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직선 연결선 258">
              <a:extLst>
                <a:ext uri="{FF2B5EF4-FFF2-40B4-BE49-F238E27FC236}">
                  <a16:creationId xmlns:a16="http://schemas.microsoft.com/office/drawing/2014/main" id="{853893CC-AE4A-45EA-A3DB-598847D9D1D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19814" y="3402286"/>
              <a:ext cx="3191" cy="356337"/>
            </a:xfrm>
            <a:prstGeom prst="line">
              <a:avLst/>
            </a:prstGeom>
            <a:ln w="571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직선 연결선 261">
              <a:extLst>
                <a:ext uri="{FF2B5EF4-FFF2-40B4-BE49-F238E27FC236}">
                  <a16:creationId xmlns:a16="http://schemas.microsoft.com/office/drawing/2014/main" id="{91463C8C-098A-40FE-9A3E-DBA0F177774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402724" y="1453078"/>
              <a:ext cx="528" cy="239673"/>
            </a:xfrm>
            <a:prstGeom prst="line">
              <a:avLst/>
            </a:prstGeom>
            <a:ln w="571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직선 연결선 262">
              <a:extLst>
                <a:ext uri="{FF2B5EF4-FFF2-40B4-BE49-F238E27FC236}">
                  <a16:creationId xmlns:a16="http://schemas.microsoft.com/office/drawing/2014/main" id="{F88C2132-B7F5-481E-8F84-4860BCAFC29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94690" y="1289206"/>
              <a:ext cx="184552" cy="184161"/>
            </a:xfrm>
            <a:prstGeom prst="line">
              <a:avLst/>
            </a:prstGeom>
            <a:ln w="571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직선 화살표 연결선 263">
              <a:extLst>
                <a:ext uri="{FF2B5EF4-FFF2-40B4-BE49-F238E27FC236}">
                  <a16:creationId xmlns:a16="http://schemas.microsoft.com/office/drawing/2014/main" id="{12D7D8B7-3C5F-495E-8D78-6290C008D8DC}"/>
                </a:ext>
              </a:extLst>
            </p:cNvPr>
            <p:cNvCxnSpPr>
              <a:cxnSpLocks/>
            </p:cNvCxnSpPr>
            <p:nvPr/>
          </p:nvCxnSpPr>
          <p:spPr>
            <a:xfrm>
              <a:off x="5582922" y="1266534"/>
              <a:ext cx="3105" cy="336313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5" name="정육면체 264">
              <a:extLst>
                <a:ext uri="{FF2B5EF4-FFF2-40B4-BE49-F238E27FC236}">
                  <a16:creationId xmlns:a16="http://schemas.microsoft.com/office/drawing/2014/main" id="{03247728-3D75-447F-B8B2-95841373AFE6}"/>
                </a:ext>
              </a:extLst>
            </p:cNvPr>
            <p:cNvSpPr/>
            <p:nvPr/>
          </p:nvSpPr>
          <p:spPr>
            <a:xfrm>
              <a:off x="7891316" y="1207564"/>
              <a:ext cx="900000" cy="900000"/>
            </a:xfrm>
            <a:prstGeom prst="cube">
              <a:avLst>
                <a:gd name="adj" fmla="val 6960"/>
              </a:avLst>
            </a:prstGeom>
            <a:solidFill>
              <a:schemeClr val="bg1">
                <a:lumMod val="7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6" name="정육면체 265">
              <a:extLst>
                <a:ext uri="{FF2B5EF4-FFF2-40B4-BE49-F238E27FC236}">
                  <a16:creationId xmlns:a16="http://schemas.microsoft.com/office/drawing/2014/main" id="{5D502285-B0D1-4AED-9ECA-C50AA2871E20}"/>
                </a:ext>
              </a:extLst>
            </p:cNvPr>
            <p:cNvSpPr/>
            <p:nvPr/>
          </p:nvSpPr>
          <p:spPr>
            <a:xfrm>
              <a:off x="7830513" y="1270684"/>
              <a:ext cx="900000" cy="900000"/>
            </a:xfrm>
            <a:prstGeom prst="cube">
              <a:avLst>
                <a:gd name="adj" fmla="val 6960"/>
              </a:avLst>
            </a:prstGeom>
            <a:solidFill>
              <a:schemeClr val="bg1">
                <a:lumMod val="5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7" name="정육면체 266">
              <a:extLst>
                <a:ext uri="{FF2B5EF4-FFF2-40B4-BE49-F238E27FC236}">
                  <a16:creationId xmlns:a16="http://schemas.microsoft.com/office/drawing/2014/main" id="{05B70B08-A048-412A-B7B5-16BAE819313F}"/>
                </a:ext>
              </a:extLst>
            </p:cNvPr>
            <p:cNvSpPr/>
            <p:nvPr/>
          </p:nvSpPr>
          <p:spPr>
            <a:xfrm>
              <a:off x="7767204" y="1332876"/>
              <a:ext cx="900000" cy="900000"/>
            </a:xfrm>
            <a:prstGeom prst="cube">
              <a:avLst>
                <a:gd name="adj" fmla="val 6960"/>
              </a:avLst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8" name="정육면체 267">
              <a:extLst>
                <a:ext uri="{FF2B5EF4-FFF2-40B4-BE49-F238E27FC236}">
                  <a16:creationId xmlns:a16="http://schemas.microsoft.com/office/drawing/2014/main" id="{9808A448-3E41-4AFA-A806-FA2144752FE4}"/>
                </a:ext>
              </a:extLst>
            </p:cNvPr>
            <p:cNvSpPr/>
            <p:nvPr/>
          </p:nvSpPr>
          <p:spPr>
            <a:xfrm>
              <a:off x="7706399" y="1393614"/>
              <a:ext cx="900000" cy="900000"/>
            </a:xfrm>
            <a:prstGeom prst="cube">
              <a:avLst>
                <a:gd name="adj" fmla="val 6960"/>
              </a:avLst>
            </a:prstGeom>
            <a:solidFill>
              <a:schemeClr val="bg1">
                <a:lumMod val="5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9" name="정육면체 268">
              <a:extLst>
                <a:ext uri="{FF2B5EF4-FFF2-40B4-BE49-F238E27FC236}">
                  <a16:creationId xmlns:a16="http://schemas.microsoft.com/office/drawing/2014/main" id="{87ACEE55-D934-46E7-AA82-4B1EB4014429}"/>
                </a:ext>
              </a:extLst>
            </p:cNvPr>
            <p:cNvSpPr/>
            <p:nvPr/>
          </p:nvSpPr>
          <p:spPr>
            <a:xfrm>
              <a:off x="7643214" y="1459111"/>
              <a:ext cx="900000" cy="900000"/>
            </a:xfrm>
            <a:prstGeom prst="cube">
              <a:avLst>
                <a:gd name="adj" fmla="val 6960"/>
              </a:avLst>
            </a:prstGeom>
            <a:solidFill>
              <a:schemeClr val="bg1">
                <a:lumMod val="7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0" name="정육면체 269">
              <a:extLst>
                <a:ext uri="{FF2B5EF4-FFF2-40B4-BE49-F238E27FC236}">
                  <a16:creationId xmlns:a16="http://schemas.microsoft.com/office/drawing/2014/main" id="{DCC92A57-4796-4FC0-A7AA-22A37BA7D9EC}"/>
                </a:ext>
              </a:extLst>
            </p:cNvPr>
            <p:cNvSpPr/>
            <p:nvPr/>
          </p:nvSpPr>
          <p:spPr>
            <a:xfrm>
              <a:off x="7584790" y="1519849"/>
              <a:ext cx="900000" cy="900000"/>
            </a:xfrm>
            <a:prstGeom prst="cube">
              <a:avLst>
                <a:gd name="adj" fmla="val 6960"/>
              </a:avLst>
            </a:prstGeom>
            <a:solidFill>
              <a:schemeClr val="bg1">
                <a:lumMod val="5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1" name="정육면체 270">
              <a:extLst>
                <a:ext uri="{FF2B5EF4-FFF2-40B4-BE49-F238E27FC236}">
                  <a16:creationId xmlns:a16="http://schemas.microsoft.com/office/drawing/2014/main" id="{5C5846AA-91A1-43C4-BA3F-968263B344AC}"/>
                </a:ext>
              </a:extLst>
            </p:cNvPr>
            <p:cNvSpPr/>
            <p:nvPr/>
          </p:nvSpPr>
          <p:spPr>
            <a:xfrm>
              <a:off x="7521480" y="1582041"/>
              <a:ext cx="900000" cy="900000"/>
            </a:xfrm>
            <a:prstGeom prst="cube">
              <a:avLst>
                <a:gd name="adj" fmla="val 6960"/>
              </a:avLst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2" name="정육면체 271">
              <a:extLst>
                <a:ext uri="{FF2B5EF4-FFF2-40B4-BE49-F238E27FC236}">
                  <a16:creationId xmlns:a16="http://schemas.microsoft.com/office/drawing/2014/main" id="{38634E6C-C7FA-4D53-AADE-F547D67FC6C2}"/>
                </a:ext>
              </a:extLst>
            </p:cNvPr>
            <p:cNvSpPr/>
            <p:nvPr/>
          </p:nvSpPr>
          <p:spPr>
            <a:xfrm>
              <a:off x="7458295" y="1645161"/>
              <a:ext cx="900000" cy="900000"/>
            </a:xfrm>
            <a:prstGeom prst="cube">
              <a:avLst>
                <a:gd name="adj" fmla="val 6960"/>
              </a:avLst>
            </a:prstGeom>
            <a:solidFill>
              <a:schemeClr val="bg1">
                <a:lumMod val="5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3" name="정육면체 272">
              <a:extLst>
                <a:ext uri="{FF2B5EF4-FFF2-40B4-BE49-F238E27FC236}">
                  <a16:creationId xmlns:a16="http://schemas.microsoft.com/office/drawing/2014/main" id="{76101FB6-E76C-4A21-8D13-7A036E73334B}"/>
                </a:ext>
              </a:extLst>
            </p:cNvPr>
            <p:cNvSpPr/>
            <p:nvPr/>
          </p:nvSpPr>
          <p:spPr>
            <a:xfrm>
              <a:off x="7397364" y="1704966"/>
              <a:ext cx="900000" cy="900000"/>
            </a:xfrm>
            <a:prstGeom prst="cube">
              <a:avLst>
                <a:gd name="adj" fmla="val 6960"/>
              </a:avLst>
            </a:prstGeom>
            <a:solidFill>
              <a:schemeClr val="bg1">
                <a:lumMod val="7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4" name="정육면체 273">
              <a:extLst>
                <a:ext uri="{FF2B5EF4-FFF2-40B4-BE49-F238E27FC236}">
                  <a16:creationId xmlns:a16="http://schemas.microsoft.com/office/drawing/2014/main" id="{C0C2373E-A5D0-45D6-93BA-B12420E852EC}"/>
                </a:ext>
              </a:extLst>
            </p:cNvPr>
            <p:cNvSpPr/>
            <p:nvPr/>
          </p:nvSpPr>
          <p:spPr>
            <a:xfrm>
              <a:off x="7336561" y="1765705"/>
              <a:ext cx="900000" cy="900000"/>
            </a:xfrm>
            <a:prstGeom prst="cube">
              <a:avLst>
                <a:gd name="adj" fmla="val 6960"/>
              </a:avLst>
            </a:prstGeom>
            <a:solidFill>
              <a:schemeClr val="bg1">
                <a:lumMod val="5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5" name="정육면체 274">
              <a:extLst>
                <a:ext uri="{FF2B5EF4-FFF2-40B4-BE49-F238E27FC236}">
                  <a16:creationId xmlns:a16="http://schemas.microsoft.com/office/drawing/2014/main" id="{68E6273F-9C22-4C00-9C56-8BD099EB595A}"/>
                </a:ext>
              </a:extLst>
            </p:cNvPr>
            <p:cNvSpPr/>
            <p:nvPr/>
          </p:nvSpPr>
          <p:spPr>
            <a:xfrm>
              <a:off x="7273251" y="1825514"/>
              <a:ext cx="900000" cy="900000"/>
            </a:xfrm>
            <a:prstGeom prst="cube">
              <a:avLst>
                <a:gd name="adj" fmla="val 6960"/>
              </a:avLst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6" name="정육면체 275">
              <a:extLst>
                <a:ext uri="{FF2B5EF4-FFF2-40B4-BE49-F238E27FC236}">
                  <a16:creationId xmlns:a16="http://schemas.microsoft.com/office/drawing/2014/main" id="{545F37E4-518D-4B85-9164-E64311AC14AD}"/>
                </a:ext>
              </a:extLst>
            </p:cNvPr>
            <p:cNvSpPr/>
            <p:nvPr/>
          </p:nvSpPr>
          <p:spPr>
            <a:xfrm>
              <a:off x="7207998" y="1889786"/>
              <a:ext cx="900000" cy="900000"/>
            </a:xfrm>
            <a:prstGeom prst="cube">
              <a:avLst>
                <a:gd name="adj" fmla="val 6960"/>
              </a:avLst>
            </a:prstGeom>
            <a:solidFill>
              <a:schemeClr val="bg1">
                <a:lumMod val="5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7" name="정육면체 276">
              <a:extLst>
                <a:ext uri="{FF2B5EF4-FFF2-40B4-BE49-F238E27FC236}">
                  <a16:creationId xmlns:a16="http://schemas.microsoft.com/office/drawing/2014/main" id="{D1A373BF-0ED8-42D6-A59E-944E52BEC8BD}"/>
                </a:ext>
              </a:extLst>
            </p:cNvPr>
            <p:cNvSpPr/>
            <p:nvPr/>
          </p:nvSpPr>
          <p:spPr>
            <a:xfrm>
              <a:off x="7146400" y="1952902"/>
              <a:ext cx="900000" cy="900000"/>
            </a:xfrm>
            <a:prstGeom prst="cube">
              <a:avLst>
                <a:gd name="adj" fmla="val 6960"/>
              </a:avLst>
            </a:prstGeom>
            <a:solidFill>
              <a:schemeClr val="bg1">
                <a:lumMod val="7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8" name="정육면체 277">
              <a:extLst>
                <a:ext uri="{FF2B5EF4-FFF2-40B4-BE49-F238E27FC236}">
                  <a16:creationId xmlns:a16="http://schemas.microsoft.com/office/drawing/2014/main" id="{2F87B69E-4A9A-4E4C-8DEB-3055F9C32B83}"/>
                </a:ext>
              </a:extLst>
            </p:cNvPr>
            <p:cNvSpPr/>
            <p:nvPr/>
          </p:nvSpPr>
          <p:spPr>
            <a:xfrm>
              <a:off x="7085595" y="2010465"/>
              <a:ext cx="900000" cy="900000"/>
            </a:xfrm>
            <a:prstGeom prst="cube">
              <a:avLst>
                <a:gd name="adj" fmla="val 6960"/>
              </a:avLst>
            </a:prstGeom>
            <a:solidFill>
              <a:schemeClr val="bg1">
                <a:lumMod val="5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1" name="정육면체 280">
              <a:extLst>
                <a:ext uri="{FF2B5EF4-FFF2-40B4-BE49-F238E27FC236}">
                  <a16:creationId xmlns:a16="http://schemas.microsoft.com/office/drawing/2014/main" id="{6CBC9C6E-BA12-4D2F-811C-1EA96A2295DF}"/>
                </a:ext>
              </a:extLst>
            </p:cNvPr>
            <p:cNvSpPr/>
            <p:nvPr/>
          </p:nvSpPr>
          <p:spPr>
            <a:xfrm>
              <a:off x="7033216" y="2065490"/>
              <a:ext cx="900000" cy="900000"/>
            </a:xfrm>
            <a:prstGeom prst="cube">
              <a:avLst>
                <a:gd name="adj" fmla="val 6960"/>
              </a:avLst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2" name="정육면체 281">
              <a:extLst>
                <a:ext uri="{FF2B5EF4-FFF2-40B4-BE49-F238E27FC236}">
                  <a16:creationId xmlns:a16="http://schemas.microsoft.com/office/drawing/2014/main" id="{1ADFF7E0-9289-4FF7-AEE4-82E58ADD8A89}"/>
                </a:ext>
              </a:extLst>
            </p:cNvPr>
            <p:cNvSpPr/>
            <p:nvPr/>
          </p:nvSpPr>
          <p:spPr>
            <a:xfrm>
              <a:off x="6974975" y="2126252"/>
              <a:ext cx="900000" cy="900000"/>
            </a:xfrm>
            <a:prstGeom prst="cube">
              <a:avLst>
                <a:gd name="adj" fmla="val 6960"/>
              </a:avLst>
            </a:prstGeom>
            <a:solidFill>
              <a:schemeClr val="bg1">
                <a:lumMod val="7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3" name="정육면체 282">
              <a:extLst>
                <a:ext uri="{FF2B5EF4-FFF2-40B4-BE49-F238E27FC236}">
                  <a16:creationId xmlns:a16="http://schemas.microsoft.com/office/drawing/2014/main" id="{7B811869-70A6-4A62-A5C1-0F7E2668212C}"/>
                </a:ext>
              </a:extLst>
            </p:cNvPr>
            <p:cNvSpPr/>
            <p:nvPr/>
          </p:nvSpPr>
          <p:spPr>
            <a:xfrm>
              <a:off x="6919270" y="2179731"/>
              <a:ext cx="900000" cy="900000"/>
            </a:xfrm>
            <a:prstGeom prst="cube">
              <a:avLst>
                <a:gd name="adj" fmla="val 6960"/>
              </a:avLst>
            </a:prstGeom>
            <a:solidFill>
              <a:schemeClr val="bg1">
                <a:lumMod val="5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5" name="화살표: 오른쪽 284">
              <a:extLst>
                <a:ext uri="{FF2B5EF4-FFF2-40B4-BE49-F238E27FC236}">
                  <a16:creationId xmlns:a16="http://schemas.microsoft.com/office/drawing/2014/main" id="{642A4622-1725-43DA-86FC-4460B89592AF}"/>
                </a:ext>
              </a:extLst>
            </p:cNvPr>
            <p:cNvSpPr/>
            <p:nvPr/>
          </p:nvSpPr>
          <p:spPr>
            <a:xfrm>
              <a:off x="6667363" y="1936819"/>
              <a:ext cx="369300" cy="200907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7" name="직사각형 286">
              <a:extLst>
                <a:ext uri="{FF2B5EF4-FFF2-40B4-BE49-F238E27FC236}">
                  <a16:creationId xmlns:a16="http://schemas.microsoft.com/office/drawing/2014/main" id="{FEF874EC-0CCD-4443-B1FD-6AD5FECACB01}"/>
                </a:ext>
              </a:extLst>
            </p:cNvPr>
            <p:cNvSpPr/>
            <p:nvPr/>
          </p:nvSpPr>
          <p:spPr>
            <a:xfrm>
              <a:off x="9130682" y="0"/>
              <a:ext cx="3061317" cy="6447599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grpSp>
          <p:nvGrpSpPr>
            <p:cNvPr id="288" name="그룹 287">
              <a:extLst>
                <a:ext uri="{FF2B5EF4-FFF2-40B4-BE49-F238E27FC236}">
                  <a16:creationId xmlns:a16="http://schemas.microsoft.com/office/drawing/2014/main" id="{4FEDF7CB-825A-44BC-B84F-6DCCEEE9E350}"/>
                </a:ext>
              </a:extLst>
            </p:cNvPr>
            <p:cNvGrpSpPr/>
            <p:nvPr/>
          </p:nvGrpSpPr>
          <p:grpSpPr>
            <a:xfrm rot="10800000">
              <a:off x="9418203" y="851445"/>
              <a:ext cx="2474015" cy="3086623"/>
              <a:chOff x="8081045" y="5209763"/>
              <a:chExt cx="1290955" cy="1283329"/>
            </a:xfrm>
          </p:grpSpPr>
          <p:sp>
            <p:nvSpPr>
              <p:cNvPr id="300" name="타원 299">
                <a:extLst>
                  <a:ext uri="{FF2B5EF4-FFF2-40B4-BE49-F238E27FC236}">
                    <a16:creationId xmlns:a16="http://schemas.microsoft.com/office/drawing/2014/main" id="{549F88B8-708A-4EA2-8002-8A3048D77C78}"/>
                  </a:ext>
                </a:extLst>
              </p:cNvPr>
              <p:cNvSpPr/>
              <p:nvPr/>
            </p:nvSpPr>
            <p:spPr>
              <a:xfrm>
                <a:off x="8208172" y="5212709"/>
                <a:ext cx="218114" cy="203433"/>
              </a:xfrm>
              <a:prstGeom prst="ellipse">
                <a:avLst/>
              </a:prstGeom>
              <a:solidFill>
                <a:schemeClr val="accent1"/>
              </a:solidFill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1" name="타원 300">
                <a:extLst>
                  <a:ext uri="{FF2B5EF4-FFF2-40B4-BE49-F238E27FC236}">
                    <a16:creationId xmlns:a16="http://schemas.microsoft.com/office/drawing/2014/main" id="{A376E17C-25D7-40EC-9FCC-CEC29EB7FCE4}"/>
                  </a:ext>
                </a:extLst>
              </p:cNvPr>
              <p:cNvSpPr/>
              <p:nvPr/>
            </p:nvSpPr>
            <p:spPr>
              <a:xfrm>
                <a:off x="8475480" y="5212708"/>
                <a:ext cx="218114" cy="203433"/>
              </a:xfrm>
              <a:prstGeom prst="ellipse">
                <a:avLst/>
              </a:prstGeom>
              <a:solidFill>
                <a:schemeClr val="accent1"/>
              </a:solidFill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3" name="타원 302">
                <a:extLst>
                  <a:ext uri="{FF2B5EF4-FFF2-40B4-BE49-F238E27FC236}">
                    <a16:creationId xmlns:a16="http://schemas.microsoft.com/office/drawing/2014/main" id="{BBB5EC04-90AD-4CB8-BE6F-0F05D9E4B014}"/>
                  </a:ext>
                </a:extLst>
              </p:cNvPr>
              <p:cNvSpPr/>
              <p:nvPr/>
            </p:nvSpPr>
            <p:spPr>
              <a:xfrm>
                <a:off x="8742788" y="5212707"/>
                <a:ext cx="218114" cy="203433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4" name="타원 303">
                <a:extLst>
                  <a:ext uri="{FF2B5EF4-FFF2-40B4-BE49-F238E27FC236}">
                    <a16:creationId xmlns:a16="http://schemas.microsoft.com/office/drawing/2014/main" id="{A51365CB-3C05-473D-A9CD-EC7BE1251D41}"/>
                  </a:ext>
                </a:extLst>
              </p:cNvPr>
              <p:cNvSpPr/>
              <p:nvPr/>
            </p:nvSpPr>
            <p:spPr>
              <a:xfrm>
                <a:off x="9010096" y="5209763"/>
                <a:ext cx="218114" cy="203433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5" name="타원 304">
                <a:extLst>
                  <a:ext uri="{FF2B5EF4-FFF2-40B4-BE49-F238E27FC236}">
                    <a16:creationId xmlns:a16="http://schemas.microsoft.com/office/drawing/2014/main" id="{79285AD5-F804-4A62-9843-EEF32BCC9464}"/>
                  </a:ext>
                </a:extLst>
              </p:cNvPr>
              <p:cNvSpPr/>
              <p:nvPr/>
            </p:nvSpPr>
            <p:spPr>
              <a:xfrm>
                <a:off x="8084654" y="5542351"/>
                <a:ext cx="218114" cy="203433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6" name="타원 305">
                <a:extLst>
                  <a:ext uri="{FF2B5EF4-FFF2-40B4-BE49-F238E27FC236}">
                    <a16:creationId xmlns:a16="http://schemas.microsoft.com/office/drawing/2014/main" id="{57BC8874-9CE8-4CF1-98B8-332DEB6B663E}"/>
                  </a:ext>
                </a:extLst>
              </p:cNvPr>
              <p:cNvSpPr/>
              <p:nvPr/>
            </p:nvSpPr>
            <p:spPr>
              <a:xfrm>
                <a:off x="8351962" y="5542350"/>
                <a:ext cx="218114" cy="203433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1" name="타원 320">
                <a:extLst>
                  <a:ext uri="{FF2B5EF4-FFF2-40B4-BE49-F238E27FC236}">
                    <a16:creationId xmlns:a16="http://schemas.microsoft.com/office/drawing/2014/main" id="{88265BC7-15D7-4341-B5D8-15BE5901D305}"/>
                  </a:ext>
                </a:extLst>
              </p:cNvPr>
              <p:cNvSpPr/>
              <p:nvPr/>
            </p:nvSpPr>
            <p:spPr>
              <a:xfrm>
                <a:off x="8619270" y="5542349"/>
                <a:ext cx="218114" cy="203433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2" name="타원 321">
                <a:extLst>
                  <a:ext uri="{FF2B5EF4-FFF2-40B4-BE49-F238E27FC236}">
                    <a16:creationId xmlns:a16="http://schemas.microsoft.com/office/drawing/2014/main" id="{CE88D26B-7CEF-4A7F-9A91-700881893BFF}"/>
                  </a:ext>
                </a:extLst>
              </p:cNvPr>
              <p:cNvSpPr/>
              <p:nvPr/>
            </p:nvSpPr>
            <p:spPr>
              <a:xfrm>
                <a:off x="8886578" y="5539405"/>
                <a:ext cx="218114" cy="203433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3" name="타원 322">
                <a:extLst>
                  <a:ext uri="{FF2B5EF4-FFF2-40B4-BE49-F238E27FC236}">
                    <a16:creationId xmlns:a16="http://schemas.microsoft.com/office/drawing/2014/main" id="{9B64D77E-601B-4799-9483-8DD7E565068B}"/>
                  </a:ext>
                </a:extLst>
              </p:cNvPr>
              <p:cNvSpPr/>
              <p:nvPr/>
            </p:nvSpPr>
            <p:spPr>
              <a:xfrm>
                <a:off x="9153886" y="5536976"/>
                <a:ext cx="218114" cy="203433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4" name="타원 323">
                <a:extLst>
                  <a:ext uri="{FF2B5EF4-FFF2-40B4-BE49-F238E27FC236}">
                    <a16:creationId xmlns:a16="http://schemas.microsoft.com/office/drawing/2014/main" id="{0EF79017-13C1-44AC-9C5C-5E7744CEF331}"/>
                  </a:ext>
                </a:extLst>
              </p:cNvPr>
              <p:cNvSpPr/>
              <p:nvPr/>
            </p:nvSpPr>
            <p:spPr>
              <a:xfrm>
                <a:off x="8081045" y="5957071"/>
                <a:ext cx="218114" cy="203433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5" name="타원 324">
                <a:extLst>
                  <a:ext uri="{FF2B5EF4-FFF2-40B4-BE49-F238E27FC236}">
                    <a16:creationId xmlns:a16="http://schemas.microsoft.com/office/drawing/2014/main" id="{6AC0FB3D-4247-427E-AAFD-63791500715E}"/>
                  </a:ext>
                </a:extLst>
              </p:cNvPr>
              <p:cNvSpPr/>
              <p:nvPr/>
            </p:nvSpPr>
            <p:spPr>
              <a:xfrm>
                <a:off x="8348353" y="5957070"/>
                <a:ext cx="218114" cy="203433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6" name="타원 325">
                <a:extLst>
                  <a:ext uri="{FF2B5EF4-FFF2-40B4-BE49-F238E27FC236}">
                    <a16:creationId xmlns:a16="http://schemas.microsoft.com/office/drawing/2014/main" id="{5A135BE7-54F7-4665-BD45-DF4D08E9ADE9}"/>
                  </a:ext>
                </a:extLst>
              </p:cNvPr>
              <p:cNvSpPr/>
              <p:nvPr/>
            </p:nvSpPr>
            <p:spPr>
              <a:xfrm>
                <a:off x="8615661" y="5957069"/>
                <a:ext cx="218114" cy="203433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7" name="타원 326">
                <a:extLst>
                  <a:ext uri="{FF2B5EF4-FFF2-40B4-BE49-F238E27FC236}">
                    <a16:creationId xmlns:a16="http://schemas.microsoft.com/office/drawing/2014/main" id="{AAEAAC70-A8A7-4836-A0B7-02BFDD9D695C}"/>
                  </a:ext>
                </a:extLst>
              </p:cNvPr>
              <p:cNvSpPr/>
              <p:nvPr/>
            </p:nvSpPr>
            <p:spPr>
              <a:xfrm>
                <a:off x="8882969" y="5954125"/>
                <a:ext cx="218114" cy="203433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8" name="타원 327">
                <a:extLst>
                  <a:ext uri="{FF2B5EF4-FFF2-40B4-BE49-F238E27FC236}">
                    <a16:creationId xmlns:a16="http://schemas.microsoft.com/office/drawing/2014/main" id="{99A5593E-F33F-4CAD-9961-F17E43E58F6A}"/>
                  </a:ext>
                </a:extLst>
              </p:cNvPr>
              <p:cNvSpPr/>
              <p:nvPr/>
            </p:nvSpPr>
            <p:spPr>
              <a:xfrm>
                <a:off x="9150277" y="5951696"/>
                <a:ext cx="218114" cy="203433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9" name="타원 328">
                <a:extLst>
                  <a:ext uri="{FF2B5EF4-FFF2-40B4-BE49-F238E27FC236}">
                    <a16:creationId xmlns:a16="http://schemas.microsoft.com/office/drawing/2014/main" id="{E6AD2850-A478-423F-9D22-2AF3424F5076}"/>
                  </a:ext>
                </a:extLst>
              </p:cNvPr>
              <p:cNvSpPr/>
              <p:nvPr/>
            </p:nvSpPr>
            <p:spPr>
              <a:xfrm>
                <a:off x="8208172" y="6289658"/>
                <a:ext cx="218114" cy="203433"/>
              </a:xfrm>
              <a:prstGeom prst="ellipse">
                <a:avLst/>
              </a:prstGeom>
              <a:solidFill>
                <a:schemeClr val="accent1"/>
              </a:solidFill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0" name="타원 329">
                <a:extLst>
                  <a:ext uri="{FF2B5EF4-FFF2-40B4-BE49-F238E27FC236}">
                    <a16:creationId xmlns:a16="http://schemas.microsoft.com/office/drawing/2014/main" id="{BBFC35EE-74D1-4E85-8477-5FC7F75D77F9}"/>
                  </a:ext>
                </a:extLst>
              </p:cNvPr>
              <p:cNvSpPr/>
              <p:nvPr/>
            </p:nvSpPr>
            <p:spPr>
              <a:xfrm>
                <a:off x="8475480" y="6289657"/>
                <a:ext cx="218114" cy="203433"/>
              </a:xfrm>
              <a:prstGeom prst="ellipse">
                <a:avLst/>
              </a:prstGeom>
              <a:solidFill>
                <a:schemeClr val="accent1"/>
              </a:solidFill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1" name="타원 330">
                <a:extLst>
                  <a:ext uri="{FF2B5EF4-FFF2-40B4-BE49-F238E27FC236}">
                    <a16:creationId xmlns:a16="http://schemas.microsoft.com/office/drawing/2014/main" id="{3229CE2A-2CBA-4113-A629-974F80DD560E}"/>
                  </a:ext>
                </a:extLst>
              </p:cNvPr>
              <p:cNvSpPr/>
              <p:nvPr/>
            </p:nvSpPr>
            <p:spPr>
              <a:xfrm>
                <a:off x="8742788" y="6289656"/>
                <a:ext cx="218114" cy="203433"/>
              </a:xfrm>
              <a:prstGeom prst="ellipse">
                <a:avLst/>
              </a:prstGeom>
              <a:solidFill>
                <a:schemeClr val="accent1"/>
              </a:solidFill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2" name="타원 331">
                <a:extLst>
                  <a:ext uri="{FF2B5EF4-FFF2-40B4-BE49-F238E27FC236}">
                    <a16:creationId xmlns:a16="http://schemas.microsoft.com/office/drawing/2014/main" id="{F1476AD6-00B5-42BC-A018-9B1226D1D120}"/>
                  </a:ext>
                </a:extLst>
              </p:cNvPr>
              <p:cNvSpPr/>
              <p:nvPr/>
            </p:nvSpPr>
            <p:spPr>
              <a:xfrm>
                <a:off x="9010096" y="6286712"/>
                <a:ext cx="218114" cy="203433"/>
              </a:xfrm>
              <a:prstGeom prst="ellipse">
                <a:avLst/>
              </a:prstGeom>
              <a:solidFill>
                <a:schemeClr val="accent1"/>
              </a:solidFill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333" name="직선 연결선 332">
                <a:extLst>
                  <a:ext uri="{FF2B5EF4-FFF2-40B4-BE49-F238E27FC236}">
                    <a16:creationId xmlns:a16="http://schemas.microsoft.com/office/drawing/2014/main" id="{A802BF6F-21C9-4785-B286-911E400CD398}"/>
                  </a:ext>
                </a:extLst>
              </p:cNvPr>
              <p:cNvCxnSpPr>
                <a:cxnSpLocks/>
                <a:stCxn id="300" idx="4"/>
                <a:endCxn id="305" idx="0"/>
              </p:cNvCxnSpPr>
              <p:nvPr/>
            </p:nvCxnSpPr>
            <p:spPr>
              <a:xfrm flipH="1">
                <a:off x="8193711" y="5416142"/>
                <a:ext cx="123518" cy="126209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4" name="직선 연결선 333">
                <a:extLst>
                  <a:ext uri="{FF2B5EF4-FFF2-40B4-BE49-F238E27FC236}">
                    <a16:creationId xmlns:a16="http://schemas.microsoft.com/office/drawing/2014/main" id="{3B74CA45-FA7C-4656-B7A3-F23B15AF7EDE}"/>
                  </a:ext>
                </a:extLst>
              </p:cNvPr>
              <p:cNvCxnSpPr>
                <a:cxnSpLocks/>
                <a:stCxn id="300" idx="4"/>
                <a:endCxn id="306" idx="0"/>
              </p:cNvCxnSpPr>
              <p:nvPr/>
            </p:nvCxnSpPr>
            <p:spPr>
              <a:xfrm>
                <a:off x="8317229" y="5416142"/>
                <a:ext cx="143790" cy="126208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5" name="직선 연결선 334">
                <a:extLst>
                  <a:ext uri="{FF2B5EF4-FFF2-40B4-BE49-F238E27FC236}">
                    <a16:creationId xmlns:a16="http://schemas.microsoft.com/office/drawing/2014/main" id="{E937A00A-31D4-4B55-8BFE-1BA6F6397C95}"/>
                  </a:ext>
                </a:extLst>
              </p:cNvPr>
              <p:cNvCxnSpPr>
                <a:cxnSpLocks/>
                <a:stCxn id="300" idx="4"/>
                <a:endCxn id="321" idx="0"/>
              </p:cNvCxnSpPr>
              <p:nvPr/>
            </p:nvCxnSpPr>
            <p:spPr>
              <a:xfrm>
                <a:off x="8317229" y="5416142"/>
                <a:ext cx="411098" cy="126207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6" name="직선 연결선 335">
                <a:extLst>
                  <a:ext uri="{FF2B5EF4-FFF2-40B4-BE49-F238E27FC236}">
                    <a16:creationId xmlns:a16="http://schemas.microsoft.com/office/drawing/2014/main" id="{F7EDA8AC-7648-4EFC-8BED-5492441D3DFB}"/>
                  </a:ext>
                </a:extLst>
              </p:cNvPr>
              <p:cNvCxnSpPr>
                <a:cxnSpLocks/>
                <a:stCxn id="300" idx="4"/>
                <a:endCxn id="322" idx="0"/>
              </p:cNvCxnSpPr>
              <p:nvPr/>
            </p:nvCxnSpPr>
            <p:spPr>
              <a:xfrm>
                <a:off x="8317229" y="5416142"/>
                <a:ext cx="678406" cy="123263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7" name="직선 연결선 336">
                <a:extLst>
                  <a:ext uri="{FF2B5EF4-FFF2-40B4-BE49-F238E27FC236}">
                    <a16:creationId xmlns:a16="http://schemas.microsoft.com/office/drawing/2014/main" id="{C35FCE82-33BF-4724-9B14-CE89BF4F5B26}"/>
                  </a:ext>
                </a:extLst>
              </p:cNvPr>
              <p:cNvCxnSpPr>
                <a:cxnSpLocks/>
                <a:stCxn id="301" idx="4"/>
                <a:endCxn id="305" idx="0"/>
              </p:cNvCxnSpPr>
              <p:nvPr/>
            </p:nvCxnSpPr>
            <p:spPr>
              <a:xfrm flipH="1">
                <a:off x="8193711" y="5416141"/>
                <a:ext cx="390826" cy="126210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" name="직선 연결선 337">
                <a:extLst>
                  <a:ext uri="{FF2B5EF4-FFF2-40B4-BE49-F238E27FC236}">
                    <a16:creationId xmlns:a16="http://schemas.microsoft.com/office/drawing/2014/main" id="{220013D6-D3CD-488C-A6BA-EC095BF3BA28}"/>
                  </a:ext>
                </a:extLst>
              </p:cNvPr>
              <p:cNvCxnSpPr>
                <a:cxnSpLocks/>
                <a:stCxn id="301" idx="4"/>
                <a:endCxn id="306" idx="0"/>
              </p:cNvCxnSpPr>
              <p:nvPr/>
            </p:nvCxnSpPr>
            <p:spPr>
              <a:xfrm flipH="1">
                <a:off x="8461019" y="5416141"/>
                <a:ext cx="123518" cy="126209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9" name="직선 연결선 338">
                <a:extLst>
                  <a:ext uri="{FF2B5EF4-FFF2-40B4-BE49-F238E27FC236}">
                    <a16:creationId xmlns:a16="http://schemas.microsoft.com/office/drawing/2014/main" id="{4D44D2C2-6FAA-4542-A64C-A9145A0650FB}"/>
                  </a:ext>
                </a:extLst>
              </p:cNvPr>
              <p:cNvCxnSpPr>
                <a:cxnSpLocks/>
                <a:stCxn id="301" idx="4"/>
                <a:endCxn id="321" idx="0"/>
              </p:cNvCxnSpPr>
              <p:nvPr/>
            </p:nvCxnSpPr>
            <p:spPr>
              <a:xfrm>
                <a:off x="8584537" y="5416141"/>
                <a:ext cx="143790" cy="126208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0" name="직선 연결선 339">
                <a:extLst>
                  <a:ext uri="{FF2B5EF4-FFF2-40B4-BE49-F238E27FC236}">
                    <a16:creationId xmlns:a16="http://schemas.microsoft.com/office/drawing/2014/main" id="{48811F0D-A975-46D2-A9D6-2710C5EE2BD4}"/>
                  </a:ext>
                </a:extLst>
              </p:cNvPr>
              <p:cNvCxnSpPr>
                <a:cxnSpLocks/>
                <a:stCxn id="303" idx="4"/>
                <a:endCxn id="321" idx="0"/>
              </p:cNvCxnSpPr>
              <p:nvPr/>
            </p:nvCxnSpPr>
            <p:spPr>
              <a:xfrm flipH="1">
                <a:off x="8728327" y="5416140"/>
                <a:ext cx="123518" cy="126209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1" name="직선 연결선 340">
                <a:extLst>
                  <a:ext uri="{FF2B5EF4-FFF2-40B4-BE49-F238E27FC236}">
                    <a16:creationId xmlns:a16="http://schemas.microsoft.com/office/drawing/2014/main" id="{D98378BB-F09F-4098-BB94-291A0B0E7E93}"/>
                  </a:ext>
                </a:extLst>
              </p:cNvPr>
              <p:cNvCxnSpPr>
                <a:cxnSpLocks/>
                <a:stCxn id="301" idx="4"/>
                <a:endCxn id="322" idx="0"/>
              </p:cNvCxnSpPr>
              <p:nvPr/>
            </p:nvCxnSpPr>
            <p:spPr>
              <a:xfrm>
                <a:off x="8584537" y="5416141"/>
                <a:ext cx="411098" cy="123264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2" name="직선 연결선 341">
                <a:extLst>
                  <a:ext uri="{FF2B5EF4-FFF2-40B4-BE49-F238E27FC236}">
                    <a16:creationId xmlns:a16="http://schemas.microsoft.com/office/drawing/2014/main" id="{83E08CB1-70E6-420C-9308-18DF785AFEB8}"/>
                  </a:ext>
                </a:extLst>
              </p:cNvPr>
              <p:cNvCxnSpPr>
                <a:cxnSpLocks/>
                <a:stCxn id="303" idx="4"/>
                <a:endCxn id="305" idx="0"/>
              </p:cNvCxnSpPr>
              <p:nvPr/>
            </p:nvCxnSpPr>
            <p:spPr>
              <a:xfrm flipH="1">
                <a:off x="8193711" y="5416140"/>
                <a:ext cx="658134" cy="126211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3" name="직선 연결선 342">
                <a:extLst>
                  <a:ext uri="{FF2B5EF4-FFF2-40B4-BE49-F238E27FC236}">
                    <a16:creationId xmlns:a16="http://schemas.microsoft.com/office/drawing/2014/main" id="{B419A3C5-DCDE-43B4-A5F4-7CF9CF46B720}"/>
                  </a:ext>
                </a:extLst>
              </p:cNvPr>
              <p:cNvCxnSpPr>
                <a:cxnSpLocks/>
                <a:stCxn id="303" idx="4"/>
                <a:endCxn id="306" idx="0"/>
              </p:cNvCxnSpPr>
              <p:nvPr/>
            </p:nvCxnSpPr>
            <p:spPr>
              <a:xfrm flipH="1">
                <a:off x="8461019" y="5416140"/>
                <a:ext cx="390826" cy="126210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4" name="직선 연결선 343">
                <a:extLst>
                  <a:ext uri="{FF2B5EF4-FFF2-40B4-BE49-F238E27FC236}">
                    <a16:creationId xmlns:a16="http://schemas.microsoft.com/office/drawing/2014/main" id="{7B29DCF1-5192-44E5-8B52-95F71467D0B6}"/>
                  </a:ext>
                </a:extLst>
              </p:cNvPr>
              <p:cNvCxnSpPr>
                <a:cxnSpLocks/>
                <a:stCxn id="303" idx="4"/>
                <a:endCxn id="321" idx="0"/>
              </p:cNvCxnSpPr>
              <p:nvPr/>
            </p:nvCxnSpPr>
            <p:spPr>
              <a:xfrm flipH="1">
                <a:off x="8728327" y="5416140"/>
                <a:ext cx="123518" cy="126209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5" name="직선 연결선 344">
                <a:extLst>
                  <a:ext uri="{FF2B5EF4-FFF2-40B4-BE49-F238E27FC236}">
                    <a16:creationId xmlns:a16="http://schemas.microsoft.com/office/drawing/2014/main" id="{BC30DF4C-6E69-4109-9A53-A32F05FD1532}"/>
                  </a:ext>
                </a:extLst>
              </p:cNvPr>
              <p:cNvCxnSpPr>
                <a:cxnSpLocks/>
                <a:stCxn id="303" idx="4"/>
                <a:endCxn id="322" idx="0"/>
              </p:cNvCxnSpPr>
              <p:nvPr/>
            </p:nvCxnSpPr>
            <p:spPr>
              <a:xfrm>
                <a:off x="8851845" y="5416140"/>
                <a:ext cx="143790" cy="123265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6" name="직선 연결선 345">
                <a:extLst>
                  <a:ext uri="{FF2B5EF4-FFF2-40B4-BE49-F238E27FC236}">
                    <a16:creationId xmlns:a16="http://schemas.microsoft.com/office/drawing/2014/main" id="{332695A2-128E-431D-A287-50747FEEA1EE}"/>
                  </a:ext>
                </a:extLst>
              </p:cNvPr>
              <p:cNvCxnSpPr>
                <a:cxnSpLocks/>
                <a:stCxn id="303" idx="4"/>
                <a:endCxn id="323" idx="0"/>
              </p:cNvCxnSpPr>
              <p:nvPr/>
            </p:nvCxnSpPr>
            <p:spPr>
              <a:xfrm>
                <a:off x="8851845" y="5416140"/>
                <a:ext cx="411098" cy="120836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7" name="직선 연결선 346">
                <a:extLst>
                  <a:ext uri="{FF2B5EF4-FFF2-40B4-BE49-F238E27FC236}">
                    <a16:creationId xmlns:a16="http://schemas.microsoft.com/office/drawing/2014/main" id="{1812C1FD-CC3D-4351-81BB-37FDD51FB3B6}"/>
                  </a:ext>
                </a:extLst>
              </p:cNvPr>
              <p:cNvCxnSpPr>
                <a:cxnSpLocks/>
                <a:stCxn id="304" idx="4"/>
                <a:endCxn id="306" idx="0"/>
              </p:cNvCxnSpPr>
              <p:nvPr/>
            </p:nvCxnSpPr>
            <p:spPr>
              <a:xfrm flipH="1">
                <a:off x="8461019" y="5413196"/>
                <a:ext cx="658134" cy="129154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8" name="직선 연결선 347">
                <a:extLst>
                  <a:ext uri="{FF2B5EF4-FFF2-40B4-BE49-F238E27FC236}">
                    <a16:creationId xmlns:a16="http://schemas.microsoft.com/office/drawing/2014/main" id="{EE7B2623-5828-4703-A16F-C299C540625D}"/>
                  </a:ext>
                </a:extLst>
              </p:cNvPr>
              <p:cNvCxnSpPr>
                <a:cxnSpLocks/>
                <a:stCxn id="304" idx="4"/>
                <a:endCxn id="321" idx="0"/>
              </p:cNvCxnSpPr>
              <p:nvPr/>
            </p:nvCxnSpPr>
            <p:spPr>
              <a:xfrm flipH="1">
                <a:off x="8728327" y="5413196"/>
                <a:ext cx="390826" cy="129153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0" name="직선 연결선 349">
                <a:extLst>
                  <a:ext uri="{FF2B5EF4-FFF2-40B4-BE49-F238E27FC236}">
                    <a16:creationId xmlns:a16="http://schemas.microsoft.com/office/drawing/2014/main" id="{82FD9CC4-DEFB-4C41-88CC-868F303A52A6}"/>
                  </a:ext>
                </a:extLst>
              </p:cNvPr>
              <p:cNvCxnSpPr>
                <a:cxnSpLocks/>
                <a:stCxn id="304" idx="4"/>
                <a:endCxn id="322" idx="0"/>
              </p:cNvCxnSpPr>
              <p:nvPr/>
            </p:nvCxnSpPr>
            <p:spPr>
              <a:xfrm flipH="1">
                <a:off x="8995635" y="5413196"/>
                <a:ext cx="123518" cy="126209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1" name="직선 연결선 350">
                <a:extLst>
                  <a:ext uri="{FF2B5EF4-FFF2-40B4-BE49-F238E27FC236}">
                    <a16:creationId xmlns:a16="http://schemas.microsoft.com/office/drawing/2014/main" id="{67C8AE43-9DAE-4A1B-B0BF-349E5D8D789B}"/>
                  </a:ext>
                </a:extLst>
              </p:cNvPr>
              <p:cNvCxnSpPr>
                <a:cxnSpLocks/>
                <a:stCxn id="304" idx="4"/>
                <a:endCxn id="323" idx="0"/>
              </p:cNvCxnSpPr>
              <p:nvPr/>
            </p:nvCxnSpPr>
            <p:spPr>
              <a:xfrm>
                <a:off x="9119153" y="5413196"/>
                <a:ext cx="143790" cy="123780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2" name="직선 연결선 351">
                <a:extLst>
                  <a:ext uri="{FF2B5EF4-FFF2-40B4-BE49-F238E27FC236}">
                    <a16:creationId xmlns:a16="http://schemas.microsoft.com/office/drawing/2014/main" id="{CDBFBCE2-A371-4AFA-A696-3DED3107AA99}"/>
                  </a:ext>
                </a:extLst>
              </p:cNvPr>
              <p:cNvCxnSpPr>
                <a:cxnSpLocks/>
                <a:stCxn id="305" idx="4"/>
                <a:endCxn id="325" idx="0"/>
              </p:cNvCxnSpPr>
              <p:nvPr/>
            </p:nvCxnSpPr>
            <p:spPr>
              <a:xfrm>
                <a:off x="8193711" y="5745784"/>
                <a:ext cx="263699" cy="211286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3" name="직선 연결선 352">
                <a:extLst>
                  <a:ext uri="{FF2B5EF4-FFF2-40B4-BE49-F238E27FC236}">
                    <a16:creationId xmlns:a16="http://schemas.microsoft.com/office/drawing/2014/main" id="{E4EB6425-3AF7-4FFF-B206-8DF0A7B34734}"/>
                  </a:ext>
                </a:extLst>
              </p:cNvPr>
              <p:cNvCxnSpPr>
                <a:cxnSpLocks/>
                <a:stCxn id="305" idx="4"/>
                <a:endCxn id="326" idx="0"/>
              </p:cNvCxnSpPr>
              <p:nvPr/>
            </p:nvCxnSpPr>
            <p:spPr>
              <a:xfrm>
                <a:off x="8193711" y="5745784"/>
                <a:ext cx="531007" cy="211285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4" name="직선 연결선 353">
                <a:extLst>
                  <a:ext uri="{FF2B5EF4-FFF2-40B4-BE49-F238E27FC236}">
                    <a16:creationId xmlns:a16="http://schemas.microsoft.com/office/drawing/2014/main" id="{C5A3BCD8-1789-46A2-A781-C6BDCCBCFCA0}"/>
                  </a:ext>
                </a:extLst>
              </p:cNvPr>
              <p:cNvCxnSpPr>
                <a:cxnSpLocks/>
                <a:stCxn id="305" idx="4"/>
                <a:endCxn id="327" idx="0"/>
              </p:cNvCxnSpPr>
              <p:nvPr/>
            </p:nvCxnSpPr>
            <p:spPr>
              <a:xfrm>
                <a:off x="8193711" y="5745784"/>
                <a:ext cx="798315" cy="208341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5" name="직선 연결선 354">
                <a:extLst>
                  <a:ext uri="{FF2B5EF4-FFF2-40B4-BE49-F238E27FC236}">
                    <a16:creationId xmlns:a16="http://schemas.microsoft.com/office/drawing/2014/main" id="{C94B94E9-01C9-46F0-AAF9-865ACE1B804F}"/>
                  </a:ext>
                </a:extLst>
              </p:cNvPr>
              <p:cNvCxnSpPr>
                <a:cxnSpLocks/>
                <a:stCxn id="305" idx="4"/>
                <a:endCxn id="328" idx="0"/>
              </p:cNvCxnSpPr>
              <p:nvPr/>
            </p:nvCxnSpPr>
            <p:spPr>
              <a:xfrm>
                <a:off x="8193711" y="5745784"/>
                <a:ext cx="1065623" cy="205912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6" name="직선 연결선 355">
                <a:extLst>
                  <a:ext uri="{FF2B5EF4-FFF2-40B4-BE49-F238E27FC236}">
                    <a16:creationId xmlns:a16="http://schemas.microsoft.com/office/drawing/2014/main" id="{37321F09-CA97-42A4-8577-5B430D06B337}"/>
                  </a:ext>
                </a:extLst>
              </p:cNvPr>
              <p:cNvCxnSpPr>
                <a:cxnSpLocks/>
                <a:stCxn id="306" idx="4"/>
                <a:endCxn id="324" idx="0"/>
              </p:cNvCxnSpPr>
              <p:nvPr/>
            </p:nvCxnSpPr>
            <p:spPr>
              <a:xfrm flipH="1">
                <a:off x="8190102" y="5745783"/>
                <a:ext cx="270917" cy="211288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7" name="직선 연결선 356">
                <a:extLst>
                  <a:ext uri="{FF2B5EF4-FFF2-40B4-BE49-F238E27FC236}">
                    <a16:creationId xmlns:a16="http://schemas.microsoft.com/office/drawing/2014/main" id="{6DF48692-8F82-4BB0-99E7-BDB108BC2AC6}"/>
                  </a:ext>
                </a:extLst>
              </p:cNvPr>
              <p:cNvCxnSpPr>
                <a:cxnSpLocks/>
                <a:stCxn id="306" idx="4"/>
                <a:endCxn id="326" idx="0"/>
              </p:cNvCxnSpPr>
              <p:nvPr/>
            </p:nvCxnSpPr>
            <p:spPr>
              <a:xfrm>
                <a:off x="8461019" y="5745783"/>
                <a:ext cx="263699" cy="211286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8" name="직선 연결선 357">
                <a:extLst>
                  <a:ext uri="{FF2B5EF4-FFF2-40B4-BE49-F238E27FC236}">
                    <a16:creationId xmlns:a16="http://schemas.microsoft.com/office/drawing/2014/main" id="{E42F93E1-F4CA-4E1C-A050-B48D7673B325}"/>
                  </a:ext>
                </a:extLst>
              </p:cNvPr>
              <p:cNvCxnSpPr>
                <a:cxnSpLocks/>
                <a:stCxn id="306" idx="4"/>
                <a:endCxn id="327" idx="0"/>
              </p:cNvCxnSpPr>
              <p:nvPr/>
            </p:nvCxnSpPr>
            <p:spPr>
              <a:xfrm>
                <a:off x="8461019" y="5745783"/>
                <a:ext cx="531007" cy="208342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9" name="직선 연결선 358">
                <a:extLst>
                  <a:ext uri="{FF2B5EF4-FFF2-40B4-BE49-F238E27FC236}">
                    <a16:creationId xmlns:a16="http://schemas.microsoft.com/office/drawing/2014/main" id="{1FCBFC64-37C7-4441-A83C-0540631E1169}"/>
                  </a:ext>
                </a:extLst>
              </p:cNvPr>
              <p:cNvCxnSpPr>
                <a:cxnSpLocks/>
                <a:stCxn id="306" idx="4"/>
                <a:endCxn id="328" idx="0"/>
              </p:cNvCxnSpPr>
              <p:nvPr/>
            </p:nvCxnSpPr>
            <p:spPr>
              <a:xfrm>
                <a:off x="8461019" y="5745783"/>
                <a:ext cx="798315" cy="205913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0" name="직선 연결선 359">
                <a:extLst>
                  <a:ext uri="{FF2B5EF4-FFF2-40B4-BE49-F238E27FC236}">
                    <a16:creationId xmlns:a16="http://schemas.microsoft.com/office/drawing/2014/main" id="{3BADE56B-996B-4B0F-A7C5-2144917729DA}"/>
                  </a:ext>
                </a:extLst>
              </p:cNvPr>
              <p:cNvCxnSpPr>
                <a:cxnSpLocks/>
                <a:stCxn id="321" idx="4"/>
                <a:endCxn id="324" idx="0"/>
              </p:cNvCxnSpPr>
              <p:nvPr/>
            </p:nvCxnSpPr>
            <p:spPr>
              <a:xfrm flipH="1">
                <a:off x="8190102" y="5745782"/>
                <a:ext cx="538225" cy="211289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1" name="직선 연결선 360">
                <a:extLst>
                  <a:ext uri="{FF2B5EF4-FFF2-40B4-BE49-F238E27FC236}">
                    <a16:creationId xmlns:a16="http://schemas.microsoft.com/office/drawing/2014/main" id="{93FFC429-055B-4AFA-B382-A6781893615A}"/>
                  </a:ext>
                </a:extLst>
              </p:cNvPr>
              <p:cNvCxnSpPr>
                <a:cxnSpLocks/>
                <a:stCxn id="321" idx="4"/>
                <a:endCxn id="325" idx="0"/>
              </p:cNvCxnSpPr>
              <p:nvPr/>
            </p:nvCxnSpPr>
            <p:spPr>
              <a:xfrm flipH="1">
                <a:off x="8457410" y="5745782"/>
                <a:ext cx="270917" cy="211288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2" name="직선 연결선 361">
                <a:extLst>
                  <a:ext uri="{FF2B5EF4-FFF2-40B4-BE49-F238E27FC236}">
                    <a16:creationId xmlns:a16="http://schemas.microsoft.com/office/drawing/2014/main" id="{0EC67C65-AB17-4C75-8846-D19665BEF057}"/>
                  </a:ext>
                </a:extLst>
              </p:cNvPr>
              <p:cNvCxnSpPr>
                <a:cxnSpLocks/>
                <a:stCxn id="321" idx="4"/>
                <a:endCxn id="327" idx="0"/>
              </p:cNvCxnSpPr>
              <p:nvPr/>
            </p:nvCxnSpPr>
            <p:spPr>
              <a:xfrm>
                <a:off x="8728327" y="5745782"/>
                <a:ext cx="263699" cy="208343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3" name="직선 연결선 362">
                <a:extLst>
                  <a:ext uri="{FF2B5EF4-FFF2-40B4-BE49-F238E27FC236}">
                    <a16:creationId xmlns:a16="http://schemas.microsoft.com/office/drawing/2014/main" id="{B2AABB71-532F-4326-88DE-AD531E590A98}"/>
                  </a:ext>
                </a:extLst>
              </p:cNvPr>
              <p:cNvCxnSpPr>
                <a:cxnSpLocks/>
                <a:stCxn id="321" idx="4"/>
                <a:endCxn id="328" idx="0"/>
              </p:cNvCxnSpPr>
              <p:nvPr/>
            </p:nvCxnSpPr>
            <p:spPr>
              <a:xfrm>
                <a:off x="8728327" y="5745782"/>
                <a:ext cx="531007" cy="205914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4" name="직선 연결선 363">
                <a:extLst>
                  <a:ext uri="{FF2B5EF4-FFF2-40B4-BE49-F238E27FC236}">
                    <a16:creationId xmlns:a16="http://schemas.microsoft.com/office/drawing/2014/main" id="{BF184792-C8D8-40C6-9374-585968D3992C}"/>
                  </a:ext>
                </a:extLst>
              </p:cNvPr>
              <p:cNvCxnSpPr>
                <a:cxnSpLocks/>
                <a:stCxn id="322" idx="4"/>
                <a:endCxn id="324" idx="0"/>
              </p:cNvCxnSpPr>
              <p:nvPr/>
            </p:nvCxnSpPr>
            <p:spPr>
              <a:xfrm flipH="1">
                <a:off x="8190102" y="5742838"/>
                <a:ext cx="805533" cy="214233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5" name="직선 연결선 364">
                <a:extLst>
                  <a:ext uri="{FF2B5EF4-FFF2-40B4-BE49-F238E27FC236}">
                    <a16:creationId xmlns:a16="http://schemas.microsoft.com/office/drawing/2014/main" id="{376EE070-78EB-4EE3-A279-B7F2A7BB31E8}"/>
                  </a:ext>
                </a:extLst>
              </p:cNvPr>
              <p:cNvCxnSpPr>
                <a:cxnSpLocks/>
                <a:stCxn id="322" idx="4"/>
                <a:endCxn id="325" idx="0"/>
              </p:cNvCxnSpPr>
              <p:nvPr/>
            </p:nvCxnSpPr>
            <p:spPr>
              <a:xfrm flipH="1">
                <a:off x="8457410" y="5742838"/>
                <a:ext cx="538225" cy="214232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6" name="직선 연결선 365">
                <a:extLst>
                  <a:ext uri="{FF2B5EF4-FFF2-40B4-BE49-F238E27FC236}">
                    <a16:creationId xmlns:a16="http://schemas.microsoft.com/office/drawing/2014/main" id="{5371B7F2-0C65-4EAB-AA4F-F3217866D4E4}"/>
                  </a:ext>
                </a:extLst>
              </p:cNvPr>
              <p:cNvCxnSpPr>
                <a:cxnSpLocks/>
                <a:stCxn id="322" idx="4"/>
                <a:endCxn id="326" idx="0"/>
              </p:cNvCxnSpPr>
              <p:nvPr/>
            </p:nvCxnSpPr>
            <p:spPr>
              <a:xfrm flipH="1">
                <a:off x="8724718" y="5742838"/>
                <a:ext cx="270917" cy="214231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7" name="직선 연결선 366">
                <a:extLst>
                  <a:ext uri="{FF2B5EF4-FFF2-40B4-BE49-F238E27FC236}">
                    <a16:creationId xmlns:a16="http://schemas.microsoft.com/office/drawing/2014/main" id="{30063E3E-38B8-4F30-A20E-8109A34EFC2F}"/>
                  </a:ext>
                </a:extLst>
              </p:cNvPr>
              <p:cNvCxnSpPr>
                <a:cxnSpLocks/>
                <a:stCxn id="322" idx="4"/>
                <a:endCxn id="328" idx="0"/>
              </p:cNvCxnSpPr>
              <p:nvPr/>
            </p:nvCxnSpPr>
            <p:spPr>
              <a:xfrm>
                <a:off x="8995635" y="5742838"/>
                <a:ext cx="263699" cy="208858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8" name="직선 연결선 367">
                <a:extLst>
                  <a:ext uri="{FF2B5EF4-FFF2-40B4-BE49-F238E27FC236}">
                    <a16:creationId xmlns:a16="http://schemas.microsoft.com/office/drawing/2014/main" id="{A329B793-C4F0-433A-B0B6-F4E6C90867AF}"/>
                  </a:ext>
                </a:extLst>
              </p:cNvPr>
              <p:cNvCxnSpPr>
                <a:cxnSpLocks/>
                <a:stCxn id="323" idx="4"/>
                <a:endCxn id="324" idx="0"/>
              </p:cNvCxnSpPr>
              <p:nvPr/>
            </p:nvCxnSpPr>
            <p:spPr>
              <a:xfrm flipH="1">
                <a:off x="8190102" y="5740409"/>
                <a:ext cx="1072841" cy="216662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9" name="직선 연결선 368">
                <a:extLst>
                  <a:ext uri="{FF2B5EF4-FFF2-40B4-BE49-F238E27FC236}">
                    <a16:creationId xmlns:a16="http://schemas.microsoft.com/office/drawing/2014/main" id="{D6B5A8CF-9E9E-46C6-9767-743552AB1C81}"/>
                  </a:ext>
                </a:extLst>
              </p:cNvPr>
              <p:cNvCxnSpPr>
                <a:cxnSpLocks/>
                <a:stCxn id="323" idx="4"/>
                <a:endCxn id="325" idx="0"/>
              </p:cNvCxnSpPr>
              <p:nvPr/>
            </p:nvCxnSpPr>
            <p:spPr>
              <a:xfrm flipH="1">
                <a:off x="8457410" y="5740409"/>
                <a:ext cx="805533" cy="216661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1" name="직선 연결선 370">
                <a:extLst>
                  <a:ext uri="{FF2B5EF4-FFF2-40B4-BE49-F238E27FC236}">
                    <a16:creationId xmlns:a16="http://schemas.microsoft.com/office/drawing/2014/main" id="{646C3C49-3FDC-4CAD-BC8D-884E5A391A71}"/>
                  </a:ext>
                </a:extLst>
              </p:cNvPr>
              <p:cNvCxnSpPr>
                <a:cxnSpLocks/>
                <a:stCxn id="323" idx="4"/>
                <a:endCxn id="326" idx="0"/>
              </p:cNvCxnSpPr>
              <p:nvPr/>
            </p:nvCxnSpPr>
            <p:spPr>
              <a:xfrm flipH="1">
                <a:off x="8724718" y="5740409"/>
                <a:ext cx="538225" cy="216660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2" name="직선 연결선 371">
                <a:extLst>
                  <a:ext uri="{FF2B5EF4-FFF2-40B4-BE49-F238E27FC236}">
                    <a16:creationId xmlns:a16="http://schemas.microsoft.com/office/drawing/2014/main" id="{46259292-AF2B-4167-AC41-4AEEA0B0D4F2}"/>
                  </a:ext>
                </a:extLst>
              </p:cNvPr>
              <p:cNvCxnSpPr>
                <a:cxnSpLocks/>
                <a:stCxn id="323" idx="4"/>
                <a:endCxn id="327" idx="0"/>
              </p:cNvCxnSpPr>
              <p:nvPr/>
            </p:nvCxnSpPr>
            <p:spPr>
              <a:xfrm flipH="1">
                <a:off x="8992026" y="5740409"/>
                <a:ext cx="270917" cy="213716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4" name="직선 연결선 373">
                <a:extLst>
                  <a:ext uri="{FF2B5EF4-FFF2-40B4-BE49-F238E27FC236}">
                    <a16:creationId xmlns:a16="http://schemas.microsoft.com/office/drawing/2014/main" id="{6F5BA43F-7F9B-4F8D-88B8-47A30B7E3557}"/>
                  </a:ext>
                </a:extLst>
              </p:cNvPr>
              <p:cNvCxnSpPr>
                <a:cxnSpLocks/>
                <a:stCxn id="324" idx="4"/>
                <a:endCxn id="329" idx="0"/>
              </p:cNvCxnSpPr>
              <p:nvPr/>
            </p:nvCxnSpPr>
            <p:spPr>
              <a:xfrm>
                <a:off x="8190102" y="6160504"/>
                <a:ext cx="127127" cy="129154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5" name="직선 연결선 374">
                <a:extLst>
                  <a:ext uri="{FF2B5EF4-FFF2-40B4-BE49-F238E27FC236}">
                    <a16:creationId xmlns:a16="http://schemas.microsoft.com/office/drawing/2014/main" id="{91AC0F2E-DE35-4B0D-BAE4-68B521F323E2}"/>
                  </a:ext>
                </a:extLst>
              </p:cNvPr>
              <p:cNvCxnSpPr>
                <a:cxnSpLocks/>
                <a:stCxn id="324" idx="4"/>
                <a:endCxn id="330" idx="0"/>
              </p:cNvCxnSpPr>
              <p:nvPr/>
            </p:nvCxnSpPr>
            <p:spPr>
              <a:xfrm>
                <a:off x="8190102" y="6160504"/>
                <a:ext cx="394435" cy="129153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6" name="직선 연결선 375">
                <a:extLst>
                  <a:ext uri="{FF2B5EF4-FFF2-40B4-BE49-F238E27FC236}">
                    <a16:creationId xmlns:a16="http://schemas.microsoft.com/office/drawing/2014/main" id="{0E3B36CA-EC19-45CA-8975-A62EF7FEA373}"/>
                  </a:ext>
                </a:extLst>
              </p:cNvPr>
              <p:cNvCxnSpPr>
                <a:cxnSpLocks/>
                <a:stCxn id="324" idx="4"/>
                <a:endCxn id="331" idx="0"/>
              </p:cNvCxnSpPr>
              <p:nvPr/>
            </p:nvCxnSpPr>
            <p:spPr>
              <a:xfrm>
                <a:off x="8190102" y="6160504"/>
                <a:ext cx="661743" cy="129152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8" name="직선 연결선 377">
                <a:extLst>
                  <a:ext uri="{FF2B5EF4-FFF2-40B4-BE49-F238E27FC236}">
                    <a16:creationId xmlns:a16="http://schemas.microsoft.com/office/drawing/2014/main" id="{8F1003E6-8D69-4D89-A914-9775A3D2D81E}"/>
                  </a:ext>
                </a:extLst>
              </p:cNvPr>
              <p:cNvCxnSpPr>
                <a:cxnSpLocks/>
                <a:stCxn id="325" idx="4"/>
                <a:endCxn id="329" idx="0"/>
              </p:cNvCxnSpPr>
              <p:nvPr/>
            </p:nvCxnSpPr>
            <p:spPr>
              <a:xfrm flipH="1">
                <a:off x="8317229" y="6160503"/>
                <a:ext cx="140181" cy="129155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9" name="직선 연결선 378">
                <a:extLst>
                  <a:ext uri="{FF2B5EF4-FFF2-40B4-BE49-F238E27FC236}">
                    <a16:creationId xmlns:a16="http://schemas.microsoft.com/office/drawing/2014/main" id="{DF9C3AA2-7E4D-4C67-BE33-6CC8CE51BCEB}"/>
                  </a:ext>
                </a:extLst>
              </p:cNvPr>
              <p:cNvCxnSpPr>
                <a:cxnSpLocks/>
                <a:stCxn id="325" idx="4"/>
                <a:endCxn id="330" idx="0"/>
              </p:cNvCxnSpPr>
              <p:nvPr/>
            </p:nvCxnSpPr>
            <p:spPr>
              <a:xfrm>
                <a:off x="8457410" y="6160503"/>
                <a:ext cx="127127" cy="129154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0" name="직선 연결선 379">
                <a:extLst>
                  <a:ext uri="{FF2B5EF4-FFF2-40B4-BE49-F238E27FC236}">
                    <a16:creationId xmlns:a16="http://schemas.microsoft.com/office/drawing/2014/main" id="{E31988EC-E0AE-415D-BB22-F2F78D3D85B6}"/>
                  </a:ext>
                </a:extLst>
              </p:cNvPr>
              <p:cNvCxnSpPr>
                <a:cxnSpLocks/>
                <a:stCxn id="325" idx="4"/>
                <a:endCxn id="331" idx="0"/>
              </p:cNvCxnSpPr>
              <p:nvPr/>
            </p:nvCxnSpPr>
            <p:spPr>
              <a:xfrm>
                <a:off x="8457410" y="6160503"/>
                <a:ext cx="394435" cy="129153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1" name="직선 연결선 380">
                <a:extLst>
                  <a:ext uri="{FF2B5EF4-FFF2-40B4-BE49-F238E27FC236}">
                    <a16:creationId xmlns:a16="http://schemas.microsoft.com/office/drawing/2014/main" id="{ED52FA96-41CD-4804-B8A5-916AB170AB86}"/>
                  </a:ext>
                </a:extLst>
              </p:cNvPr>
              <p:cNvCxnSpPr>
                <a:cxnSpLocks/>
                <a:stCxn id="325" idx="4"/>
                <a:endCxn id="332" idx="0"/>
              </p:cNvCxnSpPr>
              <p:nvPr/>
            </p:nvCxnSpPr>
            <p:spPr>
              <a:xfrm>
                <a:off x="8457410" y="6160503"/>
                <a:ext cx="661743" cy="126209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2" name="직선 연결선 381">
                <a:extLst>
                  <a:ext uri="{FF2B5EF4-FFF2-40B4-BE49-F238E27FC236}">
                    <a16:creationId xmlns:a16="http://schemas.microsoft.com/office/drawing/2014/main" id="{E6C24979-F656-4031-8AAF-146366BB9705}"/>
                  </a:ext>
                </a:extLst>
              </p:cNvPr>
              <p:cNvCxnSpPr>
                <a:cxnSpLocks/>
                <a:stCxn id="326" idx="4"/>
                <a:endCxn id="329" idx="0"/>
              </p:cNvCxnSpPr>
              <p:nvPr/>
            </p:nvCxnSpPr>
            <p:spPr>
              <a:xfrm flipH="1">
                <a:off x="8317229" y="6160502"/>
                <a:ext cx="407489" cy="129156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3" name="직선 연결선 382">
                <a:extLst>
                  <a:ext uri="{FF2B5EF4-FFF2-40B4-BE49-F238E27FC236}">
                    <a16:creationId xmlns:a16="http://schemas.microsoft.com/office/drawing/2014/main" id="{465B8D90-39E1-42D0-9AD2-858B848558C8}"/>
                  </a:ext>
                </a:extLst>
              </p:cNvPr>
              <p:cNvCxnSpPr>
                <a:cxnSpLocks/>
                <a:stCxn id="326" idx="4"/>
                <a:endCxn id="330" idx="0"/>
              </p:cNvCxnSpPr>
              <p:nvPr/>
            </p:nvCxnSpPr>
            <p:spPr>
              <a:xfrm flipH="1">
                <a:off x="8584537" y="6160502"/>
                <a:ext cx="140181" cy="129155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4" name="직선 연결선 383">
                <a:extLst>
                  <a:ext uri="{FF2B5EF4-FFF2-40B4-BE49-F238E27FC236}">
                    <a16:creationId xmlns:a16="http://schemas.microsoft.com/office/drawing/2014/main" id="{A0966796-D4C4-41BE-832C-B2218E245640}"/>
                  </a:ext>
                </a:extLst>
              </p:cNvPr>
              <p:cNvCxnSpPr>
                <a:cxnSpLocks/>
                <a:stCxn id="326" idx="4"/>
                <a:endCxn id="331" idx="0"/>
              </p:cNvCxnSpPr>
              <p:nvPr/>
            </p:nvCxnSpPr>
            <p:spPr>
              <a:xfrm>
                <a:off x="8724718" y="6160502"/>
                <a:ext cx="127127" cy="129154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5" name="직선 연결선 384">
                <a:extLst>
                  <a:ext uri="{FF2B5EF4-FFF2-40B4-BE49-F238E27FC236}">
                    <a16:creationId xmlns:a16="http://schemas.microsoft.com/office/drawing/2014/main" id="{674E5F8A-F50C-4310-86A2-9FDC1FD6A409}"/>
                  </a:ext>
                </a:extLst>
              </p:cNvPr>
              <p:cNvCxnSpPr>
                <a:cxnSpLocks/>
                <a:stCxn id="326" idx="4"/>
                <a:endCxn id="332" idx="0"/>
              </p:cNvCxnSpPr>
              <p:nvPr/>
            </p:nvCxnSpPr>
            <p:spPr>
              <a:xfrm>
                <a:off x="8724718" y="6160502"/>
                <a:ext cx="394435" cy="126210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6" name="직선 연결선 385">
                <a:extLst>
                  <a:ext uri="{FF2B5EF4-FFF2-40B4-BE49-F238E27FC236}">
                    <a16:creationId xmlns:a16="http://schemas.microsoft.com/office/drawing/2014/main" id="{EE9BB70B-72C5-47BD-B942-EDC9ECAEA577}"/>
                  </a:ext>
                </a:extLst>
              </p:cNvPr>
              <p:cNvCxnSpPr>
                <a:cxnSpLocks/>
                <a:stCxn id="327" idx="4"/>
                <a:endCxn id="329" idx="0"/>
              </p:cNvCxnSpPr>
              <p:nvPr/>
            </p:nvCxnSpPr>
            <p:spPr>
              <a:xfrm flipH="1">
                <a:off x="8317229" y="6157558"/>
                <a:ext cx="674797" cy="132100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7" name="직선 연결선 386">
                <a:extLst>
                  <a:ext uri="{FF2B5EF4-FFF2-40B4-BE49-F238E27FC236}">
                    <a16:creationId xmlns:a16="http://schemas.microsoft.com/office/drawing/2014/main" id="{4B933ACB-EDDF-4CB6-BA81-6B06F299070A}"/>
                  </a:ext>
                </a:extLst>
              </p:cNvPr>
              <p:cNvCxnSpPr>
                <a:cxnSpLocks/>
                <a:stCxn id="327" idx="4"/>
                <a:endCxn id="330" idx="0"/>
              </p:cNvCxnSpPr>
              <p:nvPr/>
            </p:nvCxnSpPr>
            <p:spPr>
              <a:xfrm flipH="1">
                <a:off x="8584537" y="6157558"/>
                <a:ext cx="407489" cy="132099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8" name="직선 연결선 387">
                <a:extLst>
                  <a:ext uri="{FF2B5EF4-FFF2-40B4-BE49-F238E27FC236}">
                    <a16:creationId xmlns:a16="http://schemas.microsoft.com/office/drawing/2014/main" id="{71292FB5-67F5-49DC-A4A0-1544EE47D236}"/>
                  </a:ext>
                </a:extLst>
              </p:cNvPr>
              <p:cNvCxnSpPr>
                <a:cxnSpLocks/>
                <a:stCxn id="327" idx="4"/>
                <a:endCxn id="331" idx="0"/>
              </p:cNvCxnSpPr>
              <p:nvPr/>
            </p:nvCxnSpPr>
            <p:spPr>
              <a:xfrm flipH="1">
                <a:off x="8851845" y="6157558"/>
                <a:ext cx="140181" cy="132098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9" name="직선 연결선 388">
                <a:extLst>
                  <a:ext uri="{FF2B5EF4-FFF2-40B4-BE49-F238E27FC236}">
                    <a16:creationId xmlns:a16="http://schemas.microsoft.com/office/drawing/2014/main" id="{28A12F32-8203-47C9-9E97-DF468030A181}"/>
                  </a:ext>
                </a:extLst>
              </p:cNvPr>
              <p:cNvCxnSpPr>
                <a:cxnSpLocks/>
                <a:stCxn id="327" idx="4"/>
                <a:endCxn id="332" idx="0"/>
              </p:cNvCxnSpPr>
              <p:nvPr/>
            </p:nvCxnSpPr>
            <p:spPr>
              <a:xfrm>
                <a:off x="8992026" y="6157558"/>
                <a:ext cx="127127" cy="129154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0" name="직선 연결선 389">
                <a:extLst>
                  <a:ext uri="{FF2B5EF4-FFF2-40B4-BE49-F238E27FC236}">
                    <a16:creationId xmlns:a16="http://schemas.microsoft.com/office/drawing/2014/main" id="{C3FBE315-04FF-4E01-870E-14D965C21624}"/>
                  </a:ext>
                </a:extLst>
              </p:cNvPr>
              <p:cNvCxnSpPr>
                <a:cxnSpLocks/>
                <a:stCxn id="328" idx="4"/>
                <a:endCxn id="330" idx="0"/>
              </p:cNvCxnSpPr>
              <p:nvPr/>
            </p:nvCxnSpPr>
            <p:spPr>
              <a:xfrm flipH="1">
                <a:off x="8584537" y="6155129"/>
                <a:ext cx="674797" cy="134528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1" name="직선 연결선 390">
                <a:extLst>
                  <a:ext uri="{FF2B5EF4-FFF2-40B4-BE49-F238E27FC236}">
                    <a16:creationId xmlns:a16="http://schemas.microsoft.com/office/drawing/2014/main" id="{A5BC67A3-3A57-4F3C-B030-B2C5B7CFC646}"/>
                  </a:ext>
                </a:extLst>
              </p:cNvPr>
              <p:cNvCxnSpPr>
                <a:cxnSpLocks/>
                <a:stCxn id="328" idx="4"/>
                <a:endCxn id="331" idx="0"/>
              </p:cNvCxnSpPr>
              <p:nvPr/>
            </p:nvCxnSpPr>
            <p:spPr>
              <a:xfrm flipH="1">
                <a:off x="8851845" y="6155129"/>
                <a:ext cx="407489" cy="134527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2" name="직선 연결선 391">
                <a:extLst>
                  <a:ext uri="{FF2B5EF4-FFF2-40B4-BE49-F238E27FC236}">
                    <a16:creationId xmlns:a16="http://schemas.microsoft.com/office/drawing/2014/main" id="{64A3D2B7-D79F-4987-A73D-6A5B8B8B414D}"/>
                  </a:ext>
                </a:extLst>
              </p:cNvPr>
              <p:cNvCxnSpPr>
                <a:cxnSpLocks/>
                <a:stCxn id="328" idx="4"/>
                <a:endCxn id="332" idx="0"/>
              </p:cNvCxnSpPr>
              <p:nvPr/>
            </p:nvCxnSpPr>
            <p:spPr>
              <a:xfrm flipH="1">
                <a:off x="9119153" y="6155129"/>
                <a:ext cx="140181" cy="131583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3" name="타원 392">
                <a:extLst>
                  <a:ext uri="{FF2B5EF4-FFF2-40B4-BE49-F238E27FC236}">
                    <a16:creationId xmlns:a16="http://schemas.microsoft.com/office/drawing/2014/main" id="{828B31A9-7AC2-4D82-80F9-A01160E3CC92}"/>
                  </a:ext>
                </a:extLst>
              </p:cNvPr>
              <p:cNvSpPr/>
              <p:nvPr/>
            </p:nvSpPr>
            <p:spPr>
              <a:xfrm>
                <a:off x="8208171" y="5212710"/>
                <a:ext cx="218114" cy="203433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4" name="타원 393">
                <a:extLst>
                  <a:ext uri="{FF2B5EF4-FFF2-40B4-BE49-F238E27FC236}">
                    <a16:creationId xmlns:a16="http://schemas.microsoft.com/office/drawing/2014/main" id="{C2E42166-3DA2-46BC-8309-9B57778B3A2F}"/>
                  </a:ext>
                </a:extLst>
              </p:cNvPr>
              <p:cNvSpPr/>
              <p:nvPr/>
            </p:nvSpPr>
            <p:spPr>
              <a:xfrm>
                <a:off x="8475480" y="5212709"/>
                <a:ext cx="218114" cy="203433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5" name="타원 394">
                <a:extLst>
                  <a:ext uri="{FF2B5EF4-FFF2-40B4-BE49-F238E27FC236}">
                    <a16:creationId xmlns:a16="http://schemas.microsoft.com/office/drawing/2014/main" id="{37B5B96E-3AD4-41FD-A241-8DF31BB2A089}"/>
                  </a:ext>
                </a:extLst>
              </p:cNvPr>
              <p:cNvSpPr/>
              <p:nvPr/>
            </p:nvSpPr>
            <p:spPr>
              <a:xfrm>
                <a:off x="8208171" y="6289659"/>
                <a:ext cx="218114" cy="203433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6" name="타원 395">
                <a:extLst>
                  <a:ext uri="{FF2B5EF4-FFF2-40B4-BE49-F238E27FC236}">
                    <a16:creationId xmlns:a16="http://schemas.microsoft.com/office/drawing/2014/main" id="{3AFA751B-07AC-485E-9316-7A9628CB6E5D}"/>
                  </a:ext>
                </a:extLst>
              </p:cNvPr>
              <p:cNvSpPr/>
              <p:nvPr/>
            </p:nvSpPr>
            <p:spPr>
              <a:xfrm>
                <a:off x="8475479" y="6289658"/>
                <a:ext cx="218114" cy="203433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7" name="타원 396">
                <a:extLst>
                  <a:ext uri="{FF2B5EF4-FFF2-40B4-BE49-F238E27FC236}">
                    <a16:creationId xmlns:a16="http://schemas.microsoft.com/office/drawing/2014/main" id="{E23783E2-C365-4CE7-85A3-4482A0C16358}"/>
                  </a:ext>
                </a:extLst>
              </p:cNvPr>
              <p:cNvSpPr/>
              <p:nvPr/>
            </p:nvSpPr>
            <p:spPr>
              <a:xfrm>
                <a:off x="8742787" y="6289657"/>
                <a:ext cx="218114" cy="203433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8" name="타원 397">
                <a:extLst>
                  <a:ext uri="{FF2B5EF4-FFF2-40B4-BE49-F238E27FC236}">
                    <a16:creationId xmlns:a16="http://schemas.microsoft.com/office/drawing/2014/main" id="{8D5A074B-478E-4F92-B78B-62BFB1251C47}"/>
                  </a:ext>
                </a:extLst>
              </p:cNvPr>
              <p:cNvSpPr/>
              <p:nvPr/>
            </p:nvSpPr>
            <p:spPr>
              <a:xfrm>
                <a:off x="9010095" y="6286713"/>
                <a:ext cx="218114" cy="203433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399" name="직선 연결선 398">
                <a:extLst>
                  <a:ext uri="{FF2B5EF4-FFF2-40B4-BE49-F238E27FC236}">
                    <a16:creationId xmlns:a16="http://schemas.microsoft.com/office/drawing/2014/main" id="{05BD0BA3-7D99-485F-BC9E-B3B2C485D30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193711" y="5416141"/>
                <a:ext cx="658134" cy="126211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0" name="직선 연결선 399">
                <a:extLst>
                  <a:ext uri="{FF2B5EF4-FFF2-40B4-BE49-F238E27FC236}">
                    <a16:creationId xmlns:a16="http://schemas.microsoft.com/office/drawing/2014/main" id="{E7118058-DA0C-4592-B39E-474E3AF4EF2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728326" y="5413197"/>
                <a:ext cx="390826" cy="129153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9" name="사각형: 둥근 모서리 288">
              <a:extLst>
                <a:ext uri="{FF2B5EF4-FFF2-40B4-BE49-F238E27FC236}">
                  <a16:creationId xmlns:a16="http://schemas.microsoft.com/office/drawing/2014/main" id="{4565D10E-05E3-4FB0-9A52-906B0FF74EC4}"/>
                </a:ext>
              </a:extLst>
            </p:cNvPr>
            <p:cNvSpPr/>
            <p:nvPr/>
          </p:nvSpPr>
          <p:spPr>
            <a:xfrm>
              <a:off x="9923762" y="1929411"/>
              <a:ext cx="1477287" cy="983695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solidFill>
                    <a:schemeClr val="tx1"/>
                  </a:solidFill>
                </a:rPr>
                <a:t>DNN</a:t>
              </a:r>
              <a:endParaRPr lang="ko-KR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290" name="TextBox 289">
              <a:extLst>
                <a:ext uri="{FF2B5EF4-FFF2-40B4-BE49-F238E27FC236}">
                  <a16:creationId xmlns:a16="http://schemas.microsoft.com/office/drawing/2014/main" id="{E7037663-38D3-4F3D-9531-D83E0F184FFA}"/>
                </a:ext>
              </a:extLst>
            </p:cNvPr>
            <p:cNvSpPr txBox="1"/>
            <p:nvPr/>
          </p:nvSpPr>
          <p:spPr>
            <a:xfrm>
              <a:off x="9213967" y="12982"/>
              <a:ext cx="2241119" cy="461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>
                  <a:latin typeface="Arial" panose="020B0604020202020204" pitchFamily="34" charset="0"/>
                  <a:cs typeface="Arial" panose="020B0604020202020204" pitchFamily="34" charset="0"/>
                </a:rPr>
                <a:t>GPU</a:t>
              </a:r>
              <a:endParaRPr lang="ko-KR" altLang="en-US" sz="24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291" name="직선 화살표 연결선 290">
              <a:extLst>
                <a:ext uri="{FF2B5EF4-FFF2-40B4-BE49-F238E27FC236}">
                  <a16:creationId xmlns:a16="http://schemas.microsoft.com/office/drawing/2014/main" id="{68800AB5-C59C-4735-BDFE-EE8EACFF6B7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63312" y="5252936"/>
              <a:ext cx="0" cy="357924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0" name="직사각형 409">
              <a:extLst>
                <a:ext uri="{FF2B5EF4-FFF2-40B4-BE49-F238E27FC236}">
                  <a16:creationId xmlns:a16="http://schemas.microsoft.com/office/drawing/2014/main" id="{C61BD244-7C2F-4A5C-ADFF-1741569F840C}"/>
                </a:ext>
              </a:extLst>
            </p:cNvPr>
            <p:cNvSpPr/>
            <p:nvPr/>
          </p:nvSpPr>
          <p:spPr>
            <a:xfrm>
              <a:off x="68428" y="4371528"/>
              <a:ext cx="8776139" cy="2094129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1" name="TextBox 410">
              <a:extLst>
                <a:ext uri="{FF2B5EF4-FFF2-40B4-BE49-F238E27FC236}">
                  <a16:creationId xmlns:a16="http://schemas.microsoft.com/office/drawing/2014/main" id="{FC12FBFD-16E7-4219-BE2F-A0EEF6A47BED}"/>
                </a:ext>
              </a:extLst>
            </p:cNvPr>
            <p:cNvSpPr txBox="1"/>
            <p:nvPr/>
          </p:nvSpPr>
          <p:spPr>
            <a:xfrm>
              <a:off x="83509" y="4354668"/>
              <a:ext cx="2348720" cy="461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/>
                <a:t>CPU &amp; Memory</a:t>
              </a:r>
              <a:endParaRPr lang="ko-KR" altLang="en-US" sz="2400" b="1" dirty="0"/>
            </a:p>
          </p:txBody>
        </p:sp>
        <p:sp>
          <p:nvSpPr>
            <p:cNvPr id="412" name="사각형: 둥근 모서리 411">
              <a:extLst>
                <a:ext uri="{FF2B5EF4-FFF2-40B4-BE49-F238E27FC236}">
                  <a16:creationId xmlns:a16="http://schemas.microsoft.com/office/drawing/2014/main" id="{45E4BBEE-799B-41CC-BE0B-56C47366A280}"/>
                </a:ext>
              </a:extLst>
            </p:cNvPr>
            <p:cNvSpPr/>
            <p:nvPr/>
          </p:nvSpPr>
          <p:spPr>
            <a:xfrm>
              <a:off x="394917" y="5022952"/>
              <a:ext cx="1330831" cy="1137886"/>
            </a:xfrm>
            <a:prstGeom prst="roundRect">
              <a:avLst/>
            </a:prstGeom>
            <a:noFill/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solidFill>
                    <a:schemeClr val="tx1"/>
                  </a:solidFill>
                </a:rPr>
                <a:t>Data Load</a:t>
              </a:r>
              <a:endParaRPr lang="ko-KR" altLang="en-US" sz="2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414" name="직선 화살표 연결선 413">
              <a:extLst>
                <a:ext uri="{FF2B5EF4-FFF2-40B4-BE49-F238E27FC236}">
                  <a16:creationId xmlns:a16="http://schemas.microsoft.com/office/drawing/2014/main" id="{ADB5AFA3-403F-4C2F-8B56-473EE438786E}"/>
                </a:ext>
              </a:extLst>
            </p:cNvPr>
            <p:cNvCxnSpPr>
              <a:cxnSpLocks/>
              <a:stCxn id="412" idx="3"/>
              <a:endCxn id="178" idx="1"/>
            </p:cNvCxnSpPr>
            <p:nvPr/>
          </p:nvCxnSpPr>
          <p:spPr>
            <a:xfrm>
              <a:off x="1725748" y="5591895"/>
              <a:ext cx="578695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5" name="직선 화살표 연결선 414">
              <a:extLst>
                <a:ext uri="{FF2B5EF4-FFF2-40B4-BE49-F238E27FC236}">
                  <a16:creationId xmlns:a16="http://schemas.microsoft.com/office/drawing/2014/main" id="{97F188CB-048E-4DFF-A0C4-EA6550E03570}"/>
                </a:ext>
              </a:extLst>
            </p:cNvPr>
            <p:cNvCxnSpPr>
              <a:cxnSpLocks/>
              <a:stCxn id="178" idx="3"/>
              <a:endCxn id="177" idx="1"/>
            </p:cNvCxnSpPr>
            <p:nvPr/>
          </p:nvCxnSpPr>
          <p:spPr>
            <a:xfrm>
              <a:off x="4571933" y="5591895"/>
              <a:ext cx="481673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7" name="사각형: 둥근 모서리 416">
              <a:extLst>
                <a:ext uri="{FF2B5EF4-FFF2-40B4-BE49-F238E27FC236}">
                  <a16:creationId xmlns:a16="http://schemas.microsoft.com/office/drawing/2014/main" id="{EB659FA1-F289-4999-958B-5A121F1A8736}"/>
                </a:ext>
              </a:extLst>
            </p:cNvPr>
            <p:cNvSpPr/>
            <p:nvPr/>
          </p:nvSpPr>
          <p:spPr>
            <a:xfrm>
              <a:off x="7111245" y="5022952"/>
              <a:ext cx="1432524" cy="1137886"/>
            </a:xfrm>
            <a:prstGeom prst="roundRect">
              <a:avLst/>
            </a:prstGeom>
            <a:noFill/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solidFill>
                    <a:schemeClr val="tx1"/>
                  </a:solidFill>
                </a:rPr>
                <a:t>Batch</a:t>
              </a:r>
              <a:endParaRPr lang="ko-KR" altLang="en-US" sz="2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418" name="직선 화살표 연결선 417">
              <a:extLst>
                <a:ext uri="{FF2B5EF4-FFF2-40B4-BE49-F238E27FC236}">
                  <a16:creationId xmlns:a16="http://schemas.microsoft.com/office/drawing/2014/main" id="{438DB73D-6E9D-45B9-B480-0567CDF66C08}"/>
                </a:ext>
              </a:extLst>
            </p:cNvPr>
            <p:cNvCxnSpPr>
              <a:cxnSpLocks/>
              <a:stCxn id="177" idx="3"/>
              <a:endCxn id="417" idx="1"/>
            </p:cNvCxnSpPr>
            <p:nvPr/>
          </p:nvCxnSpPr>
          <p:spPr>
            <a:xfrm>
              <a:off x="6650417" y="5591895"/>
              <a:ext cx="460828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9" name="정육면체 418">
              <a:extLst>
                <a:ext uri="{FF2B5EF4-FFF2-40B4-BE49-F238E27FC236}">
                  <a16:creationId xmlns:a16="http://schemas.microsoft.com/office/drawing/2014/main" id="{D81B078E-30F7-4B6F-AB24-3EC678EE122F}"/>
                </a:ext>
              </a:extLst>
            </p:cNvPr>
            <p:cNvSpPr/>
            <p:nvPr/>
          </p:nvSpPr>
          <p:spPr>
            <a:xfrm>
              <a:off x="301460" y="1213908"/>
              <a:ext cx="1868990" cy="1874417"/>
            </a:xfrm>
            <a:prstGeom prst="cube">
              <a:avLst>
                <a:gd name="adj" fmla="val 55177"/>
              </a:avLst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0" name="왼쪽 대괄호 419">
              <a:extLst>
                <a:ext uri="{FF2B5EF4-FFF2-40B4-BE49-F238E27FC236}">
                  <a16:creationId xmlns:a16="http://schemas.microsoft.com/office/drawing/2014/main" id="{47084D0E-5139-46A8-B70F-34B923FE8C95}"/>
                </a:ext>
              </a:extLst>
            </p:cNvPr>
            <p:cNvSpPr/>
            <p:nvPr/>
          </p:nvSpPr>
          <p:spPr>
            <a:xfrm rot="2679483">
              <a:off x="651211" y="949894"/>
              <a:ext cx="162724" cy="1448047"/>
            </a:xfrm>
            <a:prstGeom prst="leftBracket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1" name="TextBox 420">
                  <a:extLst>
                    <a:ext uri="{FF2B5EF4-FFF2-40B4-BE49-F238E27FC236}">
                      <a16:creationId xmlns:a16="http://schemas.microsoft.com/office/drawing/2014/main" id="{F90FDE55-3D65-46BC-8B66-C5BD5DCE059C}"/>
                    </a:ext>
                  </a:extLst>
                </p:cNvPr>
                <p:cNvSpPr txBox="1"/>
                <p:nvPr/>
              </p:nvSpPr>
              <p:spPr>
                <a:xfrm>
                  <a:off x="371594" y="1163494"/>
                  <a:ext cx="274114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oMath>
                    </m:oMathPara>
                  </a14:m>
                  <a:endParaRPr lang="ko-KR" altLang="en-US" sz="4000" b="1" dirty="0"/>
                </a:p>
              </p:txBody>
            </p:sp>
          </mc:Choice>
          <mc:Fallback xmlns="">
            <p:sp>
              <p:nvSpPr>
                <p:cNvPr id="421" name="TextBox 420">
                  <a:extLst>
                    <a:ext uri="{FF2B5EF4-FFF2-40B4-BE49-F238E27FC236}">
                      <a16:creationId xmlns:a16="http://schemas.microsoft.com/office/drawing/2014/main" id="{F90FDE55-3D65-46BC-8B66-C5BD5DCE059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1594" y="1163494"/>
                  <a:ext cx="274114" cy="369332"/>
                </a:xfrm>
                <a:prstGeom prst="rect">
                  <a:avLst/>
                </a:prstGeom>
                <a:blipFill>
                  <a:blip r:embed="rId3"/>
                  <a:stretch>
                    <a:fillRect l="-15556" r="-13333" b="-333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4" name="TextBox 423">
                  <a:extLst>
                    <a:ext uri="{FF2B5EF4-FFF2-40B4-BE49-F238E27FC236}">
                      <a16:creationId xmlns:a16="http://schemas.microsoft.com/office/drawing/2014/main" id="{9B35A502-8924-47CA-9337-821C2756DA66}"/>
                    </a:ext>
                  </a:extLst>
                </p:cNvPr>
                <p:cNvSpPr txBox="1"/>
                <p:nvPr/>
              </p:nvSpPr>
              <p:spPr>
                <a:xfrm>
                  <a:off x="2463243" y="1101722"/>
                  <a:ext cx="806311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400" b="1" i="1" dirty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altLang="ko-KR" sz="2400" b="1" i="1" dirty="0"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altLang="ko-KR" sz="2400" b="1" i="1" dirty="0"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en-US" altLang="ko-KR" sz="2400" b="1" i="1" dirty="0"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lang="en-US" altLang="ko-KR" sz="2400" b="1" i="1" dirty="0">
                            <a:latin typeface="Cambria Math" panose="02040503050406030204" pitchFamily="18" charset="0"/>
                          </a:rPr>
                          <m:t>]</m:t>
                        </m:r>
                      </m:oMath>
                    </m:oMathPara>
                  </a14:m>
                  <a:endParaRPr lang="ko-KR" altLang="en-US" sz="2400" b="1" dirty="0"/>
                </a:p>
              </p:txBody>
            </p:sp>
          </mc:Choice>
          <mc:Fallback xmlns="">
            <p:sp>
              <p:nvSpPr>
                <p:cNvPr id="424" name="TextBox 423">
                  <a:extLst>
                    <a:ext uri="{FF2B5EF4-FFF2-40B4-BE49-F238E27FC236}">
                      <a16:creationId xmlns:a16="http://schemas.microsoft.com/office/drawing/2014/main" id="{9B35A502-8924-47CA-9337-821C2756DA6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63243" y="1101722"/>
                  <a:ext cx="806311" cy="369332"/>
                </a:xfrm>
                <a:prstGeom prst="rect">
                  <a:avLst/>
                </a:prstGeom>
                <a:blipFill>
                  <a:blip r:embed="rId4"/>
                  <a:stretch>
                    <a:fillRect l="-12121" r="-13636" b="-3833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25" name="직선 연결선 424">
              <a:extLst>
                <a:ext uri="{FF2B5EF4-FFF2-40B4-BE49-F238E27FC236}">
                  <a16:creationId xmlns:a16="http://schemas.microsoft.com/office/drawing/2014/main" id="{1FBFB77F-996B-4785-A136-362348BD2D50}"/>
                </a:ext>
              </a:extLst>
            </p:cNvPr>
            <p:cNvCxnSpPr>
              <a:cxnSpLocks/>
              <a:stCxn id="417" idx="3"/>
            </p:cNvCxnSpPr>
            <p:nvPr/>
          </p:nvCxnSpPr>
          <p:spPr>
            <a:xfrm>
              <a:off x="8543769" y="5591895"/>
              <a:ext cx="2050753" cy="0"/>
            </a:xfrm>
            <a:prstGeom prst="line">
              <a:avLst/>
            </a:prstGeom>
            <a:ln w="571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6" name="TextBox 425">
              <a:extLst>
                <a:ext uri="{FF2B5EF4-FFF2-40B4-BE49-F238E27FC236}">
                  <a16:creationId xmlns:a16="http://schemas.microsoft.com/office/drawing/2014/main" id="{9AB6BEEE-A139-4F88-8C9E-81C0448F4F5D}"/>
                </a:ext>
              </a:extLst>
            </p:cNvPr>
            <p:cNvSpPr txBox="1"/>
            <p:nvPr/>
          </p:nvSpPr>
          <p:spPr>
            <a:xfrm>
              <a:off x="4678890" y="456670"/>
              <a:ext cx="109" cy="28546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endParaRPr lang="ko-KR" altLang="en-US" sz="900" b="1" dirty="0"/>
            </a:p>
          </p:txBody>
        </p:sp>
        <p:sp>
          <p:nvSpPr>
            <p:cNvPr id="431" name="정육면체 430">
              <a:extLst>
                <a:ext uri="{FF2B5EF4-FFF2-40B4-BE49-F238E27FC236}">
                  <a16:creationId xmlns:a16="http://schemas.microsoft.com/office/drawing/2014/main" id="{E3F56BBD-CAE0-4BB1-83E8-9D1440C6C686}"/>
                </a:ext>
              </a:extLst>
            </p:cNvPr>
            <p:cNvSpPr/>
            <p:nvPr/>
          </p:nvSpPr>
          <p:spPr>
            <a:xfrm>
              <a:off x="10183734" y="4110036"/>
              <a:ext cx="972000" cy="972000"/>
            </a:xfrm>
            <a:prstGeom prst="cube">
              <a:avLst>
                <a:gd name="adj" fmla="val 4862"/>
              </a:avLst>
            </a:prstGeom>
            <a:solidFill>
              <a:schemeClr val="bg1">
                <a:lumMod val="5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2" name="정육면체 431">
              <a:extLst>
                <a:ext uri="{FF2B5EF4-FFF2-40B4-BE49-F238E27FC236}">
                  <a16:creationId xmlns:a16="http://schemas.microsoft.com/office/drawing/2014/main" id="{06292939-6ACD-4B09-87D5-CACB4885F4BE}"/>
                </a:ext>
              </a:extLst>
            </p:cNvPr>
            <p:cNvSpPr/>
            <p:nvPr/>
          </p:nvSpPr>
          <p:spPr>
            <a:xfrm>
              <a:off x="10143044" y="4151265"/>
              <a:ext cx="972000" cy="972000"/>
            </a:xfrm>
            <a:prstGeom prst="cube">
              <a:avLst>
                <a:gd name="adj" fmla="val 4862"/>
              </a:avLst>
            </a:prstGeom>
            <a:solidFill>
              <a:schemeClr val="bg1">
                <a:lumMod val="8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3" name="정육면체 432">
              <a:extLst>
                <a:ext uri="{FF2B5EF4-FFF2-40B4-BE49-F238E27FC236}">
                  <a16:creationId xmlns:a16="http://schemas.microsoft.com/office/drawing/2014/main" id="{5EC006BE-034A-4CF1-B037-3D662EF01B46}"/>
                </a:ext>
              </a:extLst>
            </p:cNvPr>
            <p:cNvSpPr/>
            <p:nvPr/>
          </p:nvSpPr>
          <p:spPr>
            <a:xfrm>
              <a:off x="10106221" y="4192494"/>
              <a:ext cx="972000" cy="972000"/>
            </a:xfrm>
            <a:prstGeom prst="cube">
              <a:avLst>
                <a:gd name="adj" fmla="val 4862"/>
              </a:avLst>
            </a:prstGeom>
            <a:solidFill>
              <a:schemeClr val="bg1">
                <a:lumMod val="5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4" name="정육면체 433">
              <a:extLst>
                <a:ext uri="{FF2B5EF4-FFF2-40B4-BE49-F238E27FC236}">
                  <a16:creationId xmlns:a16="http://schemas.microsoft.com/office/drawing/2014/main" id="{1487A796-26EF-4182-8AA2-102899800A37}"/>
                </a:ext>
              </a:extLst>
            </p:cNvPr>
            <p:cNvSpPr/>
            <p:nvPr/>
          </p:nvSpPr>
          <p:spPr>
            <a:xfrm>
              <a:off x="10070309" y="4227269"/>
              <a:ext cx="972000" cy="972000"/>
            </a:xfrm>
            <a:prstGeom prst="cube">
              <a:avLst>
                <a:gd name="adj" fmla="val 4862"/>
              </a:avLst>
            </a:prstGeom>
            <a:solidFill>
              <a:schemeClr val="bg1">
                <a:lumMod val="8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177" name="사각형: 둥근 모서리 176">
              <a:extLst>
                <a:ext uri="{FF2B5EF4-FFF2-40B4-BE49-F238E27FC236}">
                  <a16:creationId xmlns:a16="http://schemas.microsoft.com/office/drawing/2014/main" id="{506FCC60-594D-4457-B4F7-44BB4AFB9D7B}"/>
                </a:ext>
              </a:extLst>
            </p:cNvPr>
            <p:cNvSpPr/>
            <p:nvPr/>
          </p:nvSpPr>
          <p:spPr>
            <a:xfrm>
              <a:off x="5053606" y="5022952"/>
              <a:ext cx="1596811" cy="1137886"/>
            </a:xfrm>
            <a:prstGeom prst="roundRect">
              <a:avLst/>
            </a:prstGeom>
            <a:noFill/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solidFill>
                    <a:schemeClr val="tx1"/>
                  </a:solidFill>
                </a:rPr>
                <a:t>Shuffle </a:t>
              </a:r>
            </a:p>
          </p:txBody>
        </p:sp>
        <p:sp>
          <p:nvSpPr>
            <p:cNvPr id="178" name="사각형: 둥근 모서리 177">
              <a:extLst>
                <a:ext uri="{FF2B5EF4-FFF2-40B4-BE49-F238E27FC236}">
                  <a16:creationId xmlns:a16="http://schemas.microsoft.com/office/drawing/2014/main" id="{38A179B4-1ABF-482D-BE6D-83A97C180D62}"/>
                </a:ext>
              </a:extLst>
            </p:cNvPr>
            <p:cNvSpPr/>
            <p:nvPr/>
          </p:nvSpPr>
          <p:spPr>
            <a:xfrm>
              <a:off x="2304443" y="5022952"/>
              <a:ext cx="2267490" cy="1137886"/>
            </a:xfrm>
            <a:prstGeom prst="roundRect">
              <a:avLst/>
            </a:prstGeom>
            <a:noFill/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solidFill>
                    <a:schemeClr val="tx1"/>
                  </a:solidFill>
                </a:rPr>
                <a:t>Preprocessing</a:t>
              </a:r>
              <a:endParaRPr lang="ko-KR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190" name="화살표: 오른쪽 189">
              <a:extLst>
                <a:ext uri="{FF2B5EF4-FFF2-40B4-BE49-F238E27FC236}">
                  <a16:creationId xmlns:a16="http://schemas.microsoft.com/office/drawing/2014/main" id="{D7C837D9-4D76-4A38-B451-DD8ADB5A8C43}"/>
                </a:ext>
              </a:extLst>
            </p:cNvPr>
            <p:cNvSpPr/>
            <p:nvPr/>
          </p:nvSpPr>
          <p:spPr>
            <a:xfrm>
              <a:off x="4417138" y="1937289"/>
              <a:ext cx="369300" cy="200907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1" name="화살표: 오른쪽 190">
              <a:extLst>
                <a:ext uri="{FF2B5EF4-FFF2-40B4-BE49-F238E27FC236}">
                  <a16:creationId xmlns:a16="http://schemas.microsoft.com/office/drawing/2014/main" id="{0F8F6014-7647-4777-90C3-9B550978CD5A}"/>
                </a:ext>
              </a:extLst>
            </p:cNvPr>
            <p:cNvSpPr/>
            <p:nvPr/>
          </p:nvSpPr>
          <p:spPr>
            <a:xfrm>
              <a:off x="2240551" y="1937289"/>
              <a:ext cx="369300" cy="200907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3017D8DB-3535-41BD-A549-37736932F4DF}"/>
                    </a:ext>
                  </a:extLst>
                </p:cNvPr>
                <p:cNvSpPr txBox="1"/>
                <p:nvPr/>
              </p:nvSpPr>
              <p:spPr>
                <a:xfrm>
                  <a:off x="10045472" y="4345907"/>
                  <a:ext cx="975845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𝑵</m:t>
                        </m:r>
                        <m:r>
                          <a:rPr lang="en-US" altLang="ko-KR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𝒅</m:t>
                        </m:r>
                      </m:oMath>
                    </m:oMathPara>
                  </a14:m>
                  <a:endParaRPr lang="en-US" altLang="ko-KR" sz="2000" b="1" dirty="0">
                    <a:solidFill>
                      <a:schemeClr val="tx1"/>
                    </a:solidFill>
                  </a:endParaRPr>
                </a:p>
                <a:p>
                  <a:pPr algn="ctr"/>
                  <a:r>
                    <a:rPr lang="en-US" altLang="ko-KR" sz="2000" b="1" dirty="0">
                      <a:solidFill>
                        <a:schemeClr val="tx1"/>
                      </a:solidFill>
                    </a:rPr>
                    <a:t>Tensor</a:t>
                  </a:r>
                  <a:endParaRPr lang="ko-KR" altLang="en-US" sz="20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3017D8DB-3535-41BD-A549-37736932F4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45472" y="4345907"/>
                  <a:ext cx="975845" cy="707886"/>
                </a:xfrm>
                <a:prstGeom prst="rect">
                  <a:avLst/>
                </a:prstGeom>
                <a:blipFill>
                  <a:blip r:embed="rId5"/>
                  <a:stretch>
                    <a:fillRect l="-6875" r="-5625" b="-14655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21" name="그룹 220">
              <a:extLst>
                <a:ext uri="{FF2B5EF4-FFF2-40B4-BE49-F238E27FC236}">
                  <a16:creationId xmlns:a16="http://schemas.microsoft.com/office/drawing/2014/main" id="{1986B8EB-43EF-452F-949F-E15D211A8FD6}"/>
                </a:ext>
              </a:extLst>
            </p:cNvPr>
            <p:cNvGrpSpPr/>
            <p:nvPr/>
          </p:nvGrpSpPr>
          <p:grpSpPr>
            <a:xfrm>
              <a:off x="1257869" y="291042"/>
              <a:ext cx="2460930" cy="461665"/>
              <a:chOff x="554983" y="1513515"/>
              <a:chExt cx="2460930" cy="461665"/>
            </a:xfrm>
          </p:grpSpPr>
          <p:sp>
            <p:nvSpPr>
              <p:cNvPr id="222" name="TextBox 221">
                <a:extLst>
                  <a:ext uri="{FF2B5EF4-FFF2-40B4-BE49-F238E27FC236}">
                    <a16:creationId xmlns:a16="http://schemas.microsoft.com/office/drawing/2014/main" id="{79DEE5C1-34C9-4BD7-8B0D-55FAC8B49F56}"/>
                  </a:ext>
                </a:extLst>
              </p:cNvPr>
              <p:cNvSpPr txBox="1"/>
              <p:nvPr/>
            </p:nvSpPr>
            <p:spPr>
              <a:xfrm>
                <a:off x="554983" y="1513515"/>
                <a:ext cx="2460930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400" b="1" dirty="0"/>
                  <a:t>     </a:t>
                </a:r>
                <a:r>
                  <a:rPr lang="en-US" altLang="ko-KR" sz="2400" b="1" dirty="0"/>
                  <a:t>Data indexing</a:t>
                </a:r>
                <a:endParaRPr lang="ko-KR" altLang="en-US" sz="2400" b="1" dirty="0"/>
              </a:p>
            </p:txBody>
          </p:sp>
          <p:grpSp>
            <p:nvGrpSpPr>
              <p:cNvPr id="223" name="그룹 222">
                <a:extLst>
                  <a:ext uri="{FF2B5EF4-FFF2-40B4-BE49-F238E27FC236}">
                    <a16:creationId xmlns:a16="http://schemas.microsoft.com/office/drawing/2014/main" id="{CB1C6953-AA7C-4E87-B57D-013D3E438AC3}"/>
                  </a:ext>
                </a:extLst>
              </p:cNvPr>
              <p:cNvGrpSpPr/>
              <p:nvPr/>
            </p:nvGrpSpPr>
            <p:grpSpPr>
              <a:xfrm>
                <a:off x="636848" y="1571260"/>
                <a:ext cx="319318" cy="369332"/>
                <a:chOff x="620179" y="1198640"/>
                <a:chExt cx="319318" cy="369332"/>
              </a:xfrm>
            </p:grpSpPr>
            <p:sp>
              <p:nvSpPr>
                <p:cNvPr id="224" name="타원 223">
                  <a:extLst>
                    <a:ext uri="{FF2B5EF4-FFF2-40B4-BE49-F238E27FC236}">
                      <a16:creationId xmlns:a16="http://schemas.microsoft.com/office/drawing/2014/main" id="{6C06901D-54D7-4BBD-87CE-3E50399444C1}"/>
                    </a:ext>
                  </a:extLst>
                </p:cNvPr>
                <p:cNvSpPr/>
                <p:nvPr/>
              </p:nvSpPr>
              <p:spPr>
                <a:xfrm>
                  <a:off x="647658" y="1264259"/>
                  <a:ext cx="264361" cy="263755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25" name="TextBox 224">
                  <a:extLst>
                    <a:ext uri="{FF2B5EF4-FFF2-40B4-BE49-F238E27FC236}">
                      <a16:creationId xmlns:a16="http://schemas.microsoft.com/office/drawing/2014/main" id="{86C80B38-4C60-4DD1-B6E3-53747B877B89}"/>
                    </a:ext>
                  </a:extLst>
                </p:cNvPr>
                <p:cNvSpPr txBox="1"/>
                <p:nvPr/>
              </p:nvSpPr>
              <p:spPr>
                <a:xfrm>
                  <a:off x="620179" y="1198640"/>
                  <a:ext cx="31931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b="1" dirty="0">
                      <a:solidFill>
                        <a:schemeClr val="bg1"/>
                      </a:solidFill>
                    </a:rPr>
                    <a:t>1</a:t>
                  </a:r>
                  <a:endParaRPr lang="ko-KR" altLang="en-US" b="1" dirty="0">
                    <a:solidFill>
                      <a:schemeClr val="bg1"/>
                    </a:solidFill>
                  </a:endParaRPr>
                </a:p>
              </p:txBody>
            </p:sp>
          </p:grpSp>
        </p:grpSp>
        <p:grpSp>
          <p:nvGrpSpPr>
            <p:cNvPr id="226" name="그룹 225">
              <a:extLst>
                <a:ext uri="{FF2B5EF4-FFF2-40B4-BE49-F238E27FC236}">
                  <a16:creationId xmlns:a16="http://schemas.microsoft.com/office/drawing/2014/main" id="{1E68ED30-7DE3-48A2-9869-6B0ED214C296}"/>
                </a:ext>
              </a:extLst>
            </p:cNvPr>
            <p:cNvGrpSpPr/>
            <p:nvPr/>
          </p:nvGrpSpPr>
          <p:grpSpPr>
            <a:xfrm>
              <a:off x="5595332" y="291810"/>
              <a:ext cx="2770310" cy="461665"/>
              <a:chOff x="554983" y="1513515"/>
              <a:chExt cx="2770310" cy="461665"/>
            </a:xfrm>
          </p:grpSpPr>
          <p:sp>
            <p:nvSpPr>
              <p:cNvPr id="249" name="TextBox 248">
                <a:extLst>
                  <a:ext uri="{FF2B5EF4-FFF2-40B4-BE49-F238E27FC236}">
                    <a16:creationId xmlns:a16="http://schemas.microsoft.com/office/drawing/2014/main" id="{B7323888-37A7-42C0-9A0D-6432C1CEE193}"/>
                  </a:ext>
                </a:extLst>
              </p:cNvPr>
              <p:cNvSpPr txBox="1"/>
              <p:nvPr/>
            </p:nvSpPr>
            <p:spPr>
              <a:xfrm>
                <a:off x="554983" y="1513515"/>
                <a:ext cx="2770310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400" b="1" dirty="0"/>
                  <a:t>     </a:t>
                </a:r>
                <a:r>
                  <a:rPr lang="en-US" altLang="ko-KR" sz="2400" b="1" dirty="0" err="1"/>
                  <a:t>NumPy.shuffle</a:t>
                </a:r>
                <a:r>
                  <a:rPr lang="en-US" altLang="ko-KR" sz="2400" b="1" dirty="0"/>
                  <a:t>()</a:t>
                </a:r>
                <a:endParaRPr lang="ko-KR" altLang="en-US" sz="2400" b="1" dirty="0"/>
              </a:p>
            </p:txBody>
          </p:sp>
          <p:grpSp>
            <p:nvGrpSpPr>
              <p:cNvPr id="250" name="그룹 249">
                <a:extLst>
                  <a:ext uri="{FF2B5EF4-FFF2-40B4-BE49-F238E27FC236}">
                    <a16:creationId xmlns:a16="http://schemas.microsoft.com/office/drawing/2014/main" id="{AB1703B2-21CE-444E-942A-C577E67C9BDE}"/>
                  </a:ext>
                </a:extLst>
              </p:cNvPr>
              <p:cNvGrpSpPr/>
              <p:nvPr/>
            </p:nvGrpSpPr>
            <p:grpSpPr>
              <a:xfrm>
                <a:off x="636848" y="1571260"/>
                <a:ext cx="319318" cy="369332"/>
                <a:chOff x="620179" y="1198640"/>
                <a:chExt cx="319318" cy="369332"/>
              </a:xfrm>
            </p:grpSpPr>
            <p:sp>
              <p:nvSpPr>
                <p:cNvPr id="251" name="타원 250">
                  <a:extLst>
                    <a:ext uri="{FF2B5EF4-FFF2-40B4-BE49-F238E27FC236}">
                      <a16:creationId xmlns:a16="http://schemas.microsoft.com/office/drawing/2014/main" id="{8531CA97-1D5F-4055-9587-37663A99439C}"/>
                    </a:ext>
                  </a:extLst>
                </p:cNvPr>
                <p:cNvSpPr/>
                <p:nvPr/>
              </p:nvSpPr>
              <p:spPr>
                <a:xfrm>
                  <a:off x="647658" y="1264259"/>
                  <a:ext cx="264361" cy="263755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52" name="TextBox 251">
                  <a:extLst>
                    <a:ext uri="{FF2B5EF4-FFF2-40B4-BE49-F238E27FC236}">
                      <a16:creationId xmlns:a16="http://schemas.microsoft.com/office/drawing/2014/main" id="{1D31FEF2-BC6F-4625-8F51-7EFF9AF943EB}"/>
                    </a:ext>
                  </a:extLst>
                </p:cNvPr>
                <p:cNvSpPr txBox="1"/>
                <p:nvPr/>
              </p:nvSpPr>
              <p:spPr>
                <a:xfrm>
                  <a:off x="620179" y="1198640"/>
                  <a:ext cx="31931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b="1" dirty="0">
                      <a:solidFill>
                        <a:schemeClr val="bg1"/>
                      </a:solidFill>
                    </a:rPr>
                    <a:t>2</a:t>
                  </a:r>
                  <a:endParaRPr lang="ko-KR" altLang="en-US" b="1" dirty="0">
                    <a:solidFill>
                      <a:schemeClr val="bg1"/>
                    </a:solidFill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909947458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5C5EBA7-E8F7-41A2-B087-FCC55E1DDD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ko-KR" dirty="0" err="1"/>
              <a:t>TCmalloc</a:t>
            </a:r>
            <a:r>
              <a:rPr kumimoji="1" lang="en-US" altLang="ko-KR" dirty="0"/>
              <a:t> </a:t>
            </a:r>
            <a:r>
              <a:rPr kumimoji="1" lang="ko-KR" altLang="en-US" dirty="0"/>
              <a:t>사용 시</a:t>
            </a:r>
            <a:endParaRPr kumimoji="1" lang="en-US" altLang="ko-KR" dirty="0"/>
          </a:p>
          <a:p>
            <a:pPr lvl="1"/>
            <a:r>
              <a:rPr kumimoji="1" lang="en-US" altLang="ko-KR" dirty="0"/>
              <a:t>Fashion MNIST(1GB)</a:t>
            </a:r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6D47433-0D65-4804-A779-EBBA5F456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Ol.data</a:t>
            </a:r>
            <a:r>
              <a:rPr lang="ko-KR" altLang="en-US" dirty="0"/>
              <a:t> </a:t>
            </a:r>
            <a:r>
              <a:rPr lang="en-US" altLang="ko-KR" dirty="0"/>
              <a:t>OOM</a:t>
            </a:r>
            <a:r>
              <a:rPr lang="ko-KR" altLang="en-US" dirty="0"/>
              <a:t> </a:t>
            </a:r>
            <a:r>
              <a:rPr lang="en-US" altLang="ko-KR" dirty="0"/>
              <a:t>solution 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13B3A6-19C0-4D6B-A4D7-B1293F1726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130</a:t>
            </a:fld>
            <a:endParaRPr lang="ko-KR" altLang="en-US" dirty="0"/>
          </a:p>
        </p:txBody>
      </p:sp>
      <p:graphicFrame>
        <p:nvGraphicFramePr>
          <p:cNvPr id="8" name="차트 7">
            <a:extLst>
              <a:ext uri="{FF2B5EF4-FFF2-40B4-BE49-F238E27FC236}">
                <a16:creationId xmlns:a16="http://schemas.microsoft.com/office/drawing/2014/main" id="{DC9184C8-2198-4751-9740-AF9ACF1627BF}"/>
              </a:ext>
            </a:extLst>
          </p:cNvPr>
          <p:cNvGraphicFramePr>
            <a:graphicFrameLocks/>
          </p:cNvGraphicFramePr>
          <p:nvPr/>
        </p:nvGraphicFramePr>
        <p:xfrm>
          <a:off x="954251" y="2201657"/>
          <a:ext cx="4284141" cy="24546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272337999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5C5EBA7-E8F7-41A2-B087-FCC55E1DDD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ko-KR" dirty="0" err="1"/>
              <a:t>Tcmalloc</a:t>
            </a:r>
            <a:r>
              <a:rPr kumimoji="1" lang="en-US" altLang="ko-KR" dirty="0"/>
              <a:t> </a:t>
            </a:r>
            <a:r>
              <a:rPr kumimoji="1" lang="ko-KR" altLang="en-US" dirty="0"/>
              <a:t>적용</a:t>
            </a:r>
            <a:r>
              <a:rPr kumimoji="1" lang="en-US" altLang="ko-KR" dirty="0"/>
              <a:t>, MNIST, Fashion MNIST, EMNIST, EFMNIST</a:t>
            </a:r>
          </a:p>
          <a:p>
            <a:pPr lvl="1"/>
            <a:r>
              <a:rPr kumimoji="1" lang="en-US" altLang="ko-KR" dirty="0"/>
              <a:t>Epoch=100</a:t>
            </a:r>
            <a:r>
              <a:rPr kumimoji="1" lang="ko-KR" altLang="en-US" dirty="0"/>
              <a:t>으로 설정 </a:t>
            </a:r>
            <a:endParaRPr kumimoji="1" lang="en-US" altLang="ko-KR" dirty="0"/>
          </a:p>
          <a:p>
            <a:r>
              <a:rPr kumimoji="1" lang="en-US" altLang="ko-KR" dirty="0"/>
              <a:t>MNIST,</a:t>
            </a:r>
            <a:r>
              <a:rPr kumimoji="1" lang="ko-KR" altLang="en-US" dirty="0"/>
              <a:t> </a:t>
            </a:r>
            <a:r>
              <a:rPr kumimoji="1" lang="en-US" altLang="ko-KR" dirty="0"/>
              <a:t>Fashion MNIST</a:t>
            </a:r>
          </a:p>
          <a:p>
            <a:pPr marL="347400" lvl="1" indent="0">
              <a:buNone/>
            </a:pPr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6D47433-0D65-4804-A779-EBBA5F456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MNIST,</a:t>
            </a:r>
            <a:r>
              <a:rPr lang="ko-KR" altLang="en-US" dirty="0"/>
              <a:t> </a:t>
            </a:r>
            <a:r>
              <a:rPr lang="en-US" altLang="ko-KR" dirty="0"/>
              <a:t>Fashion MNIST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13B3A6-19C0-4D6B-A4D7-B1293F1726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131</a:t>
            </a:fld>
            <a:endParaRPr lang="ko-KR" altLang="en-US" dirty="0"/>
          </a:p>
        </p:txBody>
      </p:sp>
      <p:graphicFrame>
        <p:nvGraphicFramePr>
          <p:cNvPr id="6" name="차트 5">
            <a:extLst>
              <a:ext uri="{FF2B5EF4-FFF2-40B4-BE49-F238E27FC236}">
                <a16:creationId xmlns:a16="http://schemas.microsoft.com/office/drawing/2014/main" id="{26B6C43F-CD17-4DD3-BE76-52EDC2D93813}"/>
              </a:ext>
            </a:extLst>
          </p:cNvPr>
          <p:cNvGraphicFramePr>
            <a:graphicFrameLocks/>
          </p:cNvGraphicFramePr>
          <p:nvPr/>
        </p:nvGraphicFramePr>
        <p:xfrm>
          <a:off x="1190038" y="3035135"/>
          <a:ext cx="4370732" cy="24992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7" name="차트 6">
            <a:extLst>
              <a:ext uri="{FF2B5EF4-FFF2-40B4-BE49-F238E27FC236}">
                <a16:creationId xmlns:a16="http://schemas.microsoft.com/office/drawing/2014/main" id="{79D18811-3244-47B3-8846-6D3B55F96415}"/>
              </a:ext>
            </a:extLst>
          </p:cNvPr>
          <p:cNvGraphicFramePr>
            <a:graphicFrameLocks/>
          </p:cNvGraphicFramePr>
          <p:nvPr/>
        </p:nvGraphicFramePr>
        <p:xfrm>
          <a:off x="6582904" y="3035135"/>
          <a:ext cx="4358362" cy="24992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2321600210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5C5EBA7-E8F7-41A2-B087-FCC55E1DDD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ko-KR" dirty="0"/>
              <a:t>MNIST</a:t>
            </a:r>
          </a:p>
          <a:p>
            <a:pPr lvl="1"/>
            <a:r>
              <a:rPr kumimoji="1" lang="en-US" altLang="ko-KR" dirty="0"/>
              <a:t>CPU utilization</a:t>
            </a:r>
          </a:p>
          <a:p>
            <a:pPr marL="347400" lvl="1" indent="0">
              <a:buNone/>
            </a:pPr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6D47433-0D65-4804-A779-EBBA5F456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MNIST,</a:t>
            </a:r>
            <a:r>
              <a:rPr lang="ko-KR" altLang="en-US" dirty="0"/>
              <a:t> </a:t>
            </a:r>
            <a:r>
              <a:rPr lang="en-US" altLang="ko-KR" dirty="0"/>
              <a:t>Fashion MNIST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13B3A6-19C0-4D6B-A4D7-B1293F1726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132</a:t>
            </a:fld>
            <a:endParaRPr lang="ko-KR" altLang="en-US" dirty="0"/>
          </a:p>
        </p:txBody>
      </p:sp>
      <p:graphicFrame>
        <p:nvGraphicFramePr>
          <p:cNvPr id="18" name="차트 17">
            <a:extLst>
              <a:ext uri="{FF2B5EF4-FFF2-40B4-BE49-F238E27FC236}">
                <a16:creationId xmlns:a16="http://schemas.microsoft.com/office/drawing/2014/main" id="{E5F7CF6D-C631-43CE-937A-9D6B9A709E19}"/>
              </a:ext>
            </a:extLst>
          </p:cNvPr>
          <p:cNvGraphicFramePr>
            <a:graphicFrameLocks/>
          </p:cNvGraphicFramePr>
          <p:nvPr/>
        </p:nvGraphicFramePr>
        <p:xfrm>
          <a:off x="1616771" y="3893686"/>
          <a:ext cx="4623692" cy="25698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9" name="차트 18">
            <a:extLst>
              <a:ext uri="{FF2B5EF4-FFF2-40B4-BE49-F238E27FC236}">
                <a16:creationId xmlns:a16="http://schemas.microsoft.com/office/drawing/2014/main" id="{2DC823D2-14D1-48F4-BD38-78F5BF5DE486}"/>
              </a:ext>
            </a:extLst>
          </p:cNvPr>
          <p:cNvGraphicFramePr>
            <a:graphicFrameLocks/>
          </p:cNvGraphicFramePr>
          <p:nvPr/>
        </p:nvGraphicFramePr>
        <p:xfrm>
          <a:off x="6887548" y="1091732"/>
          <a:ext cx="4335190" cy="24907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20" name="차트 19">
            <a:extLst>
              <a:ext uri="{FF2B5EF4-FFF2-40B4-BE49-F238E27FC236}">
                <a16:creationId xmlns:a16="http://schemas.microsoft.com/office/drawing/2014/main" id="{64124846-189B-4C89-AABE-C1C27C917849}"/>
              </a:ext>
            </a:extLst>
          </p:cNvPr>
          <p:cNvGraphicFramePr>
            <a:graphicFrameLocks/>
          </p:cNvGraphicFramePr>
          <p:nvPr/>
        </p:nvGraphicFramePr>
        <p:xfrm>
          <a:off x="6887548" y="3861028"/>
          <a:ext cx="4335190" cy="24907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4B731D5C-54D0-4179-98EF-86F537FB6264}"/>
              </a:ext>
            </a:extLst>
          </p:cNvPr>
          <p:cNvSpPr txBox="1"/>
          <p:nvPr/>
        </p:nvSpPr>
        <p:spPr>
          <a:xfrm>
            <a:off x="8902743" y="3656677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/>
              <a:t>ol.data</a:t>
            </a:r>
            <a:endParaRPr lang="ko-KR" altLang="en-US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EEE3F56-7AD0-4002-90CB-B093D6F7A74E}"/>
              </a:ext>
            </a:extLst>
          </p:cNvPr>
          <p:cNvSpPr txBox="1"/>
          <p:nvPr/>
        </p:nvSpPr>
        <p:spPr>
          <a:xfrm>
            <a:off x="8902743" y="824744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/>
              <a:t>tf.data</a:t>
            </a:r>
            <a:endParaRPr lang="ko-KR" altLang="en-US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D01D896-7468-446C-9F52-F00925813C4B}"/>
              </a:ext>
            </a:extLst>
          </p:cNvPr>
          <p:cNvSpPr txBox="1"/>
          <p:nvPr/>
        </p:nvSpPr>
        <p:spPr>
          <a:xfrm>
            <a:off x="3826891" y="3648059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/>
              <a:t>Numpy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743506402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" name="차트 24">
            <a:extLst>
              <a:ext uri="{FF2B5EF4-FFF2-40B4-BE49-F238E27FC236}">
                <a16:creationId xmlns:a16="http://schemas.microsoft.com/office/drawing/2014/main" id="{765A790E-7575-45A5-A7A8-95ABA8524EC2}"/>
              </a:ext>
            </a:extLst>
          </p:cNvPr>
          <p:cNvGraphicFramePr>
            <a:graphicFrameLocks/>
          </p:cNvGraphicFramePr>
          <p:nvPr/>
        </p:nvGraphicFramePr>
        <p:xfrm>
          <a:off x="1792861" y="3844574"/>
          <a:ext cx="4291709" cy="25381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5C5EBA7-E8F7-41A2-B087-FCC55E1DDD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ko-KR" dirty="0"/>
              <a:t>MNIST</a:t>
            </a:r>
          </a:p>
          <a:p>
            <a:pPr lvl="1"/>
            <a:r>
              <a:rPr kumimoji="1" lang="en-US" altLang="ko-KR" dirty="0"/>
              <a:t>GPU utilization</a:t>
            </a:r>
          </a:p>
          <a:p>
            <a:pPr marL="347400" lvl="1" indent="0">
              <a:buNone/>
            </a:pPr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6D47433-0D65-4804-A779-EBBA5F456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MNIST,</a:t>
            </a:r>
            <a:r>
              <a:rPr lang="ko-KR" altLang="en-US" dirty="0"/>
              <a:t> </a:t>
            </a:r>
            <a:r>
              <a:rPr lang="en-US" altLang="ko-KR" dirty="0"/>
              <a:t>Fashion MNIST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13B3A6-19C0-4D6B-A4D7-B1293F1726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133</a:t>
            </a:fld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731D5C-54D0-4179-98EF-86F537FB6264}"/>
              </a:ext>
            </a:extLst>
          </p:cNvPr>
          <p:cNvSpPr txBox="1"/>
          <p:nvPr/>
        </p:nvSpPr>
        <p:spPr>
          <a:xfrm>
            <a:off x="8902743" y="3656677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/>
              <a:t>ol.data</a:t>
            </a:r>
            <a:endParaRPr lang="ko-KR" altLang="en-US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EEE3F56-7AD0-4002-90CB-B093D6F7A74E}"/>
              </a:ext>
            </a:extLst>
          </p:cNvPr>
          <p:cNvSpPr txBox="1"/>
          <p:nvPr/>
        </p:nvSpPr>
        <p:spPr>
          <a:xfrm>
            <a:off x="8902743" y="824744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/>
              <a:t>tf.data</a:t>
            </a:r>
            <a:endParaRPr lang="ko-KR" altLang="en-US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D01D896-7468-446C-9F52-F00925813C4B}"/>
              </a:ext>
            </a:extLst>
          </p:cNvPr>
          <p:cNvSpPr txBox="1"/>
          <p:nvPr/>
        </p:nvSpPr>
        <p:spPr>
          <a:xfrm>
            <a:off x="3826891" y="3534588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/>
              <a:t>Numpy</a:t>
            </a:r>
            <a:endParaRPr lang="ko-KR" altLang="en-US" b="1" dirty="0"/>
          </a:p>
        </p:txBody>
      </p:sp>
      <p:graphicFrame>
        <p:nvGraphicFramePr>
          <p:cNvPr id="13" name="차트 12">
            <a:extLst>
              <a:ext uri="{FF2B5EF4-FFF2-40B4-BE49-F238E27FC236}">
                <a16:creationId xmlns:a16="http://schemas.microsoft.com/office/drawing/2014/main" id="{F35DF230-5EA7-4781-8B30-A0003C799D55}"/>
              </a:ext>
            </a:extLst>
          </p:cNvPr>
          <p:cNvGraphicFramePr>
            <a:graphicFrameLocks/>
          </p:cNvGraphicFramePr>
          <p:nvPr/>
        </p:nvGraphicFramePr>
        <p:xfrm>
          <a:off x="6956076" y="1441604"/>
          <a:ext cx="4291710" cy="27206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4" name="차트 13">
            <a:extLst>
              <a:ext uri="{FF2B5EF4-FFF2-40B4-BE49-F238E27FC236}">
                <a16:creationId xmlns:a16="http://schemas.microsoft.com/office/drawing/2014/main" id="{5484E0E9-DE27-4B9B-8530-3457F195453D}"/>
              </a:ext>
            </a:extLst>
          </p:cNvPr>
          <p:cNvGraphicFramePr>
            <a:graphicFrameLocks/>
          </p:cNvGraphicFramePr>
          <p:nvPr/>
        </p:nvGraphicFramePr>
        <p:xfrm>
          <a:off x="6956077" y="3927531"/>
          <a:ext cx="4291709" cy="25381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E1AE0A8E-9B55-49DF-845D-A053161D0790}"/>
              </a:ext>
            </a:extLst>
          </p:cNvPr>
          <p:cNvCxnSpPr/>
          <p:nvPr/>
        </p:nvCxnSpPr>
        <p:spPr>
          <a:xfrm flipV="1">
            <a:off x="2757488" y="5113637"/>
            <a:ext cx="19050" cy="61803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1CF79D55-A296-4BAD-9F19-84B240BB709E}"/>
              </a:ext>
            </a:extLst>
          </p:cNvPr>
          <p:cNvCxnSpPr>
            <a:cxnSpLocks/>
          </p:cNvCxnSpPr>
          <p:nvPr/>
        </p:nvCxnSpPr>
        <p:spPr>
          <a:xfrm flipV="1">
            <a:off x="2776538" y="4648200"/>
            <a:ext cx="28575" cy="46543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D77EB81D-1243-46C9-B492-8714C552125A}"/>
              </a:ext>
            </a:extLst>
          </p:cNvPr>
          <p:cNvCxnSpPr>
            <a:cxnSpLocks/>
          </p:cNvCxnSpPr>
          <p:nvPr/>
        </p:nvCxnSpPr>
        <p:spPr>
          <a:xfrm flipV="1">
            <a:off x="2809875" y="4481513"/>
            <a:ext cx="33338" cy="16668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06C0C915-7214-459D-92DF-9D680E457B49}"/>
              </a:ext>
            </a:extLst>
          </p:cNvPr>
          <p:cNvCxnSpPr>
            <a:cxnSpLocks/>
          </p:cNvCxnSpPr>
          <p:nvPr/>
        </p:nvCxnSpPr>
        <p:spPr>
          <a:xfrm flipH="1" flipV="1">
            <a:off x="2843213" y="4481513"/>
            <a:ext cx="30956" cy="10715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836D9865-8F5D-4796-9E68-F8EA3082E6CF}"/>
              </a:ext>
            </a:extLst>
          </p:cNvPr>
          <p:cNvCxnSpPr>
            <a:cxnSpLocks/>
          </p:cNvCxnSpPr>
          <p:nvPr/>
        </p:nvCxnSpPr>
        <p:spPr>
          <a:xfrm flipH="1">
            <a:off x="2874169" y="4441031"/>
            <a:ext cx="33338" cy="14763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028686F0-FFE0-4C4F-B962-6D88800030D3}"/>
              </a:ext>
            </a:extLst>
          </p:cNvPr>
          <p:cNvCxnSpPr>
            <a:cxnSpLocks/>
          </p:cNvCxnSpPr>
          <p:nvPr/>
        </p:nvCxnSpPr>
        <p:spPr>
          <a:xfrm>
            <a:off x="2905125" y="4441031"/>
            <a:ext cx="75559" cy="14763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2E913820-999A-433D-978B-CE256A874105}"/>
              </a:ext>
            </a:extLst>
          </p:cNvPr>
          <p:cNvCxnSpPr>
            <a:cxnSpLocks/>
          </p:cNvCxnSpPr>
          <p:nvPr/>
        </p:nvCxnSpPr>
        <p:spPr>
          <a:xfrm flipV="1">
            <a:off x="2980684" y="4535091"/>
            <a:ext cx="53578" cy="5357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73DBA835-2286-4551-9F2D-11C75F90FBC2}"/>
              </a:ext>
            </a:extLst>
          </p:cNvPr>
          <p:cNvCxnSpPr>
            <a:cxnSpLocks/>
          </p:cNvCxnSpPr>
          <p:nvPr/>
        </p:nvCxnSpPr>
        <p:spPr>
          <a:xfrm flipH="1" flipV="1">
            <a:off x="3034262" y="4535091"/>
            <a:ext cx="26789" cy="61793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1357BBFA-27FF-485C-95B4-EFE6FE5F08D6}"/>
              </a:ext>
            </a:extLst>
          </p:cNvPr>
          <p:cNvCxnSpPr>
            <a:cxnSpLocks/>
          </p:cNvCxnSpPr>
          <p:nvPr/>
        </p:nvCxnSpPr>
        <p:spPr>
          <a:xfrm flipV="1">
            <a:off x="3061051" y="4700588"/>
            <a:ext cx="39063" cy="45243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3D86FDE6-4290-48A6-BC4C-A52A1357B4A8}"/>
              </a:ext>
            </a:extLst>
          </p:cNvPr>
          <p:cNvCxnSpPr>
            <a:cxnSpLocks/>
          </p:cNvCxnSpPr>
          <p:nvPr/>
        </p:nvCxnSpPr>
        <p:spPr>
          <a:xfrm flipV="1">
            <a:off x="3100114" y="4561880"/>
            <a:ext cx="26789" cy="13870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BEBA01C9-C577-4F5E-815B-E013F4988218}"/>
              </a:ext>
            </a:extLst>
          </p:cNvPr>
          <p:cNvCxnSpPr>
            <a:cxnSpLocks/>
          </p:cNvCxnSpPr>
          <p:nvPr/>
        </p:nvCxnSpPr>
        <p:spPr>
          <a:xfrm flipH="1" flipV="1">
            <a:off x="3126903" y="4561880"/>
            <a:ext cx="27269" cy="51494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A1AD20BE-013F-4DBE-899A-D4B415ABBDF7}"/>
              </a:ext>
            </a:extLst>
          </p:cNvPr>
          <p:cNvCxnSpPr>
            <a:cxnSpLocks/>
          </p:cNvCxnSpPr>
          <p:nvPr/>
        </p:nvCxnSpPr>
        <p:spPr>
          <a:xfrm flipH="1" flipV="1">
            <a:off x="3149285" y="5076825"/>
            <a:ext cx="31676" cy="9763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CBD98C7A-2E9B-4001-A09A-74CCCDE6D630}"/>
              </a:ext>
            </a:extLst>
          </p:cNvPr>
          <p:cNvCxnSpPr>
            <a:cxnSpLocks/>
          </p:cNvCxnSpPr>
          <p:nvPr/>
        </p:nvCxnSpPr>
        <p:spPr>
          <a:xfrm flipV="1">
            <a:off x="3183834" y="4535091"/>
            <a:ext cx="83241" cy="63936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5B6E768E-C0BE-42DB-8A14-F71FE8D35481}"/>
              </a:ext>
            </a:extLst>
          </p:cNvPr>
          <p:cNvCxnSpPr>
            <a:cxnSpLocks/>
          </p:cNvCxnSpPr>
          <p:nvPr/>
        </p:nvCxnSpPr>
        <p:spPr>
          <a:xfrm flipH="1" flipV="1">
            <a:off x="3267075" y="4535091"/>
            <a:ext cx="51700" cy="31968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0BC11DE7-6F51-45C1-8D79-1B6CA7236329}"/>
              </a:ext>
            </a:extLst>
          </p:cNvPr>
          <p:cNvCxnSpPr>
            <a:cxnSpLocks/>
          </p:cNvCxnSpPr>
          <p:nvPr/>
        </p:nvCxnSpPr>
        <p:spPr>
          <a:xfrm flipH="1" flipV="1">
            <a:off x="3318775" y="4844058"/>
            <a:ext cx="19774" cy="21133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E563A7AA-80F1-4C39-8A5E-C91843C7350B}"/>
              </a:ext>
            </a:extLst>
          </p:cNvPr>
          <p:cNvCxnSpPr>
            <a:cxnSpLocks/>
          </p:cNvCxnSpPr>
          <p:nvPr/>
        </p:nvCxnSpPr>
        <p:spPr>
          <a:xfrm flipH="1" flipV="1">
            <a:off x="3338549" y="5055394"/>
            <a:ext cx="43172" cy="14119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8346D114-0A8D-43AB-9D3B-545C83E14E63}"/>
              </a:ext>
            </a:extLst>
          </p:cNvPr>
          <p:cNvCxnSpPr>
            <a:cxnSpLocks/>
          </p:cNvCxnSpPr>
          <p:nvPr/>
        </p:nvCxnSpPr>
        <p:spPr>
          <a:xfrm flipV="1">
            <a:off x="3381721" y="4669631"/>
            <a:ext cx="28229" cy="52696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F6979AA8-1324-4250-8445-9CEAE32CC11A}"/>
              </a:ext>
            </a:extLst>
          </p:cNvPr>
          <p:cNvCxnSpPr>
            <a:cxnSpLocks/>
          </p:cNvCxnSpPr>
          <p:nvPr/>
        </p:nvCxnSpPr>
        <p:spPr>
          <a:xfrm flipH="1" flipV="1">
            <a:off x="3409950" y="4669631"/>
            <a:ext cx="12674" cy="6667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57EEB2DB-47CF-4B3F-B07D-1168C1BA3337}"/>
              </a:ext>
            </a:extLst>
          </p:cNvPr>
          <p:cNvCxnSpPr>
            <a:cxnSpLocks/>
          </p:cNvCxnSpPr>
          <p:nvPr/>
        </p:nvCxnSpPr>
        <p:spPr>
          <a:xfrm flipV="1">
            <a:off x="3422624" y="4561880"/>
            <a:ext cx="28229" cy="17442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46946BF4-D30D-4CBD-A25B-5A81450F6DF4}"/>
              </a:ext>
            </a:extLst>
          </p:cNvPr>
          <p:cNvCxnSpPr>
            <a:cxnSpLocks/>
          </p:cNvCxnSpPr>
          <p:nvPr/>
        </p:nvCxnSpPr>
        <p:spPr>
          <a:xfrm>
            <a:off x="3441500" y="4569023"/>
            <a:ext cx="7562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연결선 82">
            <a:extLst>
              <a:ext uri="{FF2B5EF4-FFF2-40B4-BE49-F238E27FC236}">
                <a16:creationId xmlns:a16="http://schemas.microsoft.com/office/drawing/2014/main" id="{E2C5ED01-BEFB-4E6D-8549-55B7A0E0A48A}"/>
              </a:ext>
            </a:extLst>
          </p:cNvPr>
          <p:cNvCxnSpPr>
            <a:cxnSpLocks/>
          </p:cNvCxnSpPr>
          <p:nvPr/>
        </p:nvCxnSpPr>
        <p:spPr>
          <a:xfrm>
            <a:off x="3509963" y="4564856"/>
            <a:ext cx="38719" cy="12422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연결선 86">
            <a:extLst>
              <a:ext uri="{FF2B5EF4-FFF2-40B4-BE49-F238E27FC236}">
                <a16:creationId xmlns:a16="http://schemas.microsoft.com/office/drawing/2014/main" id="{5AB09FD1-132C-4DD4-8AFD-8C98E96879A5}"/>
              </a:ext>
            </a:extLst>
          </p:cNvPr>
          <p:cNvCxnSpPr>
            <a:cxnSpLocks/>
          </p:cNvCxnSpPr>
          <p:nvPr/>
        </p:nvCxnSpPr>
        <p:spPr>
          <a:xfrm>
            <a:off x="3548682" y="4689082"/>
            <a:ext cx="34035" cy="64729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연결선 89">
            <a:extLst>
              <a:ext uri="{FF2B5EF4-FFF2-40B4-BE49-F238E27FC236}">
                <a16:creationId xmlns:a16="http://schemas.microsoft.com/office/drawing/2014/main" id="{58C9DB1C-AD91-41FB-A678-B24FA51C3DBF}"/>
              </a:ext>
            </a:extLst>
          </p:cNvPr>
          <p:cNvCxnSpPr>
            <a:cxnSpLocks/>
          </p:cNvCxnSpPr>
          <p:nvPr/>
        </p:nvCxnSpPr>
        <p:spPr>
          <a:xfrm flipH="1">
            <a:off x="3582717" y="4514850"/>
            <a:ext cx="34682" cy="82153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연결선 92">
            <a:extLst>
              <a:ext uri="{FF2B5EF4-FFF2-40B4-BE49-F238E27FC236}">
                <a16:creationId xmlns:a16="http://schemas.microsoft.com/office/drawing/2014/main" id="{0EF3E393-9CD6-4B7C-92F7-56F2E816E216}"/>
              </a:ext>
            </a:extLst>
          </p:cNvPr>
          <p:cNvCxnSpPr>
            <a:cxnSpLocks/>
          </p:cNvCxnSpPr>
          <p:nvPr/>
        </p:nvCxnSpPr>
        <p:spPr>
          <a:xfrm>
            <a:off x="3614279" y="4514850"/>
            <a:ext cx="138549" cy="59878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연결선 95">
            <a:extLst>
              <a:ext uri="{FF2B5EF4-FFF2-40B4-BE49-F238E27FC236}">
                <a16:creationId xmlns:a16="http://schemas.microsoft.com/office/drawing/2014/main" id="{ED227D42-FE54-4C1A-8310-9C4E47BA7B4E}"/>
              </a:ext>
            </a:extLst>
          </p:cNvPr>
          <p:cNvCxnSpPr>
            <a:cxnSpLocks/>
          </p:cNvCxnSpPr>
          <p:nvPr/>
        </p:nvCxnSpPr>
        <p:spPr>
          <a:xfrm flipH="1">
            <a:off x="3756205" y="4762500"/>
            <a:ext cx="56032" cy="35113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6419BE7E-9412-4EA5-B224-2BE21C6FCD16}"/>
              </a:ext>
            </a:extLst>
          </p:cNvPr>
          <p:cNvCxnSpPr>
            <a:cxnSpLocks/>
          </p:cNvCxnSpPr>
          <p:nvPr/>
        </p:nvCxnSpPr>
        <p:spPr>
          <a:xfrm flipH="1">
            <a:off x="3805889" y="4736306"/>
            <a:ext cx="69104" cy="2619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연결선 102">
            <a:extLst>
              <a:ext uri="{FF2B5EF4-FFF2-40B4-BE49-F238E27FC236}">
                <a16:creationId xmlns:a16="http://schemas.microsoft.com/office/drawing/2014/main" id="{CE91FDC8-B0A4-4926-B5D6-317F1AA35EA1}"/>
              </a:ext>
            </a:extLst>
          </p:cNvPr>
          <p:cNvCxnSpPr>
            <a:cxnSpLocks/>
          </p:cNvCxnSpPr>
          <p:nvPr/>
        </p:nvCxnSpPr>
        <p:spPr>
          <a:xfrm flipH="1" flipV="1">
            <a:off x="3869108" y="4736306"/>
            <a:ext cx="40871" cy="43815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연결선 105">
            <a:extLst>
              <a:ext uri="{FF2B5EF4-FFF2-40B4-BE49-F238E27FC236}">
                <a16:creationId xmlns:a16="http://schemas.microsoft.com/office/drawing/2014/main" id="{DB0B30E4-BF7E-41A0-BF78-B282B11DCD17}"/>
              </a:ext>
            </a:extLst>
          </p:cNvPr>
          <p:cNvCxnSpPr>
            <a:cxnSpLocks/>
          </p:cNvCxnSpPr>
          <p:nvPr/>
        </p:nvCxnSpPr>
        <p:spPr>
          <a:xfrm flipV="1">
            <a:off x="3909979" y="4588669"/>
            <a:ext cx="82787" cy="58578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연결선 108">
            <a:extLst>
              <a:ext uri="{FF2B5EF4-FFF2-40B4-BE49-F238E27FC236}">
                <a16:creationId xmlns:a16="http://schemas.microsoft.com/office/drawing/2014/main" id="{4890AB99-0EE8-4F7E-88CE-C8A8BA32FA40}"/>
              </a:ext>
            </a:extLst>
          </p:cNvPr>
          <p:cNvCxnSpPr>
            <a:cxnSpLocks/>
          </p:cNvCxnSpPr>
          <p:nvPr/>
        </p:nvCxnSpPr>
        <p:spPr>
          <a:xfrm flipH="1" flipV="1">
            <a:off x="3992840" y="4588669"/>
            <a:ext cx="133862" cy="56435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연결선 111">
            <a:extLst>
              <a:ext uri="{FF2B5EF4-FFF2-40B4-BE49-F238E27FC236}">
                <a16:creationId xmlns:a16="http://schemas.microsoft.com/office/drawing/2014/main" id="{59644E50-DD07-4536-B484-5DB0B67C6E35}"/>
              </a:ext>
            </a:extLst>
          </p:cNvPr>
          <p:cNvCxnSpPr>
            <a:cxnSpLocks/>
          </p:cNvCxnSpPr>
          <p:nvPr/>
        </p:nvCxnSpPr>
        <p:spPr>
          <a:xfrm flipV="1">
            <a:off x="4121650" y="4854773"/>
            <a:ext cx="44204" cy="29825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연결선 114">
            <a:extLst>
              <a:ext uri="{FF2B5EF4-FFF2-40B4-BE49-F238E27FC236}">
                <a16:creationId xmlns:a16="http://schemas.microsoft.com/office/drawing/2014/main" id="{C3515A18-1D7A-4AE5-B5B3-2309C8227792}"/>
              </a:ext>
            </a:extLst>
          </p:cNvPr>
          <p:cNvCxnSpPr>
            <a:cxnSpLocks/>
          </p:cNvCxnSpPr>
          <p:nvPr/>
        </p:nvCxnSpPr>
        <p:spPr>
          <a:xfrm flipV="1">
            <a:off x="4162293" y="4514850"/>
            <a:ext cx="29874" cy="34528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연결선 116">
            <a:extLst>
              <a:ext uri="{FF2B5EF4-FFF2-40B4-BE49-F238E27FC236}">
                <a16:creationId xmlns:a16="http://schemas.microsoft.com/office/drawing/2014/main" id="{DC68A789-B1A6-4112-BC4F-BD0591094883}"/>
              </a:ext>
            </a:extLst>
          </p:cNvPr>
          <p:cNvCxnSpPr>
            <a:cxnSpLocks/>
          </p:cNvCxnSpPr>
          <p:nvPr/>
        </p:nvCxnSpPr>
        <p:spPr>
          <a:xfrm flipH="1">
            <a:off x="4190282" y="4441031"/>
            <a:ext cx="37476" cy="7381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>
            <a:extLst>
              <a:ext uri="{FF2B5EF4-FFF2-40B4-BE49-F238E27FC236}">
                <a16:creationId xmlns:a16="http://schemas.microsoft.com/office/drawing/2014/main" id="{99F1C0C6-822F-4E56-A492-0A7F0FAA27DB}"/>
              </a:ext>
            </a:extLst>
          </p:cNvPr>
          <p:cNvCxnSpPr>
            <a:cxnSpLocks/>
          </p:cNvCxnSpPr>
          <p:nvPr/>
        </p:nvCxnSpPr>
        <p:spPr>
          <a:xfrm flipH="1" flipV="1">
            <a:off x="4219432" y="4441031"/>
            <a:ext cx="87962" cy="9406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연결선 122">
            <a:extLst>
              <a:ext uri="{FF2B5EF4-FFF2-40B4-BE49-F238E27FC236}">
                <a16:creationId xmlns:a16="http://schemas.microsoft.com/office/drawing/2014/main" id="{ED6E4E7F-0AD8-4581-AAC8-F039B3FCC63B}"/>
              </a:ext>
            </a:extLst>
          </p:cNvPr>
          <p:cNvCxnSpPr>
            <a:cxnSpLocks/>
          </p:cNvCxnSpPr>
          <p:nvPr/>
        </p:nvCxnSpPr>
        <p:spPr>
          <a:xfrm flipH="1">
            <a:off x="4306592" y="4488061"/>
            <a:ext cx="72659" cy="4703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연결선 125">
            <a:extLst>
              <a:ext uri="{FF2B5EF4-FFF2-40B4-BE49-F238E27FC236}">
                <a16:creationId xmlns:a16="http://schemas.microsoft.com/office/drawing/2014/main" id="{30B28FAA-12D1-426C-996B-1779CD16F2D0}"/>
              </a:ext>
            </a:extLst>
          </p:cNvPr>
          <p:cNvCxnSpPr>
            <a:cxnSpLocks/>
          </p:cNvCxnSpPr>
          <p:nvPr/>
        </p:nvCxnSpPr>
        <p:spPr>
          <a:xfrm flipH="1" flipV="1">
            <a:off x="4379251" y="4488061"/>
            <a:ext cx="115377" cy="2351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직선 연결선 128">
            <a:extLst>
              <a:ext uri="{FF2B5EF4-FFF2-40B4-BE49-F238E27FC236}">
                <a16:creationId xmlns:a16="http://schemas.microsoft.com/office/drawing/2014/main" id="{F24DCABC-B3F7-4F36-B62C-2376FDA2945E}"/>
              </a:ext>
            </a:extLst>
          </p:cNvPr>
          <p:cNvCxnSpPr>
            <a:cxnSpLocks/>
          </p:cNvCxnSpPr>
          <p:nvPr/>
        </p:nvCxnSpPr>
        <p:spPr>
          <a:xfrm flipH="1">
            <a:off x="4488906" y="4488061"/>
            <a:ext cx="47261" cy="2351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직선 연결선 131">
            <a:extLst>
              <a:ext uri="{FF2B5EF4-FFF2-40B4-BE49-F238E27FC236}">
                <a16:creationId xmlns:a16="http://schemas.microsoft.com/office/drawing/2014/main" id="{AB76E163-A193-4E1A-A49B-496DA583BF90}"/>
              </a:ext>
            </a:extLst>
          </p:cNvPr>
          <p:cNvCxnSpPr>
            <a:cxnSpLocks/>
          </p:cNvCxnSpPr>
          <p:nvPr/>
        </p:nvCxnSpPr>
        <p:spPr>
          <a:xfrm flipH="1" flipV="1">
            <a:off x="4526343" y="4488061"/>
            <a:ext cx="55846" cy="4703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직선 연결선 134">
            <a:extLst>
              <a:ext uri="{FF2B5EF4-FFF2-40B4-BE49-F238E27FC236}">
                <a16:creationId xmlns:a16="http://schemas.microsoft.com/office/drawing/2014/main" id="{1CDE4738-5C29-4433-B912-D89DCB6D5C40}"/>
              </a:ext>
            </a:extLst>
          </p:cNvPr>
          <p:cNvCxnSpPr>
            <a:cxnSpLocks/>
          </p:cNvCxnSpPr>
          <p:nvPr/>
        </p:nvCxnSpPr>
        <p:spPr>
          <a:xfrm flipH="1">
            <a:off x="4582189" y="4381381"/>
            <a:ext cx="4912" cy="15371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연결선 137">
            <a:extLst>
              <a:ext uri="{FF2B5EF4-FFF2-40B4-BE49-F238E27FC236}">
                <a16:creationId xmlns:a16="http://schemas.microsoft.com/office/drawing/2014/main" id="{0579A2C8-0044-4C85-9047-DF1963EA9673}"/>
              </a:ext>
            </a:extLst>
          </p:cNvPr>
          <p:cNvCxnSpPr>
            <a:cxnSpLocks/>
          </p:cNvCxnSpPr>
          <p:nvPr/>
        </p:nvCxnSpPr>
        <p:spPr>
          <a:xfrm>
            <a:off x="4587101" y="4381381"/>
            <a:ext cx="32447" cy="32158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직선 연결선 140">
            <a:extLst>
              <a:ext uri="{FF2B5EF4-FFF2-40B4-BE49-F238E27FC236}">
                <a16:creationId xmlns:a16="http://schemas.microsoft.com/office/drawing/2014/main" id="{F79C8D65-9FCA-443E-99BC-734079289632}"/>
              </a:ext>
            </a:extLst>
          </p:cNvPr>
          <p:cNvCxnSpPr>
            <a:cxnSpLocks/>
          </p:cNvCxnSpPr>
          <p:nvPr/>
        </p:nvCxnSpPr>
        <p:spPr>
          <a:xfrm>
            <a:off x="4618839" y="4694932"/>
            <a:ext cx="7207" cy="30896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직선 연결선 143">
            <a:extLst>
              <a:ext uri="{FF2B5EF4-FFF2-40B4-BE49-F238E27FC236}">
                <a16:creationId xmlns:a16="http://schemas.microsoft.com/office/drawing/2014/main" id="{D3CA4F9D-3B3A-4C09-A341-6DB3A85ABC04}"/>
              </a:ext>
            </a:extLst>
          </p:cNvPr>
          <p:cNvCxnSpPr>
            <a:cxnSpLocks/>
          </p:cNvCxnSpPr>
          <p:nvPr/>
        </p:nvCxnSpPr>
        <p:spPr>
          <a:xfrm>
            <a:off x="4615813" y="4993480"/>
            <a:ext cx="8041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직선 연결선 146">
            <a:extLst>
              <a:ext uri="{FF2B5EF4-FFF2-40B4-BE49-F238E27FC236}">
                <a16:creationId xmlns:a16="http://schemas.microsoft.com/office/drawing/2014/main" id="{243FD9A3-234B-4E7A-BC9C-C28E3C9BBDCD}"/>
              </a:ext>
            </a:extLst>
          </p:cNvPr>
          <p:cNvCxnSpPr>
            <a:cxnSpLocks/>
          </p:cNvCxnSpPr>
          <p:nvPr/>
        </p:nvCxnSpPr>
        <p:spPr>
          <a:xfrm>
            <a:off x="4696231" y="4993480"/>
            <a:ext cx="0" cy="13216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직선 연결선 149">
            <a:extLst>
              <a:ext uri="{FF2B5EF4-FFF2-40B4-BE49-F238E27FC236}">
                <a16:creationId xmlns:a16="http://schemas.microsoft.com/office/drawing/2014/main" id="{302CFC09-26DB-44B0-B4CC-2021669C143B}"/>
              </a:ext>
            </a:extLst>
          </p:cNvPr>
          <p:cNvCxnSpPr>
            <a:cxnSpLocks/>
          </p:cNvCxnSpPr>
          <p:nvPr/>
        </p:nvCxnSpPr>
        <p:spPr>
          <a:xfrm flipV="1">
            <a:off x="4696231" y="5066059"/>
            <a:ext cx="70186" cy="4757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직선 연결선 152">
            <a:extLst>
              <a:ext uri="{FF2B5EF4-FFF2-40B4-BE49-F238E27FC236}">
                <a16:creationId xmlns:a16="http://schemas.microsoft.com/office/drawing/2014/main" id="{19D26557-8BB4-40A0-9B17-0464D431BCA7}"/>
              </a:ext>
            </a:extLst>
          </p:cNvPr>
          <p:cNvCxnSpPr>
            <a:cxnSpLocks/>
          </p:cNvCxnSpPr>
          <p:nvPr/>
        </p:nvCxnSpPr>
        <p:spPr>
          <a:xfrm flipV="1">
            <a:off x="4770144" y="4687491"/>
            <a:ext cx="0" cy="38933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직선 연결선 155">
            <a:extLst>
              <a:ext uri="{FF2B5EF4-FFF2-40B4-BE49-F238E27FC236}">
                <a16:creationId xmlns:a16="http://schemas.microsoft.com/office/drawing/2014/main" id="{68C3AE03-5DBE-4329-B488-3EA38BF44BAE}"/>
              </a:ext>
            </a:extLst>
          </p:cNvPr>
          <p:cNvCxnSpPr>
            <a:cxnSpLocks/>
          </p:cNvCxnSpPr>
          <p:nvPr/>
        </p:nvCxnSpPr>
        <p:spPr>
          <a:xfrm flipH="1" flipV="1">
            <a:off x="4766417" y="4687491"/>
            <a:ext cx="107643" cy="32524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직선 연결선 158">
            <a:extLst>
              <a:ext uri="{FF2B5EF4-FFF2-40B4-BE49-F238E27FC236}">
                <a16:creationId xmlns:a16="http://schemas.microsoft.com/office/drawing/2014/main" id="{DCA610D5-D85D-4AD2-9314-7980C33ACC69}"/>
              </a:ext>
            </a:extLst>
          </p:cNvPr>
          <p:cNvCxnSpPr>
            <a:cxnSpLocks/>
          </p:cNvCxnSpPr>
          <p:nvPr/>
        </p:nvCxnSpPr>
        <p:spPr>
          <a:xfrm flipH="1" flipV="1">
            <a:off x="4874060" y="5003899"/>
            <a:ext cx="47557" cy="14912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직선 연결선 162">
            <a:extLst>
              <a:ext uri="{FF2B5EF4-FFF2-40B4-BE49-F238E27FC236}">
                <a16:creationId xmlns:a16="http://schemas.microsoft.com/office/drawing/2014/main" id="{D7D1A3DA-F26A-4369-BC8B-3260B8739C78}"/>
              </a:ext>
            </a:extLst>
          </p:cNvPr>
          <p:cNvCxnSpPr>
            <a:cxnSpLocks/>
          </p:cNvCxnSpPr>
          <p:nvPr/>
        </p:nvCxnSpPr>
        <p:spPr>
          <a:xfrm flipH="1">
            <a:off x="4921617" y="4925615"/>
            <a:ext cx="40851" cy="22741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직선 연결선 165">
            <a:extLst>
              <a:ext uri="{FF2B5EF4-FFF2-40B4-BE49-F238E27FC236}">
                <a16:creationId xmlns:a16="http://schemas.microsoft.com/office/drawing/2014/main" id="{105CFC20-59AF-4D82-B015-CE4864B4BFFA}"/>
              </a:ext>
            </a:extLst>
          </p:cNvPr>
          <p:cNvCxnSpPr>
            <a:cxnSpLocks/>
          </p:cNvCxnSpPr>
          <p:nvPr/>
        </p:nvCxnSpPr>
        <p:spPr>
          <a:xfrm flipH="1">
            <a:off x="4965587" y="4441031"/>
            <a:ext cx="20426" cy="49649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직선 연결선 167">
            <a:extLst>
              <a:ext uri="{FF2B5EF4-FFF2-40B4-BE49-F238E27FC236}">
                <a16:creationId xmlns:a16="http://schemas.microsoft.com/office/drawing/2014/main" id="{FA88214C-68FA-4B21-A379-2DDB44C5EAF6}"/>
              </a:ext>
            </a:extLst>
          </p:cNvPr>
          <p:cNvCxnSpPr>
            <a:cxnSpLocks/>
          </p:cNvCxnSpPr>
          <p:nvPr/>
        </p:nvCxnSpPr>
        <p:spPr>
          <a:xfrm>
            <a:off x="4986013" y="4458236"/>
            <a:ext cx="22848" cy="44713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직선 연결선 170">
            <a:extLst>
              <a:ext uri="{FF2B5EF4-FFF2-40B4-BE49-F238E27FC236}">
                <a16:creationId xmlns:a16="http://schemas.microsoft.com/office/drawing/2014/main" id="{E75C45B9-00E6-4EFF-BFB2-734D15DCC559}"/>
              </a:ext>
            </a:extLst>
          </p:cNvPr>
          <p:cNvCxnSpPr>
            <a:cxnSpLocks/>
          </p:cNvCxnSpPr>
          <p:nvPr/>
        </p:nvCxnSpPr>
        <p:spPr>
          <a:xfrm>
            <a:off x="5006439" y="4880918"/>
            <a:ext cx="63063" cy="27210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직선 연결선 173">
            <a:extLst>
              <a:ext uri="{FF2B5EF4-FFF2-40B4-BE49-F238E27FC236}">
                <a16:creationId xmlns:a16="http://schemas.microsoft.com/office/drawing/2014/main" id="{1D969B6D-F280-4A39-AF71-5EA3A5481C9A}"/>
              </a:ext>
            </a:extLst>
          </p:cNvPr>
          <p:cNvCxnSpPr>
            <a:cxnSpLocks/>
          </p:cNvCxnSpPr>
          <p:nvPr/>
        </p:nvCxnSpPr>
        <p:spPr>
          <a:xfrm flipV="1">
            <a:off x="5069502" y="4774238"/>
            <a:ext cx="53059" cy="37878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직선 연결선 176">
            <a:extLst>
              <a:ext uri="{FF2B5EF4-FFF2-40B4-BE49-F238E27FC236}">
                <a16:creationId xmlns:a16="http://schemas.microsoft.com/office/drawing/2014/main" id="{B5698614-89E6-4B7E-B7FC-EC9C5AF86341}"/>
              </a:ext>
            </a:extLst>
          </p:cNvPr>
          <p:cNvCxnSpPr>
            <a:cxnSpLocks/>
          </p:cNvCxnSpPr>
          <p:nvPr/>
        </p:nvCxnSpPr>
        <p:spPr>
          <a:xfrm flipH="1" flipV="1">
            <a:off x="5122561" y="4774238"/>
            <a:ext cx="22916" cy="37878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직선 연결선 179">
            <a:extLst>
              <a:ext uri="{FF2B5EF4-FFF2-40B4-BE49-F238E27FC236}">
                <a16:creationId xmlns:a16="http://schemas.microsoft.com/office/drawing/2014/main" id="{621FDBA6-7DBD-4F2E-B87C-1FD8AA2252F3}"/>
              </a:ext>
            </a:extLst>
          </p:cNvPr>
          <p:cNvCxnSpPr>
            <a:cxnSpLocks/>
          </p:cNvCxnSpPr>
          <p:nvPr/>
        </p:nvCxnSpPr>
        <p:spPr>
          <a:xfrm flipH="1" flipV="1">
            <a:off x="5145477" y="5153025"/>
            <a:ext cx="37725" cy="6096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직선 연결선 182">
            <a:extLst>
              <a:ext uri="{FF2B5EF4-FFF2-40B4-BE49-F238E27FC236}">
                <a16:creationId xmlns:a16="http://schemas.microsoft.com/office/drawing/2014/main" id="{84578CFC-180D-4D6F-A85E-332E5482A641}"/>
              </a:ext>
            </a:extLst>
          </p:cNvPr>
          <p:cNvCxnSpPr>
            <a:cxnSpLocks/>
          </p:cNvCxnSpPr>
          <p:nvPr/>
        </p:nvCxnSpPr>
        <p:spPr>
          <a:xfrm flipV="1">
            <a:off x="5179613" y="4700588"/>
            <a:ext cx="24907" cy="49600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직선 연결선 185">
            <a:extLst>
              <a:ext uri="{FF2B5EF4-FFF2-40B4-BE49-F238E27FC236}">
                <a16:creationId xmlns:a16="http://schemas.microsoft.com/office/drawing/2014/main" id="{5F3870D3-2C8F-4D5F-B4F1-C45EF24CF777}"/>
              </a:ext>
            </a:extLst>
          </p:cNvPr>
          <p:cNvCxnSpPr>
            <a:cxnSpLocks/>
          </p:cNvCxnSpPr>
          <p:nvPr/>
        </p:nvCxnSpPr>
        <p:spPr>
          <a:xfrm flipH="1" flipV="1">
            <a:off x="5202529" y="4700588"/>
            <a:ext cx="56648" cy="3571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직선 연결선 188">
            <a:extLst>
              <a:ext uri="{FF2B5EF4-FFF2-40B4-BE49-F238E27FC236}">
                <a16:creationId xmlns:a16="http://schemas.microsoft.com/office/drawing/2014/main" id="{67382FB5-4346-45FD-807E-9F4C36BB13FA}"/>
              </a:ext>
            </a:extLst>
          </p:cNvPr>
          <p:cNvCxnSpPr>
            <a:cxnSpLocks/>
          </p:cNvCxnSpPr>
          <p:nvPr/>
        </p:nvCxnSpPr>
        <p:spPr>
          <a:xfrm flipH="1" flipV="1">
            <a:off x="5259177" y="4736306"/>
            <a:ext cx="8443" cy="30301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직선 연결선 191">
            <a:extLst>
              <a:ext uri="{FF2B5EF4-FFF2-40B4-BE49-F238E27FC236}">
                <a16:creationId xmlns:a16="http://schemas.microsoft.com/office/drawing/2014/main" id="{81FC7007-632F-4252-A01A-677BDCA76C09}"/>
              </a:ext>
            </a:extLst>
          </p:cNvPr>
          <p:cNvCxnSpPr>
            <a:cxnSpLocks/>
          </p:cNvCxnSpPr>
          <p:nvPr/>
        </p:nvCxnSpPr>
        <p:spPr>
          <a:xfrm flipH="1" flipV="1">
            <a:off x="5259177" y="5012731"/>
            <a:ext cx="57052" cy="16172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직선 연결선 194">
            <a:extLst>
              <a:ext uri="{FF2B5EF4-FFF2-40B4-BE49-F238E27FC236}">
                <a16:creationId xmlns:a16="http://schemas.microsoft.com/office/drawing/2014/main" id="{720361F5-FFDC-4983-B3A4-3C546A9CA948}"/>
              </a:ext>
            </a:extLst>
          </p:cNvPr>
          <p:cNvCxnSpPr>
            <a:cxnSpLocks/>
          </p:cNvCxnSpPr>
          <p:nvPr/>
        </p:nvCxnSpPr>
        <p:spPr>
          <a:xfrm flipV="1">
            <a:off x="5316229" y="4880918"/>
            <a:ext cx="37725" cy="29353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직선 연결선 197">
            <a:extLst>
              <a:ext uri="{FF2B5EF4-FFF2-40B4-BE49-F238E27FC236}">
                <a16:creationId xmlns:a16="http://schemas.microsoft.com/office/drawing/2014/main" id="{4C5BD080-618B-4D7A-A648-707FA2C7A4C8}"/>
              </a:ext>
            </a:extLst>
          </p:cNvPr>
          <p:cNvCxnSpPr>
            <a:cxnSpLocks/>
          </p:cNvCxnSpPr>
          <p:nvPr/>
        </p:nvCxnSpPr>
        <p:spPr>
          <a:xfrm flipV="1">
            <a:off x="5356409" y="4511576"/>
            <a:ext cx="18863" cy="37623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직선 연결선 199">
            <a:extLst>
              <a:ext uri="{FF2B5EF4-FFF2-40B4-BE49-F238E27FC236}">
                <a16:creationId xmlns:a16="http://schemas.microsoft.com/office/drawing/2014/main" id="{AD6CFE20-06A3-49D4-BA43-597082975755}"/>
              </a:ext>
            </a:extLst>
          </p:cNvPr>
          <p:cNvCxnSpPr>
            <a:cxnSpLocks/>
          </p:cNvCxnSpPr>
          <p:nvPr/>
        </p:nvCxnSpPr>
        <p:spPr>
          <a:xfrm flipH="1" flipV="1">
            <a:off x="5367028" y="4511576"/>
            <a:ext cx="140656" cy="3059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직선 연결선 202">
            <a:extLst>
              <a:ext uri="{FF2B5EF4-FFF2-40B4-BE49-F238E27FC236}">
                <a16:creationId xmlns:a16="http://schemas.microsoft.com/office/drawing/2014/main" id="{F6817C59-6B7B-44C0-B681-A2B72BA9378C}"/>
              </a:ext>
            </a:extLst>
          </p:cNvPr>
          <p:cNvCxnSpPr>
            <a:cxnSpLocks/>
          </p:cNvCxnSpPr>
          <p:nvPr/>
        </p:nvCxnSpPr>
        <p:spPr>
          <a:xfrm flipH="1">
            <a:off x="5501124" y="4477195"/>
            <a:ext cx="68334" cy="5715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직선 연결선 204">
            <a:extLst>
              <a:ext uri="{FF2B5EF4-FFF2-40B4-BE49-F238E27FC236}">
                <a16:creationId xmlns:a16="http://schemas.microsoft.com/office/drawing/2014/main" id="{50660B14-ED59-484D-8E0A-C68B9B9E8AA1}"/>
              </a:ext>
            </a:extLst>
          </p:cNvPr>
          <p:cNvCxnSpPr>
            <a:cxnSpLocks/>
          </p:cNvCxnSpPr>
          <p:nvPr/>
        </p:nvCxnSpPr>
        <p:spPr>
          <a:xfrm flipH="1">
            <a:off x="5564207" y="4400550"/>
            <a:ext cx="5251" cy="8617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직선 연결선 206">
            <a:extLst>
              <a:ext uri="{FF2B5EF4-FFF2-40B4-BE49-F238E27FC236}">
                <a16:creationId xmlns:a16="http://schemas.microsoft.com/office/drawing/2014/main" id="{5EF4C379-7B07-4408-A122-E67AD09896A3}"/>
              </a:ext>
            </a:extLst>
          </p:cNvPr>
          <p:cNvCxnSpPr>
            <a:cxnSpLocks/>
          </p:cNvCxnSpPr>
          <p:nvPr/>
        </p:nvCxnSpPr>
        <p:spPr>
          <a:xfrm flipH="1">
            <a:off x="5564207" y="4400550"/>
            <a:ext cx="53162" cy="10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직선 연결선 209">
            <a:extLst>
              <a:ext uri="{FF2B5EF4-FFF2-40B4-BE49-F238E27FC236}">
                <a16:creationId xmlns:a16="http://schemas.microsoft.com/office/drawing/2014/main" id="{F7C424A2-634F-4C4B-B25E-E5F2A019C7C8}"/>
              </a:ext>
            </a:extLst>
          </p:cNvPr>
          <p:cNvCxnSpPr>
            <a:cxnSpLocks/>
          </p:cNvCxnSpPr>
          <p:nvPr/>
        </p:nvCxnSpPr>
        <p:spPr>
          <a:xfrm flipH="1" flipV="1">
            <a:off x="5617369" y="4400550"/>
            <a:ext cx="109489" cy="22641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직선 연결선 212">
            <a:extLst>
              <a:ext uri="{FF2B5EF4-FFF2-40B4-BE49-F238E27FC236}">
                <a16:creationId xmlns:a16="http://schemas.microsoft.com/office/drawing/2014/main" id="{287417D6-E875-4128-9DCE-5BF65616C776}"/>
              </a:ext>
            </a:extLst>
          </p:cNvPr>
          <p:cNvCxnSpPr>
            <a:cxnSpLocks/>
          </p:cNvCxnSpPr>
          <p:nvPr/>
        </p:nvCxnSpPr>
        <p:spPr>
          <a:xfrm flipV="1">
            <a:off x="5722820" y="4421981"/>
            <a:ext cx="177918" cy="20498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직선 연결선 215">
            <a:extLst>
              <a:ext uri="{FF2B5EF4-FFF2-40B4-BE49-F238E27FC236}">
                <a16:creationId xmlns:a16="http://schemas.microsoft.com/office/drawing/2014/main" id="{F602BD94-8E36-4836-B39F-A66B791BF096}"/>
              </a:ext>
            </a:extLst>
          </p:cNvPr>
          <p:cNvCxnSpPr>
            <a:cxnSpLocks/>
          </p:cNvCxnSpPr>
          <p:nvPr/>
        </p:nvCxnSpPr>
        <p:spPr>
          <a:xfrm>
            <a:off x="5894515" y="4421981"/>
            <a:ext cx="52840" cy="10249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" name="직선 연결선 288">
            <a:extLst>
              <a:ext uri="{FF2B5EF4-FFF2-40B4-BE49-F238E27FC236}">
                <a16:creationId xmlns:a16="http://schemas.microsoft.com/office/drawing/2014/main" id="{DAD91DB5-A117-48EF-AA84-4E56C8DF4556}"/>
              </a:ext>
            </a:extLst>
          </p:cNvPr>
          <p:cNvCxnSpPr>
            <a:cxnSpLocks/>
          </p:cNvCxnSpPr>
          <p:nvPr/>
        </p:nvCxnSpPr>
        <p:spPr>
          <a:xfrm flipV="1">
            <a:off x="7885858" y="2095500"/>
            <a:ext cx="45292" cy="133350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1" name="직선 연결선 290">
            <a:extLst>
              <a:ext uri="{FF2B5EF4-FFF2-40B4-BE49-F238E27FC236}">
                <a16:creationId xmlns:a16="http://schemas.microsoft.com/office/drawing/2014/main" id="{C1C8EDB8-EA21-47CE-BEA6-69419C98140C}"/>
              </a:ext>
            </a:extLst>
          </p:cNvPr>
          <p:cNvCxnSpPr>
            <a:cxnSpLocks/>
          </p:cNvCxnSpPr>
          <p:nvPr/>
        </p:nvCxnSpPr>
        <p:spPr>
          <a:xfrm flipH="1">
            <a:off x="7931150" y="1962150"/>
            <a:ext cx="74613" cy="13335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직선 연결선 293">
            <a:extLst>
              <a:ext uri="{FF2B5EF4-FFF2-40B4-BE49-F238E27FC236}">
                <a16:creationId xmlns:a16="http://schemas.microsoft.com/office/drawing/2014/main" id="{412A7A38-2569-4277-812C-3EA9180D5927}"/>
              </a:ext>
            </a:extLst>
          </p:cNvPr>
          <p:cNvCxnSpPr>
            <a:cxnSpLocks/>
          </p:cNvCxnSpPr>
          <p:nvPr/>
        </p:nvCxnSpPr>
        <p:spPr>
          <a:xfrm flipH="1">
            <a:off x="8005763" y="1874044"/>
            <a:ext cx="45292" cy="8810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6" name="직선 연결선 295">
            <a:extLst>
              <a:ext uri="{FF2B5EF4-FFF2-40B4-BE49-F238E27FC236}">
                <a16:creationId xmlns:a16="http://schemas.microsoft.com/office/drawing/2014/main" id="{09BF7F0E-A9BB-4FCF-96E7-573FDC25FF2B}"/>
              </a:ext>
            </a:extLst>
          </p:cNvPr>
          <p:cNvCxnSpPr>
            <a:cxnSpLocks/>
          </p:cNvCxnSpPr>
          <p:nvPr/>
        </p:nvCxnSpPr>
        <p:spPr>
          <a:xfrm flipH="1" flipV="1">
            <a:off x="8051055" y="1874044"/>
            <a:ext cx="54720" cy="4405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9" name="직선 연결선 298">
            <a:extLst>
              <a:ext uri="{FF2B5EF4-FFF2-40B4-BE49-F238E27FC236}">
                <a16:creationId xmlns:a16="http://schemas.microsoft.com/office/drawing/2014/main" id="{B861F059-0353-4E6D-B651-524C9CCFCECF}"/>
              </a:ext>
            </a:extLst>
          </p:cNvPr>
          <p:cNvCxnSpPr>
            <a:cxnSpLocks/>
          </p:cNvCxnSpPr>
          <p:nvPr/>
        </p:nvCxnSpPr>
        <p:spPr>
          <a:xfrm flipH="1">
            <a:off x="8105775" y="1863924"/>
            <a:ext cx="19893" cy="5417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2" name="직선 연결선 301">
            <a:extLst>
              <a:ext uri="{FF2B5EF4-FFF2-40B4-BE49-F238E27FC236}">
                <a16:creationId xmlns:a16="http://schemas.microsoft.com/office/drawing/2014/main" id="{A52BFD21-7127-4564-8A07-FE90AFD9F777}"/>
              </a:ext>
            </a:extLst>
          </p:cNvPr>
          <p:cNvCxnSpPr>
            <a:cxnSpLocks/>
          </p:cNvCxnSpPr>
          <p:nvPr/>
        </p:nvCxnSpPr>
        <p:spPr>
          <a:xfrm>
            <a:off x="8125668" y="1863924"/>
            <a:ext cx="49163" cy="17204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5" name="직선 연결선 304">
            <a:extLst>
              <a:ext uri="{FF2B5EF4-FFF2-40B4-BE49-F238E27FC236}">
                <a16:creationId xmlns:a16="http://schemas.microsoft.com/office/drawing/2014/main" id="{16B81952-199E-431C-B1E3-05808F3A6FFC}"/>
              </a:ext>
            </a:extLst>
          </p:cNvPr>
          <p:cNvCxnSpPr>
            <a:cxnSpLocks/>
          </p:cNvCxnSpPr>
          <p:nvPr/>
        </p:nvCxnSpPr>
        <p:spPr>
          <a:xfrm flipH="1">
            <a:off x="8170069" y="1912144"/>
            <a:ext cx="21431" cy="12144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" name="직선 연결선 307">
            <a:extLst>
              <a:ext uri="{FF2B5EF4-FFF2-40B4-BE49-F238E27FC236}">
                <a16:creationId xmlns:a16="http://schemas.microsoft.com/office/drawing/2014/main" id="{51E8AEE0-5DA1-43FF-97B1-EFE0ADAA8D1E}"/>
              </a:ext>
            </a:extLst>
          </p:cNvPr>
          <p:cNvCxnSpPr>
            <a:cxnSpLocks/>
          </p:cNvCxnSpPr>
          <p:nvPr/>
        </p:nvCxnSpPr>
        <p:spPr>
          <a:xfrm>
            <a:off x="8186738" y="1912144"/>
            <a:ext cx="126206" cy="11191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1" name="직선 연결선 310">
            <a:extLst>
              <a:ext uri="{FF2B5EF4-FFF2-40B4-BE49-F238E27FC236}">
                <a16:creationId xmlns:a16="http://schemas.microsoft.com/office/drawing/2014/main" id="{D23901FE-EB2E-4034-AEA1-E05CA6E0E49F}"/>
              </a:ext>
            </a:extLst>
          </p:cNvPr>
          <p:cNvCxnSpPr>
            <a:cxnSpLocks/>
          </p:cNvCxnSpPr>
          <p:nvPr/>
        </p:nvCxnSpPr>
        <p:spPr>
          <a:xfrm>
            <a:off x="8339138" y="2064544"/>
            <a:ext cx="126206" cy="11191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9747413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5C5EBA7-E8F7-41A2-B087-FCC55E1DDD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ko-KR" dirty="0"/>
              <a:t>Fashion MNIST</a:t>
            </a:r>
          </a:p>
          <a:p>
            <a:pPr lvl="1"/>
            <a:r>
              <a:rPr kumimoji="1" lang="en-US" altLang="ko-KR" dirty="0"/>
              <a:t>CPU utilization</a:t>
            </a:r>
          </a:p>
          <a:p>
            <a:pPr marL="347400" lvl="1" indent="0">
              <a:buNone/>
            </a:pPr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6D47433-0D65-4804-A779-EBBA5F456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MNIST,</a:t>
            </a:r>
            <a:r>
              <a:rPr lang="ko-KR" altLang="en-US" dirty="0"/>
              <a:t> </a:t>
            </a:r>
            <a:r>
              <a:rPr lang="en-US" altLang="ko-KR" dirty="0"/>
              <a:t>Fashion MNIST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13B3A6-19C0-4D6B-A4D7-B1293F1726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134</a:t>
            </a:fld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731D5C-54D0-4179-98EF-86F537FB6264}"/>
              </a:ext>
            </a:extLst>
          </p:cNvPr>
          <p:cNvSpPr txBox="1"/>
          <p:nvPr/>
        </p:nvSpPr>
        <p:spPr>
          <a:xfrm>
            <a:off x="8902743" y="3656677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/>
              <a:t>ol.data</a:t>
            </a:r>
            <a:endParaRPr lang="ko-KR" altLang="en-US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EEE3F56-7AD0-4002-90CB-B093D6F7A74E}"/>
              </a:ext>
            </a:extLst>
          </p:cNvPr>
          <p:cNvSpPr txBox="1"/>
          <p:nvPr/>
        </p:nvSpPr>
        <p:spPr>
          <a:xfrm>
            <a:off x="8902743" y="824744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/>
              <a:t>tf.data</a:t>
            </a:r>
            <a:endParaRPr lang="ko-KR" altLang="en-US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D01D896-7468-446C-9F52-F00925813C4B}"/>
              </a:ext>
            </a:extLst>
          </p:cNvPr>
          <p:cNvSpPr txBox="1"/>
          <p:nvPr/>
        </p:nvSpPr>
        <p:spPr>
          <a:xfrm>
            <a:off x="3826891" y="3534588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/>
              <a:t>Numpy</a:t>
            </a:r>
            <a:endParaRPr lang="ko-KR" altLang="en-US" b="1" dirty="0"/>
          </a:p>
        </p:txBody>
      </p:sp>
      <p:graphicFrame>
        <p:nvGraphicFramePr>
          <p:cNvPr id="77" name="차트 76">
            <a:extLst>
              <a:ext uri="{FF2B5EF4-FFF2-40B4-BE49-F238E27FC236}">
                <a16:creationId xmlns:a16="http://schemas.microsoft.com/office/drawing/2014/main" id="{FF91C0B6-83B3-4FC5-9006-371BCB12218E}"/>
              </a:ext>
            </a:extLst>
          </p:cNvPr>
          <p:cNvGraphicFramePr>
            <a:graphicFrameLocks/>
          </p:cNvGraphicFramePr>
          <p:nvPr/>
        </p:nvGraphicFramePr>
        <p:xfrm>
          <a:off x="2101976" y="3955513"/>
          <a:ext cx="4138487" cy="24626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78" name="차트 77">
            <a:extLst>
              <a:ext uri="{FF2B5EF4-FFF2-40B4-BE49-F238E27FC236}">
                <a16:creationId xmlns:a16="http://schemas.microsoft.com/office/drawing/2014/main" id="{DCA8C349-DB3D-41CD-B5B3-8FA780A68EB2}"/>
              </a:ext>
            </a:extLst>
          </p:cNvPr>
          <p:cNvGraphicFramePr>
            <a:graphicFrameLocks/>
          </p:cNvGraphicFramePr>
          <p:nvPr/>
        </p:nvGraphicFramePr>
        <p:xfrm>
          <a:off x="7055740" y="1194076"/>
          <a:ext cx="4116909" cy="23980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80" name="차트 79">
            <a:extLst>
              <a:ext uri="{FF2B5EF4-FFF2-40B4-BE49-F238E27FC236}">
                <a16:creationId xmlns:a16="http://schemas.microsoft.com/office/drawing/2014/main" id="{34010D79-0C6B-4BD9-BEE3-18933B8D26D9}"/>
              </a:ext>
            </a:extLst>
          </p:cNvPr>
          <p:cNvGraphicFramePr>
            <a:graphicFrameLocks/>
          </p:cNvGraphicFramePr>
          <p:nvPr/>
        </p:nvGraphicFramePr>
        <p:xfrm>
          <a:off x="6998591" y="4026009"/>
          <a:ext cx="4231208" cy="23921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59507129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5C5EBA7-E8F7-41A2-B087-FCC55E1DDD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ko-KR" dirty="0"/>
              <a:t>Fashion MNIST</a:t>
            </a:r>
          </a:p>
          <a:p>
            <a:pPr lvl="1"/>
            <a:r>
              <a:rPr kumimoji="1" lang="en-US" altLang="ko-KR" dirty="0"/>
              <a:t>GPU utilization</a:t>
            </a:r>
          </a:p>
          <a:p>
            <a:pPr marL="347400" lvl="1" indent="0">
              <a:buNone/>
            </a:pPr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6D47433-0D65-4804-A779-EBBA5F456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MNIST,</a:t>
            </a:r>
            <a:r>
              <a:rPr lang="ko-KR" altLang="en-US" dirty="0"/>
              <a:t> </a:t>
            </a:r>
            <a:r>
              <a:rPr lang="en-US" altLang="ko-KR" dirty="0"/>
              <a:t>Fashion MNIST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13B3A6-19C0-4D6B-A4D7-B1293F1726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135</a:t>
            </a:fld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731D5C-54D0-4179-98EF-86F537FB6264}"/>
              </a:ext>
            </a:extLst>
          </p:cNvPr>
          <p:cNvSpPr txBox="1"/>
          <p:nvPr/>
        </p:nvSpPr>
        <p:spPr>
          <a:xfrm>
            <a:off x="8902743" y="3656677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/>
              <a:t>ol.data</a:t>
            </a:r>
            <a:endParaRPr lang="ko-KR" altLang="en-US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EEE3F56-7AD0-4002-90CB-B093D6F7A74E}"/>
              </a:ext>
            </a:extLst>
          </p:cNvPr>
          <p:cNvSpPr txBox="1"/>
          <p:nvPr/>
        </p:nvSpPr>
        <p:spPr>
          <a:xfrm>
            <a:off x="8902743" y="824744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/>
              <a:t>tf.data</a:t>
            </a:r>
            <a:endParaRPr lang="ko-KR" altLang="en-US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D01D896-7468-446C-9F52-F00925813C4B}"/>
              </a:ext>
            </a:extLst>
          </p:cNvPr>
          <p:cNvSpPr txBox="1"/>
          <p:nvPr/>
        </p:nvSpPr>
        <p:spPr>
          <a:xfrm>
            <a:off x="3826891" y="3534588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/>
              <a:t>Numpy</a:t>
            </a:r>
            <a:endParaRPr lang="ko-KR" altLang="en-US" b="1" dirty="0"/>
          </a:p>
        </p:txBody>
      </p:sp>
      <p:graphicFrame>
        <p:nvGraphicFramePr>
          <p:cNvPr id="11" name="차트 10">
            <a:extLst>
              <a:ext uri="{FF2B5EF4-FFF2-40B4-BE49-F238E27FC236}">
                <a16:creationId xmlns:a16="http://schemas.microsoft.com/office/drawing/2014/main" id="{CB42B401-DF02-4518-91C6-149F7904C3B2}"/>
              </a:ext>
            </a:extLst>
          </p:cNvPr>
          <p:cNvGraphicFramePr>
            <a:graphicFrameLocks/>
          </p:cNvGraphicFramePr>
          <p:nvPr/>
        </p:nvGraphicFramePr>
        <p:xfrm>
          <a:off x="2019740" y="3967529"/>
          <a:ext cx="4025279" cy="24358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2" name="차트 11">
            <a:extLst>
              <a:ext uri="{FF2B5EF4-FFF2-40B4-BE49-F238E27FC236}">
                <a16:creationId xmlns:a16="http://schemas.microsoft.com/office/drawing/2014/main" id="{7E8A3CF3-3F94-4712-B72D-8F4267D8CB99}"/>
              </a:ext>
            </a:extLst>
          </p:cNvPr>
          <p:cNvGraphicFramePr>
            <a:graphicFrameLocks/>
          </p:cNvGraphicFramePr>
          <p:nvPr/>
        </p:nvGraphicFramePr>
        <p:xfrm>
          <a:off x="7213229" y="1190600"/>
          <a:ext cx="4025278" cy="246955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3" name="차트 12">
            <a:extLst>
              <a:ext uri="{FF2B5EF4-FFF2-40B4-BE49-F238E27FC236}">
                <a16:creationId xmlns:a16="http://schemas.microsoft.com/office/drawing/2014/main" id="{6FAFA214-D842-4D58-9A0F-107C4877C662}"/>
              </a:ext>
            </a:extLst>
          </p:cNvPr>
          <p:cNvGraphicFramePr>
            <a:graphicFrameLocks/>
          </p:cNvGraphicFramePr>
          <p:nvPr/>
        </p:nvGraphicFramePr>
        <p:xfrm>
          <a:off x="7213229" y="4026009"/>
          <a:ext cx="4025278" cy="23814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2213469-5891-46CA-B065-90D98A911C33}"/>
              </a:ext>
            </a:extLst>
          </p:cNvPr>
          <p:cNvCxnSpPr>
            <a:cxnSpLocks/>
          </p:cNvCxnSpPr>
          <p:nvPr/>
        </p:nvCxnSpPr>
        <p:spPr>
          <a:xfrm flipV="1">
            <a:off x="2892448" y="4873625"/>
            <a:ext cx="19027" cy="93862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39F4B984-DB39-4276-8D6D-3920554D2D2D}"/>
              </a:ext>
            </a:extLst>
          </p:cNvPr>
          <p:cNvCxnSpPr>
            <a:cxnSpLocks/>
          </p:cNvCxnSpPr>
          <p:nvPr/>
        </p:nvCxnSpPr>
        <p:spPr>
          <a:xfrm>
            <a:off x="2913879" y="4873625"/>
            <a:ext cx="26171" cy="25717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B2A8E346-8D44-4D78-B39E-5F4633152448}"/>
              </a:ext>
            </a:extLst>
          </p:cNvPr>
          <p:cNvCxnSpPr>
            <a:cxnSpLocks/>
          </p:cNvCxnSpPr>
          <p:nvPr/>
        </p:nvCxnSpPr>
        <p:spPr>
          <a:xfrm flipH="1">
            <a:off x="2939279" y="5125353"/>
            <a:ext cx="32521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B1BFBB59-0808-41E7-93CA-E847499E3273}"/>
              </a:ext>
            </a:extLst>
          </p:cNvPr>
          <p:cNvCxnSpPr>
            <a:cxnSpLocks/>
          </p:cNvCxnSpPr>
          <p:nvPr/>
        </p:nvCxnSpPr>
        <p:spPr>
          <a:xfrm flipV="1">
            <a:off x="2968625" y="4648200"/>
            <a:ext cx="34925" cy="48895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C1824315-57E9-4F50-8D9C-825201EA5145}"/>
              </a:ext>
            </a:extLst>
          </p:cNvPr>
          <p:cNvCxnSpPr>
            <a:cxnSpLocks/>
          </p:cNvCxnSpPr>
          <p:nvPr/>
        </p:nvCxnSpPr>
        <p:spPr>
          <a:xfrm flipH="1" flipV="1">
            <a:off x="3200400" y="4702175"/>
            <a:ext cx="24356" cy="25400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92CC71CD-0A73-4DA6-AB69-2D0263326B7E}"/>
              </a:ext>
            </a:extLst>
          </p:cNvPr>
          <p:cNvCxnSpPr>
            <a:cxnSpLocks/>
          </p:cNvCxnSpPr>
          <p:nvPr/>
        </p:nvCxnSpPr>
        <p:spPr>
          <a:xfrm flipH="1" flipV="1">
            <a:off x="3224756" y="4956175"/>
            <a:ext cx="64544" cy="17145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C99AC0CC-5EE6-430B-8AEF-71BF0BD15634}"/>
              </a:ext>
            </a:extLst>
          </p:cNvPr>
          <p:cNvCxnSpPr>
            <a:cxnSpLocks/>
          </p:cNvCxnSpPr>
          <p:nvPr/>
        </p:nvCxnSpPr>
        <p:spPr>
          <a:xfrm flipH="1" flipV="1">
            <a:off x="3289300" y="5116646"/>
            <a:ext cx="41847" cy="1097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7F001EED-92C0-4022-9CEB-3D8692E89192}"/>
              </a:ext>
            </a:extLst>
          </p:cNvPr>
          <p:cNvCxnSpPr>
            <a:cxnSpLocks/>
          </p:cNvCxnSpPr>
          <p:nvPr/>
        </p:nvCxnSpPr>
        <p:spPr>
          <a:xfrm flipH="1">
            <a:off x="3330575" y="4873625"/>
            <a:ext cx="9525" cy="26207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220CB4B5-AEB9-4555-B51E-B32D985977AB}"/>
              </a:ext>
            </a:extLst>
          </p:cNvPr>
          <p:cNvCxnSpPr>
            <a:cxnSpLocks/>
          </p:cNvCxnSpPr>
          <p:nvPr/>
        </p:nvCxnSpPr>
        <p:spPr>
          <a:xfrm flipH="1">
            <a:off x="3343153" y="4816475"/>
            <a:ext cx="54097" cy="6522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3BE84AC2-D711-41ED-93FC-ECF4A4DA217C}"/>
              </a:ext>
            </a:extLst>
          </p:cNvPr>
          <p:cNvCxnSpPr>
            <a:cxnSpLocks/>
          </p:cNvCxnSpPr>
          <p:nvPr/>
        </p:nvCxnSpPr>
        <p:spPr>
          <a:xfrm flipH="1" flipV="1">
            <a:off x="3394557" y="4823954"/>
            <a:ext cx="24918" cy="23382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361261F0-FE6F-42F0-ACBC-0561AFF82E64}"/>
              </a:ext>
            </a:extLst>
          </p:cNvPr>
          <p:cNvCxnSpPr>
            <a:cxnSpLocks/>
          </p:cNvCxnSpPr>
          <p:nvPr/>
        </p:nvCxnSpPr>
        <p:spPr>
          <a:xfrm flipH="1" flipV="1">
            <a:off x="3419475" y="5045075"/>
            <a:ext cx="26444" cy="16953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0238B47C-EF44-4005-BC3A-5F6E8D6F413F}"/>
              </a:ext>
            </a:extLst>
          </p:cNvPr>
          <p:cNvCxnSpPr>
            <a:cxnSpLocks/>
          </p:cNvCxnSpPr>
          <p:nvPr/>
        </p:nvCxnSpPr>
        <p:spPr>
          <a:xfrm flipV="1">
            <a:off x="3447979" y="5092700"/>
            <a:ext cx="34996" cy="12776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0657D1EC-7F35-4940-A9F3-1F426216D4F5}"/>
              </a:ext>
            </a:extLst>
          </p:cNvPr>
          <p:cNvCxnSpPr>
            <a:cxnSpLocks/>
          </p:cNvCxnSpPr>
          <p:nvPr/>
        </p:nvCxnSpPr>
        <p:spPr>
          <a:xfrm flipV="1">
            <a:off x="3483186" y="4679950"/>
            <a:ext cx="25189" cy="42714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연결선 80">
            <a:extLst>
              <a:ext uri="{FF2B5EF4-FFF2-40B4-BE49-F238E27FC236}">
                <a16:creationId xmlns:a16="http://schemas.microsoft.com/office/drawing/2014/main" id="{9DCD0D3D-03D4-4F7F-8988-22E3A50A32FC}"/>
              </a:ext>
            </a:extLst>
          </p:cNvPr>
          <p:cNvCxnSpPr>
            <a:cxnSpLocks/>
          </p:cNvCxnSpPr>
          <p:nvPr/>
        </p:nvCxnSpPr>
        <p:spPr>
          <a:xfrm>
            <a:off x="3632200" y="4600575"/>
            <a:ext cx="13342" cy="38870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연결선 82">
            <a:extLst>
              <a:ext uri="{FF2B5EF4-FFF2-40B4-BE49-F238E27FC236}">
                <a16:creationId xmlns:a16="http://schemas.microsoft.com/office/drawing/2014/main" id="{D218525D-644E-4E65-A0A4-D5C2B01061C3}"/>
              </a:ext>
            </a:extLst>
          </p:cNvPr>
          <p:cNvCxnSpPr>
            <a:cxnSpLocks/>
          </p:cNvCxnSpPr>
          <p:nvPr/>
        </p:nvCxnSpPr>
        <p:spPr>
          <a:xfrm>
            <a:off x="3644900" y="4978400"/>
            <a:ext cx="74609" cy="20364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연결선 85">
            <a:extLst>
              <a:ext uri="{FF2B5EF4-FFF2-40B4-BE49-F238E27FC236}">
                <a16:creationId xmlns:a16="http://schemas.microsoft.com/office/drawing/2014/main" id="{52BD3DEA-94FB-47BA-B88C-9544F8B43242}"/>
              </a:ext>
            </a:extLst>
          </p:cNvPr>
          <p:cNvCxnSpPr>
            <a:cxnSpLocks/>
          </p:cNvCxnSpPr>
          <p:nvPr/>
        </p:nvCxnSpPr>
        <p:spPr>
          <a:xfrm flipH="1">
            <a:off x="3717925" y="5000625"/>
            <a:ext cx="28575" cy="17780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연결선 88">
            <a:extLst>
              <a:ext uri="{FF2B5EF4-FFF2-40B4-BE49-F238E27FC236}">
                <a16:creationId xmlns:a16="http://schemas.microsoft.com/office/drawing/2014/main" id="{80FD5C54-7A94-4C2D-85D6-3A99064B1E6B}"/>
              </a:ext>
            </a:extLst>
          </p:cNvPr>
          <p:cNvCxnSpPr>
            <a:cxnSpLocks/>
          </p:cNvCxnSpPr>
          <p:nvPr/>
        </p:nvCxnSpPr>
        <p:spPr>
          <a:xfrm flipH="1">
            <a:off x="3745663" y="4622800"/>
            <a:ext cx="38937" cy="38543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연결선 90">
            <a:extLst>
              <a:ext uri="{FF2B5EF4-FFF2-40B4-BE49-F238E27FC236}">
                <a16:creationId xmlns:a16="http://schemas.microsoft.com/office/drawing/2014/main" id="{65E28DF6-953E-4935-BD66-554C743391A9}"/>
              </a:ext>
            </a:extLst>
          </p:cNvPr>
          <p:cNvCxnSpPr>
            <a:cxnSpLocks/>
          </p:cNvCxnSpPr>
          <p:nvPr/>
        </p:nvCxnSpPr>
        <p:spPr>
          <a:xfrm>
            <a:off x="3781425" y="4619625"/>
            <a:ext cx="53975" cy="35877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연결선 93">
            <a:extLst>
              <a:ext uri="{FF2B5EF4-FFF2-40B4-BE49-F238E27FC236}">
                <a16:creationId xmlns:a16="http://schemas.microsoft.com/office/drawing/2014/main" id="{56EE1C59-E847-416A-AAFA-6CAFCE74440C}"/>
              </a:ext>
            </a:extLst>
          </p:cNvPr>
          <p:cNvCxnSpPr>
            <a:cxnSpLocks/>
          </p:cNvCxnSpPr>
          <p:nvPr/>
        </p:nvCxnSpPr>
        <p:spPr>
          <a:xfrm>
            <a:off x="3835400" y="4956175"/>
            <a:ext cx="104684" cy="8318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BD536974-EA1A-4281-8316-5026CAE84276}"/>
              </a:ext>
            </a:extLst>
          </p:cNvPr>
          <p:cNvCxnSpPr>
            <a:cxnSpLocks/>
          </p:cNvCxnSpPr>
          <p:nvPr/>
        </p:nvCxnSpPr>
        <p:spPr>
          <a:xfrm>
            <a:off x="3940084" y="5039361"/>
            <a:ext cx="12351" cy="7728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연결선 100">
            <a:extLst>
              <a:ext uri="{FF2B5EF4-FFF2-40B4-BE49-F238E27FC236}">
                <a16:creationId xmlns:a16="http://schemas.microsoft.com/office/drawing/2014/main" id="{76D16C94-5F80-4F3E-8D11-FD88CC4C1E8C}"/>
              </a:ext>
            </a:extLst>
          </p:cNvPr>
          <p:cNvCxnSpPr>
            <a:cxnSpLocks/>
          </p:cNvCxnSpPr>
          <p:nvPr/>
        </p:nvCxnSpPr>
        <p:spPr>
          <a:xfrm flipH="1">
            <a:off x="3963942" y="4618037"/>
            <a:ext cx="33462" cy="49986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연결선 104">
            <a:extLst>
              <a:ext uri="{FF2B5EF4-FFF2-40B4-BE49-F238E27FC236}">
                <a16:creationId xmlns:a16="http://schemas.microsoft.com/office/drawing/2014/main" id="{54E49725-B87F-4597-876D-BC4807A1C158}"/>
              </a:ext>
            </a:extLst>
          </p:cNvPr>
          <p:cNvCxnSpPr>
            <a:cxnSpLocks/>
          </p:cNvCxnSpPr>
          <p:nvPr/>
        </p:nvCxnSpPr>
        <p:spPr>
          <a:xfrm>
            <a:off x="4052842" y="4659483"/>
            <a:ext cx="57486" cy="55512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연결선 108">
            <a:extLst>
              <a:ext uri="{FF2B5EF4-FFF2-40B4-BE49-F238E27FC236}">
                <a16:creationId xmlns:a16="http://schemas.microsoft.com/office/drawing/2014/main" id="{C0ED7E99-FCAC-4B3B-9DD4-4F98138A36B8}"/>
              </a:ext>
            </a:extLst>
          </p:cNvPr>
          <p:cNvCxnSpPr>
            <a:cxnSpLocks/>
          </p:cNvCxnSpPr>
          <p:nvPr/>
        </p:nvCxnSpPr>
        <p:spPr>
          <a:xfrm flipH="1">
            <a:off x="4125946" y="5004660"/>
            <a:ext cx="15796" cy="20994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연결선 111">
            <a:extLst>
              <a:ext uri="{FF2B5EF4-FFF2-40B4-BE49-F238E27FC236}">
                <a16:creationId xmlns:a16="http://schemas.microsoft.com/office/drawing/2014/main" id="{50DF18E1-A645-4915-9B95-91CCE380217C}"/>
              </a:ext>
            </a:extLst>
          </p:cNvPr>
          <p:cNvCxnSpPr>
            <a:cxnSpLocks/>
          </p:cNvCxnSpPr>
          <p:nvPr/>
        </p:nvCxnSpPr>
        <p:spPr>
          <a:xfrm>
            <a:off x="4141742" y="5004660"/>
            <a:ext cx="68993" cy="8486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연결선 114">
            <a:extLst>
              <a:ext uri="{FF2B5EF4-FFF2-40B4-BE49-F238E27FC236}">
                <a16:creationId xmlns:a16="http://schemas.microsoft.com/office/drawing/2014/main" id="{F182D71E-5112-4485-9AA4-6046574B86D1}"/>
              </a:ext>
            </a:extLst>
          </p:cNvPr>
          <p:cNvCxnSpPr>
            <a:cxnSpLocks/>
          </p:cNvCxnSpPr>
          <p:nvPr/>
        </p:nvCxnSpPr>
        <p:spPr>
          <a:xfrm>
            <a:off x="4210735" y="5078003"/>
            <a:ext cx="4111" cy="37029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연결선 117">
            <a:extLst>
              <a:ext uri="{FF2B5EF4-FFF2-40B4-BE49-F238E27FC236}">
                <a16:creationId xmlns:a16="http://schemas.microsoft.com/office/drawing/2014/main" id="{63D9D1C9-C40A-41CF-8FD3-8EEDA9AE221E}"/>
              </a:ext>
            </a:extLst>
          </p:cNvPr>
          <p:cNvCxnSpPr>
            <a:cxnSpLocks/>
          </p:cNvCxnSpPr>
          <p:nvPr/>
        </p:nvCxnSpPr>
        <p:spPr>
          <a:xfrm flipH="1">
            <a:off x="4210735" y="4638896"/>
            <a:ext cx="31065" cy="80940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>
            <a:extLst>
              <a:ext uri="{FF2B5EF4-FFF2-40B4-BE49-F238E27FC236}">
                <a16:creationId xmlns:a16="http://schemas.microsoft.com/office/drawing/2014/main" id="{394E1EF5-13A2-4DA9-A6BA-B24651380EF7}"/>
              </a:ext>
            </a:extLst>
          </p:cNvPr>
          <p:cNvCxnSpPr>
            <a:cxnSpLocks/>
          </p:cNvCxnSpPr>
          <p:nvPr/>
        </p:nvCxnSpPr>
        <p:spPr>
          <a:xfrm>
            <a:off x="4241800" y="4638896"/>
            <a:ext cx="15462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직선 연결선 123">
            <a:extLst>
              <a:ext uri="{FF2B5EF4-FFF2-40B4-BE49-F238E27FC236}">
                <a16:creationId xmlns:a16="http://schemas.microsoft.com/office/drawing/2014/main" id="{BCB0EF71-7A61-40F6-923D-08A0DBBA0822}"/>
              </a:ext>
            </a:extLst>
          </p:cNvPr>
          <p:cNvCxnSpPr>
            <a:cxnSpLocks/>
          </p:cNvCxnSpPr>
          <p:nvPr/>
        </p:nvCxnSpPr>
        <p:spPr>
          <a:xfrm>
            <a:off x="4396420" y="4638896"/>
            <a:ext cx="26721" cy="12005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연결선 126">
            <a:extLst>
              <a:ext uri="{FF2B5EF4-FFF2-40B4-BE49-F238E27FC236}">
                <a16:creationId xmlns:a16="http://schemas.microsoft.com/office/drawing/2014/main" id="{8EA5D240-D2EF-4548-BA59-BDBEDD48F7B2}"/>
              </a:ext>
            </a:extLst>
          </p:cNvPr>
          <p:cNvCxnSpPr>
            <a:cxnSpLocks/>
          </p:cNvCxnSpPr>
          <p:nvPr/>
        </p:nvCxnSpPr>
        <p:spPr>
          <a:xfrm flipV="1">
            <a:off x="4416670" y="4648200"/>
            <a:ext cx="85403" cy="11075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직선 연결선 129">
            <a:extLst>
              <a:ext uri="{FF2B5EF4-FFF2-40B4-BE49-F238E27FC236}">
                <a16:creationId xmlns:a16="http://schemas.microsoft.com/office/drawing/2014/main" id="{F41CE12E-00D9-4435-88CA-A07F6D551D40}"/>
              </a:ext>
            </a:extLst>
          </p:cNvPr>
          <p:cNvCxnSpPr>
            <a:cxnSpLocks/>
          </p:cNvCxnSpPr>
          <p:nvPr/>
        </p:nvCxnSpPr>
        <p:spPr>
          <a:xfrm flipH="1" flipV="1">
            <a:off x="4502073" y="4638896"/>
            <a:ext cx="6237" cy="35038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직선 연결선 132">
            <a:extLst>
              <a:ext uri="{FF2B5EF4-FFF2-40B4-BE49-F238E27FC236}">
                <a16:creationId xmlns:a16="http://schemas.microsoft.com/office/drawing/2014/main" id="{AFB109CA-4493-4474-9A2B-C330551C763D}"/>
              </a:ext>
            </a:extLst>
          </p:cNvPr>
          <p:cNvCxnSpPr>
            <a:cxnSpLocks/>
          </p:cNvCxnSpPr>
          <p:nvPr/>
        </p:nvCxnSpPr>
        <p:spPr>
          <a:xfrm flipH="1" flipV="1">
            <a:off x="4515250" y="4986333"/>
            <a:ext cx="47910" cy="22827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직선 연결선 136">
            <a:extLst>
              <a:ext uri="{FF2B5EF4-FFF2-40B4-BE49-F238E27FC236}">
                <a16:creationId xmlns:a16="http://schemas.microsoft.com/office/drawing/2014/main" id="{3C9A0B8A-3C73-41C7-A020-7CD53933CC2E}"/>
              </a:ext>
            </a:extLst>
          </p:cNvPr>
          <p:cNvCxnSpPr>
            <a:cxnSpLocks/>
          </p:cNvCxnSpPr>
          <p:nvPr/>
        </p:nvCxnSpPr>
        <p:spPr>
          <a:xfrm flipV="1">
            <a:off x="4563160" y="4679950"/>
            <a:ext cx="88025" cy="53465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직선 연결선 139">
            <a:extLst>
              <a:ext uri="{FF2B5EF4-FFF2-40B4-BE49-F238E27FC236}">
                <a16:creationId xmlns:a16="http://schemas.microsoft.com/office/drawing/2014/main" id="{BA353A81-778E-4E9F-B872-66CA111F825F}"/>
              </a:ext>
            </a:extLst>
          </p:cNvPr>
          <p:cNvCxnSpPr>
            <a:cxnSpLocks/>
          </p:cNvCxnSpPr>
          <p:nvPr/>
        </p:nvCxnSpPr>
        <p:spPr>
          <a:xfrm flipH="1" flipV="1">
            <a:off x="4654901" y="4674768"/>
            <a:ext cx="51134" cy="42570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직선 연결선 142">
            <a:extLst>
              <a:ext uri="{FF2B5EF4-FFF2-40B4-BE49-F238E27FC236}">
                <a16:creationId xmlns:a16="http://schemas.microsoft.com/office/drawing/2014/main" id="{71A4C5D7-10D3-4781-8D5B-EDB6F2CBD7CB}"/>
              </a:ext>
            </a:extLst>
          </p:cNvPr>
          <p:cNvCxnSpPr>
            <a:cxnSpLocks/>
          </p:cNvCxnSpPr>
          <p:nvPr/>
        </p:nvCxnSpPr>
        <p:spPr>
          <a:xfrm flipH="1">
            <a:off x="4692595" y="5078003"/>
            <a:ext cx="8964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직선 연결선 145">
            <a:extLst>
              <a:ext uri="{FF2B5EF4-FFF2-40B4-BE49-F238E27FC236}">
                <a16:creationId xmlns:a16="http://schemas.microsoft.com/office/drawing/2014/main" id="{8C5CE274-798B-407C-907E-E970E70DAD6F}"/>
              </a:ext>
            </a:extLst>
          </p:cNvPr>
          <p:cNvCxnSpPr>
            <a:cxnSpLocks/>
          </p:cNvCxnSpPr>
          <p:nvPr/>
        </p:nvCxnSpPr>
        <p:spPr>
          <a:xfrm flipH="1">
            <a:off x="4775523" y="4549002"/>
            <a:ext cx="41968" cy="52900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직선 연결선 148">
            <a:extLst>
              <a:ext uri="{FF2B5EF4-FFF2-40B4-BE49-F238E27FC236}">
                <a16:creationId xmlns:a16="http://schemas.microsoft.com/office/drawing/2014/main" id="{A952FC51-8CC2-4086-A9D7-855BDB3329B9}"/>
              </a:ext>
            </a:extLst>
          </p:cNvPr>
          <p:cNvCxnSpPr>
            <a:cxnSpLocks/>
          </p:cNvCxnSpPr>
          <p:nvPr/>
        </p:nvCxnSpPr>
        <p:spPr>
          <a:xfrm>
            <a:off x="4820709" y="4549002"/>
            <a:ext cx="102462" cy="60757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직선 연결선 151">
            <a:extLst>
              <a:ext uri="{FF2B5EF4-FFF2-40B4-BE49-F238E27FC236}">
                <a16:creationId xmlns:a16="http://schemas.microsoft.com/office/drawing/2014/main" id="{212398EF-8BBB-48DF-9C1E-9FF31A7859CD}"/>
              </a:ext>
            </a:extLst>
          </p:cNvPr>
          <p:cNvCxnSpPr>
            <a:cxnSpLocks/>
          </p:cNvCxnSpPr>
          <p:nvPr/>
        </p:nvCxnSpPr>
        <p:spPr>
          <a:xfrm flipH="1">
            <a:off x="4923171" y="4758955"/>
            <a:ext cx="79810" cy="39762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직선 연결선 154">
            <a:extLst>
              <a:ext uri="{FF2B5EF4-FFF2-40B4-BE49-F238E27FC236}">
                <a16:creationId xmlns:a16="http://schemas.microsoft.com/office/drawing/2014/main" id="{231D84D6-52FA-4D05-A6B1-5D16210D838E}"/>
              </a:ext>
            </a:extLst>
          </p:cNvPr>
          <p:cNvCxnSpPr>
            <a:cxnSpLocks/>
          </p:cNvCxnSpPr>
          <p:nvPr/>
        </p:nvCxnSpPr>
        <p:spPr>
          <a:xfrm>
            <a:off x="5002981" y="4758955"/>
            <a:ext cx="68993" cy="50419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직선 연결선 157">
            <a:extLst>
              <a:ext uri="{FF2B5EF4-FFF2-40B4-BE49-F238E27FC236}">
                <a16:creationId xmlns:a16="http://schemas.microsoft.com/office/drawing/2014/main" id="{3CA3D7D1-01B1-4B73-B13D-C1F1FEE6C9DD}"/>
              </a:ext>
            </a:extLst>
          </p:cNvPr>
          <p:cNvCxnSpPr>
            <a:cxnSpLocks/>
          </p:cNvCxnSpPr>
          <p:nvPr/>
        </p:nvCxnSpPr>
        <p:spPr>
          <a:xfrm flipH="1">
            <a:off x="5071974" y="4674768"/>
            <a:ext cx="97313" cy="58838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직선 연결선 160">
            <a:extLst>
              <a:ext uri="{FF2B5EF4-FFF2-40B4-BE49-F238E27FC236}">
                <a16:creationId xmlns:a16="http://schemas.microsoft.com/office/drawing/2014/main" id="{27428DB0-B264-4D07-B53E-54874590B72E}"/>
              </a:ext>
            </a:extLst>
          </p:cNvPr>
          <p:cNvCxnSpPr>
            <a:cxnSpLocks/>
          </p:cNvCxnSpPr>
          <p:nvPr/>
        </p:nvCxnSpPr>
        <p:spPr>
          <a:xfrm flipH="1">
            <a:off x="5156872" y="4603066"/>
            <a:ext cx="118685" cy="7028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직선 연결선 162">
            <a:extLst>
              <a:ext uri="{FF2B5EF4-FFF2-40B4-BE49-F238E27FC236}">
                <a16:creationId xmlns:a16="http://schemas.microsoft.com/office/drawing/2014/main" id="{5E9F0B02-40BA-4A0F-80D0-87CA089A66FF}"/>
              </a:ext>
            </a:extLst>
          </p:cNvPr>
          <p:cNvCxnSpPr>
            <a:cxnSpLocks/>
          </p:cNvCxnSpPr>
          <p:nvPr/>
        </p:nvCxnSpPr>
        <p:spPr>
          <a:xfrm flipH="1" flipV="1">
            <a:off x="5269491" y="4600002"/>
            <a:ext cx="107981" cy="15895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직선 연결선 165">
            <a:extLst>
              <a:ext uri="{FF2B5EF4-FFF2-40B4-BE49-F238E27FC236}">
                <a16:creationId xmlns:a16="http://schemas.microsoft.com/office/drawing/2014/main" id="{8B8DD696-E495-4993-8332-9BAD2B0966D5}"/>
              </a:ext>
            </a:extLst>
          </p:cNvPr>
          <p:cNvCxnSpPr>
            <a:cxnSpLocks/>
          </p:cNvCxnSpPr>
          <p:nvPr/>
        </p:nvCxnSpPr>
        <p:spPr>
          <a:xfrm flipH="1" flipV="1">
            <a:off x="5377472" y="4758955"/>
            <a:ext cx="30423" cy="37674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직선 연결선 168">
            <a:extLst>
              <a:ext uri="{FF2B5EF4-FFF2-40B4-BE49-F238E27FC236}">
                <a16:creationId xmlns:a16="http://schemas.microsoft.com/office/drawing/2014/main" id="{7B6BC3B6-056A-401E-ADA2-CE77E540F6AB}"/>
              </a:ext>
            </a:extLst>
          </p:cNvPr>
          <p:cNvCxnSpPr>
            <a:cxnSpLocks/>
          </p:cNvCxnSpPr>
          <p:nvPr/>
        </p:nvCxnSpPr>
        <p:spPr>
          <a:xfrm flipV="1">
            <a:off x="5407895" y="4638208"/>
            <a:ext cx="33107" cy="48714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직선 연결선 171">
            <a:extLst>
              <a:ext uri="{FF2B5EF4-FFF2-40B4-BE49-F238E27FC236}">
                <a16:creationId xmlns:a16="http://schemas.microsoft.com/office/drawing/2014/main" id="{6DA0C966-077A-4861-8718-0B5B7A4A5C77}"/>
              </a:ext>
            </a:extLst>
          </p:cNvPr>
          <p:cNvCxnSpPr>
            <a:cxnSpLocks/>
          </p:cNvCxnSpPr>
          <p:nvPr/>
        </p:nvCxnSpPr>
        <p:spPr>
          <a:xfrm flipH="1" flipV="1">
            <a:off x="5438318" y="4648200"/>
            <a:ext cx="110024" cy="50360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직선 연결선 174">
            <a:extLst>
              <a:ext uri="{FF2B5EF4-FFF2-40B4-BE49-F238E27FC236}">
                <a16:creationId xmlns:a16="http://schemas.microsoft.com/office/drawing/2014/main" id="{82110F81-DE47-452B-BF3D-B263030D400E}"/>
              </a:ext>
            </a:extLst>
          </p:cNvPr>
          <p:cNvCxnSpPr>
            <a:cxnSpLocks/>
          </p:cNvCxnSpPr>
          <p:nvPr/>
        </p:nvCxnSpPr>
        <p:spPr>
          <a:xfrm flipV="1">
            <a:off x="5548342" y="4648200"/>
            <a:ext cx="47268" cy="50360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직선 연결선 177">
            <a:extLst>
              <a:ext uri="{FF2B5EF4-FFF2-40B4-BE49-F238E27FC236}">
                <a16:creationId xmlns:a16="http://schemas.microsoft.com/office/drawing/2014/main" id="{69D80D9F-BC9C-4211-BF2E-646EC2A1D838}"/>
              </a:ext>
            </a:extLst>
          </p:cNvPr>
          <p:cNvCxnSpPr>
            <a:cxnSpLocks/>
          </p:cNvCxnSpPr>
          <p:nvPr/>
        </p:nvCxnSpPr>
        <p:spPr>
          <a:xfrm flipH="1" flipV="1">
            <a:off x="5595610" y="4659483"/>
            <a:ext cx="60072" cy="47621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직선 연결선 180">
            <a:extLst>
              <a:ext uri="{FF2B5EF4-FFF2-40B4-BE49-F238E27FC236}">
                <a16:creationId xmlns:a16="http://schemas.microsoft.com/office/drawing/2014/main" id="{55912267-ED0B-4F26-B5BD-BCB5ADB0BB60}"/>
              </a:ext>
            </a:extLst>
          </p:cNvPr>
          <p:cNvCxnSpPr>
            <a:cxnSpLocks/>
          </p:cNvCxnSpPr>
          <p:nvPr/>
        </p:nvCxnSpPr>
        <p:spPr>
          <a:xfrm flipV="1">
            <a:off x="5658366" y="4711700"/>
            <a:ext cx="95718" cy="44010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직선 연결선 183">
            <a:extLst>
              <a:ext uri="{FF2B5EF4-FFF2-40B4-BE49-F238E27FC236}">
                <a16:creationId xmlns:a16="http://schemas.microsoft.com/office/drawing/2014/main" id="{E48E576F-E07E-4C68-93A2-1A6494D10693}"/>
              </a:ext>
            </a:extLst>
          </p:cNvPr>
          <p:cNvCxnSpPr>
            <a:cxnSpLocks/>
          </p:cNvCxnSpPr>
          <p:nvPr/>
        </p:nvCxnSpPr>
        <p:spPr>
          <a:xfrm flipV="1">
            <a:off x="5753290" y="4618037"/>
            <a:ext cx="170926" cy="10758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직선 연결선 185">
            <a:extLst>
              <a:ext uri="{FF2B5EF4-FFF2-40B4-BE49-F238E27FC236}">
                <a16:creationId xmlns:a16="http://schemas.microsoft.com/office/drawing/2014/main" id="{B903B6A1-ADC0-4AFE-8317-74ABEC340E6B}"/>
              </a:ext>
            </a:extLst>
          </p:cNvPr>
          <p:cNvCxnSpPr>
            <a:cxnSpLocks/>
          </p:cNvCxnSpPr>
          <p:nvPr/>
        </p:nvCxnSpPr>
        <p:spPr>
          <a:xfrm flipH="1">
            <a:off x="2997200" y="4502150"/>
            <a:ext cx="196850" cy="14240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직선 연결선 188">
            <a:extLst>
              <a:ext uri="{FF2B5EF4-FFF2-40B4-BE49-F238E27FC236}">
                <a16:creationId xmlns:a16="http://schemas.microsoft.com/office/drawing/2014/main" id="{8D3EAA09-F101-499D-8125-639B4BE1851F}"/>
              </a:ext>
            </a:extLst>
          </p:cNvPr>
          <p:cNvCxnSpPr>
            <a:cxnSpLocks/>
          </p:cNvCxnSpPr>
          <p:nvPr/>
        </p:nvCxnSpPr>
        <p:spPr>
          <a:xfrm flipH="1" flipV="1">
            <a:off x="3194050" y="4502150"/>
            <a:ext cx="6350" cy="20955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0813584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5C5EBA7-E8F7-41A2-B087-FCC55E1DDD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ko-KR" dirty="0" err="1"/>
              <a:t>Tcmalloc</a:t>
            </a:r>
            <a:r>
              <a:rPr kumimoji="1" lang="en-US" altLang="ko-KR" dirty="0"/>
              <a:t> </a:t>
            </a:r>
            <a:r>
              <a:rPr kumimoji="1" lang="ko-KR" altLang="en-US" dirty="0"/>
              <a:t>적용</a:t>
            </a:r>
            <a:r>
              <a:rPr kumimoji="1" lang="en-US" altLang="ko-KR" dirty="0"/>
              <a:t>, EMNIST, EFMNIST</a:t>
            </a:r>
          </a:p>
          <a:p>
            <a:pPr lvl="1"/>
            <a:r>
              <a:rPr kumimoji="1" lang="en-US" altLang="ko-KR" dirty="0"/>
              <a:t>Epoch=100</a:t>
            </a:r>
            <a:r>
              <a:rPr kumimoji="1" lang="ko-KR" altLang="en-US" dirty="0"/>
              <a:t>으로 설정 </a:t>
            </a:r>
            <a:endParaRPr kumimoji="1" lang="en-US" altLang="ko-KR" dirty="0"/>
          </a:p>
          <a:p>
            <a:r>
              <a:rPr kumimoji="1" lang="en-US" altLang="ko-KR" dirty="0"/>
              <a:t>EMNIST,</a:t>
            </a:r>
            <a:r>
              <a:rPr kumimoji="1" lang="ko-KR" altLang="en-US" dirty="0"/>
              <a:t> </a:t>
            </a:r>
            <a:r>
              <a:rPr kumimoji="1" lang="en-US" altLang="ko-KR" dirty="0"/>
              <a:t>EFMNIST</a:t>
            </a:r>
          </a:p>
          <a:p>
            <a:pPr marL="347400" lvl="1" indent="0">
              <a:buNone/>
            </a:pPr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6D47433-0D65-4804-A779-EBBA5F456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EMNIST,</a:t>
            </a:r>
            <a:r>
              <a:rPr lang="ko-KR" altLang="en-US" dirty="0"/>
              <a:t> </a:t>
            </a:r>
            <a:r>
              <a:rPr lang="en-US" altLang="ko-KR" dirty="0"/>
              <a:t>EFMNIST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13B3A6-19C0-4D6B-A4D7-B1293F1726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136</a:t>
            </a:fld>
            <a:endParaRPr lang="ko-KR" altLang="en-US" dirty="0"/>
          </a:p>
        </p:txBody>
      </p:sp>
      <p:graphicFrame>
        <p:nvGraphicFramePr>
          <p:cNvPr id="8" name="차트 7">
            <a:extLst>
              <a:ext uri="{FF2B5EF4-FFF2-40B4-BE49-F238E27FC236}">
                <a16:creationId xmlns:a16="http://schemas.microsoft.com/office/drawing/2014/main" id="{D72B3737-2761-41B5-A0E1-5032F91B0D88}"/>
              </a:ext>
            </a:extLst>
          </p:cNvPr>
          <p:cNvGraphicFramePr>
            <a:graphicFrameLocks/>
          </p:cNvGraphicFramePr>
          <p:nvPr/>
        </p:nvGraphicFramePr>
        <p:xfrm>
          <a:off x="1511694" y="3113213"/>
          <a:ext cx="4358362" cy="249921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9" name="차트 8">
            <a:extLst>
              <a:ext uri="{FF2B5EF4-FFF2-40B4-BE49-F238E27FC236}">
                <a16:creationId xmlns:a16="http://schemas.microsoft.com/office/drawing/2014/main" id="{B0295594-25DC-4FCD-9372-8D97650804B5}"/>
              </a:ext>
            </a:extLst>
          </p:cNvPr>
          <p:cNvGraphicFramePr>
            <a:graphicFrameLocks/>
          </p:cNvGraphicFramePr>
          <p:nvPr/>
        </p:nvGraphicFramePr>
        <p:xfrm>
          <a:off x="6414985" y="3113212"/>
          <a:ext cx="4370732" cy="24992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2826401151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5C5EBA7-E8F7-41A2-B087-FCC55E1DDD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ko-KR" dirty="0"/>
              <a:t>EMNIST</a:t>
            </a:r>
          </a:p>
          <a:p>
            <a:pPr lvl="1"/>
            <a:r>
              <a:rPr kumimoji="1" lang="en-US" altLang="ko-KR" dirty="0"/>
              <a:t>CPU utilization</a:t>
            </a:r>
          </a:p>
          <a:p>
            <a:pPr marL="347400" lvl="1" indent="0">
              <a:buNone/>
            </a:pPr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6D47433-0D65-4804-A779-EBBA5F456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EMNIST,</a:t>
            </a:r>
            <a:r>
              <a:rPr lang="ko-KR" altLang="en-US" dirty="0"/>
              <a:t> </a:t>
            </a:r>
            <a:r>
              <a:rPr lang="en-US" altLang="ko-KR" dirty="0"/>
              <a:t>EFMNIST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13B3A6-19C0-4D6B-A4D7-B1293F1726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137</a:t>
            </a:fld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731D5C-54D0-4179-98EF-86F537FB6264}"/>
              </a:ext>
            </a:extLst>
          </p:cNvPr>
          <p:cNvSpPr txBox="1"/>
          <p:nvPr/>
        </p:nvSpPr>
        <p:spPr>
          <a:xfrm>
            <a:off x="9228680" y="3673009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/>
              <a:t>ol.data</a:t>
            </a:r>
            <a:endParaRPr lang="ko-KR" altLang="en-US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EEE3F56-7AD0-4002-90CB-B093D6F7A74E}"/>
              </a:ext>
            </a:extLst>
          </p:cNvPr>
          <p:cNvSpPr txBox="1"/>
          <p:nvPr/>
        </p:nvSpPr>
        <p:spPr>
          <a:xfrm>
            <a:off x="9228680" y="778498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/>
              <a:t>tf.data</a:t>
            </a:r>
            <a:endParaRPr lang="ko-KR" altLang="en-US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D01D896-7468-446C-9F52-F00925813C4B}"/>
              </a:ext>
            </a:extLst>
          </p:cNvPr>
          <p:cNvSpPr txBox="1"/>
          <p:nvPr/>
        </p:nvSpPr>
        <p:spPr>
          <a:xfrm>
            <a:off x="3826891" y="3648059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/>
              <a:t>Numpy</a:t>
            </a:r>
            <a:endParaRPr lang="ko-KR" altLang="en-US" b="1" dirty="0"/>
          </a:p>
        </p:txBody>
      </p:sp>
      <p:graphicFrame>
        <p:nvGraphicFramePr>
          <p:cNvPr id="12" name="차트 11">
            <a:extLst>
              <a:ext uri="{FF2B5EF4-FFF2-40B4-BE49-F238E27FC236}">
                <a16:creationId xmlns:a16="http://schemas.microsoft.com/office/drawing/2014/main" id="{69B36504-030D-4DCC-8414-55FE2D2F10C9}"/>
              </a:ext>
            </a:extLst>
          </p:cNvPr>
          <p:cNvGraphicFramePr>
            <a:graphicFrameLocks/>
          </p:cNvGraphicFramePr>
          <p:nvPr/>
        </p:nvGraphicFramePr>
        <p:xfrm>
          <a:off x="1838325" y="3988083"/>
          <a:ext cx="4402138" cy="24649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3" name="차트 12">
            <a:extLst>
              <a:ext uri="{FF2B5EF4-FFF2-40B4-BE49-F238E27FC236}">
                <a16:creationId xmlns:a16="http://schemas.microsoft.com/office/drawing/2014/main" id="{8A2E3AF7-4D34-4A7E-853E-7A6971CEAEBA}"/>
              </a:ext>
            </a:extLst>
          </p:cNvPr>
          <p:cNvGraphicFramePr>
            <a:graphicFrameLocks/>
          </p:cNvGraphicFramePr>
          <p:nvPr/>
        </p:nvGraphicFramePr>
        <p:xfrm>
          <a:off x="7027611" y="1090633"/>
          <a:ext cx="4402138" cy="263020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4" name="차트 13">
            <a:extLst>
              <a:ext uri="{FF2B5EF4-FFF2-40B4-BE49-F238E27FC236}">
                <a16:creationId xmlns:a16="http://schemas.microsoft.com/office/drawing/2014/main" id="{B5A654D6-65F0-4A16-B852-71B19CEF7911}"/>
              </a:ext>
            </a:extLst>
          </p:cNvPr>
          <p:cNvGraphicFramePr>
            <a:graphicFrameLocks/>
          </p:cNvGraphicFramePr>
          <p:nvPr/>
        </p:nvGraphicFramePr>
        <p:xfrm>
          <a:off x="7027611" y="3988083"/>
          <a:ext cx="4402138" cy="24649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1544673694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5C5EBA7-E8F7-41A2-B087-FCC55E1DDD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ko-KR" dirty="0"/>
              <a:t>EMNIST</a:t>
            </a:r>
          </a:p>
          <a:p>
            <a:pPr lvl="1"/>
            <a:r>
              <a:rPr kumimoji="1" lang="en-US" altLang="ko-KR" dirty="0"/>
              <a:t>GPU utilization</a:t>
            </a:r>
          </a:p>
          <a:p>
            <a:pPr marL="347400" lvl="1" indent="0">
              <a:buNone/>
            </a:pPr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6D47433-0D65-4804-A779-EBBA5F456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EMNIST,</a:t>
            </a:r>
            <a:r>
              <a:rPr lang="ko-KR" altLang="en-US" dirty="0"/>
              <a:t> </a:t>
            </a:r>
            <a:r>
              <a:rPr lang="en-US" altLang="ko-KR" dirty="0"/>
              <a:t>EFMNIST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13B3A6-19C0-4D6B-A4D7-B1293F1726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138</a:t>
            </a:fld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731D5C-54D0-4179-98EF-86F537FB6264}"/>
              </a:ext>
            </a:extLst>
          </p:cNvPr>
          <p:cNvSpPr txBox="1"/>
          <p:nvPr/>
        </p:nvSpPr>
        <p:spPr>
          <a:xfrm>
            <a:off x="8902743" y="3656677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/>
              <a:t>ol.data</a:t>
            </a:r>
            <a:endParaRPr lang="ko-KR" altLang="en-US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EEE3F56-7AD0-4002-90CB-B093D6F7A74E}"/>
              </a:ext>
            </a:extLst>
          </p:cNvPr>
          <p:cNvSpPr txBox="1"/>
          <p:nvPr/>
        </p:nvSpPr>
        <p:spPr>
          <a:xfrm>
            <a:off x="8902743" y="824744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/>
              <a:t>tf.data</a:t>
            </a:r>
            <a:endParaRPr lang="ko-KR" altLang="en-US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D01D896-7468-446C-9F52-F00925813C4B}"/>
              </a:ext>
            </a:extLst>
          </p:cNvPr>
          <p:cNvSpPr txBox="1"/>
          <p:nvPr/>
        </p:nvSpPr>
        <p:spPr>
          <a:xfrm>
            <a:off x="3826891" y="3648059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/>
              <a:t>Numpy</a:t>
            </a:r>
            <a:endParaRPr lang="ko-KR" altLang="en-US" b="1" dirty="0"/>
          </a:p>
        </p:txBody>
      </p:sp>
      <p:graphicFrame>
        <p:nvGraphicFramePr>
          <p:cNvPr id="11" name="차트 10">
            <a:extLst>
              <a:ext uri="{FF2B5EF4-FFF2-40B4-BE49-F238E27FC236}">
                <a16:creationId xmlns:a16="http://schemas.microsoft.com/office/drawing/2014/main" id="{86EBE2BA-5CE3-41AE-B431-FDA276F96F23}"/>
              </a:ext>
            </a:extLst>
          </p:cNvPr>
          <p:cNvGraphicFramePr>
            <a:graphicFrameLocks/>
          </p:cNvGraphicFramePr>
          <p:nvPr/>
        </p:nvGraphicFramePr>
        <p:xfrm>
          <a:off x="2144272" y="3971685"/>
          <a:ext cx="4238428" cy="249397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5" name="차트 14">
            <a:extLst>
              <a:ext uri="{FF2B5EF4-FFF2-40B4-BE49-F238E27FC236}">
                <a16:creationId xmlns:a16="http://schemas.microsoft.com/office/drawing/2014/main" id="{DFAFAF4B-F2E1-44B0-BB96-D27DC7D46B08}"/>
              </a:ext>
            </a:extLst>
          </p:cNvPr>
          <p:cNvGraphicFramePr>
            <a:graphicFrameLocks/>
          </p:cNvGraphicFramePr>
          <p:nvPr/>
        </p:nvGraphicFramePr>
        <p:xfrm>
          <a:off x="7073388" y="1202398"/>
          <a:ext cx="4162026" cy="25314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6" name="차트 15">
            <a:extLst>
              <a:ext uri="{FF2B5EF4-FFF2-40B4-BE49-F238E27FC236}">
                <a16:creationId xmlns:a16="http://schemas.microsoft.com/office/drawing/2014/main" id="{FCE4B733-DF51-48FE-8FB0-AACAE1B364DD}"/>
              </a:ext>
            </a:extLst>
          </p:cNvPr>
          <p:cNvGraphicFramePr>
            <a:graphicFrameLocks/>
          </p:cNvGraphicFramePr>
          <p:nvPr/>
        </p:nvGraphicFramePr>
        <p:xfrm>
          <a:off x="7082111" y="3971684"/>
          <a:ext cx="4124728" cy="249397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1572171480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5C5EBA7-E8F7-41A2-B087-FCC55E1DDD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ko-KR" dirty="0"/>
              <a:t>EFMNIST</a:t>
            </a:r>
          </a:p>
          <a:p>
            <a:pPr lvl="1"/>
            <a:r>
              <a:rPr kumimoji="1" lang="en-US" altLang="ko-KR" dirty="0"/>
              <a:t>CPU utilization</a:t>
            </a:r>
          </a:p>
          <a:p>
            <a:pPr marL="347400" lvl="1" indent="0">
              <a:buNone/>
            </a:pPr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6D47433-0D65-4804-A779-EBBA5F456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EMNIST,</a:t>
            </a:r>
            <a:r>
              <a:rPr lang="ko-KR" altLang="en-US" dirty="0"/>
              <a:t> </a:t>
            </a:r>
            <a:r>
              <a:rPr lang="en-US" altLang="ko-KR" dirty="0"/>
              <a:t>EFMNIST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13B3A6-19C0-4D6B-A4D7-B1293F1726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139</a:t>
            </a:fld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731D5C-54D0-4179-98EF-86F537FB6264}"/>
              </a:ext>
            </a:extLst>
          </p:cNvPr>
          <p:cNvSpPr txBox="1"/>
          <p:nvPr/>
        </p:nvSpPr>
        <p:spPr>
          <a:xfrm>
            <a:off x="8902743" y="3656677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/>
              <a:t>ol.data</a:t>
            </a:r>
            <a:endParaRPr lang="ko-KR" altLang="en-US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EEE3F56-7AD0-4002-90CB-B093D6F7A74E}"/>
              </a:ext>
            </a:extLst>
          </p:cNvPr>
          <p:cNvSpPr txBox="1"/>
          <p:nvPr/>
        </p:nvSpPr>
        <p:spPr>
          <a:xfrm>
            <a:off x="8902743" y="824744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/>
              <a:t>tf.data</a:t>
            </a:r>
            <a:endParaRPr lang="ko-KR" altLang="en-US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D01D896-7468-446C-9F52-F00925813C4B}"/>
              </a:ext>
            </a:extLst>
          </p:cNvPr>
          <p:cNvSpPr txBox="1"/>
          <p:nvPr/>
        </p:nvSpPr>
        <p:spPr>
          <a:xfrm>
            <a:off x="3826891" y="3648059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/>
              <a:t>Numpy</a:t>
            </a:r>
            <a:endParaRPr lang="ko-KR" altLang="en-US" b="1" dirty="0"/>
          </a:p>
        </p:txBody>
      </p:sp>
      <p:graphicFrame>
        <p:nvGraphicFramePr>
          <p:cNvPr id="12" name="차트 11">
            <a:extLst>
              <a:ext uri="{FF2B5EF4-FFF2-40B4-BE49-F238E27FC236}">
                <a16:creationId xmlns:a16="http://schemas.microsoft.com/office/drawing/2014/main" id="{69B36504-030D-4DCC-8414-55FE2D2F10C9}"/>
              </a:ext>
            </a:extLst>
          </p:cNvPr>
          <p:cNvGraphicFramePr>
            <a:graphicFrameLocks/>
          </p:cNvGraphicFramePr>
          <p:nvPr/>
        </p:nvGraphicFramePr>
        <p:xfrm>
          <a:off x="1838325" y="3988083"/>
          <a:ext cx="4402138" cy="24649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3" name="차트 12">
            <a:extLst>
              <a:ext uri="{FF2B5EF4-FFF2-40B4-BE49-F238E27FC236}">
                <a16:creationId xmlns:a16="http://schemas.microsoft.com/office/drawing/2014/main" id="{8A2E3AF7-4D34-4A7E-853E-7A6971CEAEBA}"/>
              </a:ext>
            </a:extLst>
          </p:cNvPr>
          <p:cNvGraphicFramePr>
            <a:graphicFrameLocks/>
          </p:cNvGraphicFramePr>
          <p:nvPr/>
        </p:nvGraphicFramePr>
        <p:xfrm>
          <a:off x="7027611" y="1090633"/>
          <a:ext cx="4402138" cy="263020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4" name="차트 13">
            <a:extLst>
              <a:ext uri="{FF2B5EF4-FFF2-40B4-BE49-F238E27FC236}">
                <a16:creationId xmlns:a16="http://schemas.microsoft.com/office/drawing/2014/main" id="{B5A654D6-65F0-4A16-B852-71B19CEF7911}"/>
              </a:ext>
            </a:extLst>
          </p:cNvPr>
          <p:cNvGraphicFramePr>
            <a:graphicFrameLocks/>
          </p:cNvGraphicFramePr>
          <p:nvPr/>
        </p:nvGraphicFramePr>
        <p:xfrm>
          <a:off x="7027611" y="3988083"/>
          <a:ext cx="4402138" cy="24649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29818630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56A84E5-E44F-49B5-B769-49AD770D82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데이터 </a:t>
            </a:r>
            <a:r>
              <a:rPr lang="ko-KR" altLang="en-US" dirty="0" err="1"/>
              <a:t>셔플링</a:t>
            </a:r>
            <a:r>
              <a:rPr lang="ko-KR" altLang="en-US" dirty="0"/>
              <a:t> 수행시간 측정 </a:t>
            </a:r>
            <a:endParaRPr lang="en-US" altLang="ko-KR" dirty="0"/>
          </a:p>
          <a:p>
            <a:r>
              <a:rPr lang="ko-KR" altLang="en-US" dirty="0"/>
              <a:t>기존 </a:t>
            </a:r>
            <a:r>
              <a:rPr lang="ko-KR" altLang="en-US" dirty="0" err="1"/>
              <a:t>셔플링</a:t>
            </a:r>
            <a:r>
              <a:rPr lang="ko-KR" altLang="en-US" dirty="0"/>
              <a:t> 방법과 수행시간 비교 </a:t>
            </a:r>
            <a:endParaRPr lang="en-US" altLang="ko-KR" dirty="0"/>
          </a:p>
          <a:p>
            <a:r>
              <a:rPr lang="ko-KR" altLang="en-US" dirty="0"/>
              <a:t>반복학습 시 전체 훈련시간 비교 </a:t>
            </a:r>
            <a:endParaRPr lang="en-US" altLang="ko-KR" dirty="0"/>
          </a:p>
          <a:p>
            <a:pPr marL="347400" lvl="1" indent="0">
              <a:buNone/>
            </a:pPr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648225B-1CB1-42A8-A96A-3C5E3D53C0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14</a:t>
            </a:fld>
            <a:endParaRPr lang="ko-KR" alt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618D62C4-1907-4AD0-B8AD-3F5319081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0" y="165629"/>
            <a:ext cx="11757660" cy="700498"/>
          </a:xfrm>
        </p:spPr>
        <p:txBody>
          <a:bodyPr/>
          <a:lstStyle/>
          <a:p>
            <a:r>
              <a:rPr lang="ko-KR" altLang="en-US" dirty="0">
                <a:solidFill>
                  <a:srgbClr val="4472C4"/>
                </a:solidFill>
                <a:latin typeface="lato"/>
                <a:ea typeface="+mn-ea"/>
              </a:rPr>
              <a:t>실험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54822080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5C5EBA7-E8F7-41A2-B087-FCC55E1DDD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ko-KR" dirty="0"/>
              <a:t>EFMNIST</a:t>
            </a:r>
          </a:p>
          <a:p>
            <a:pPr lvl="1"/>
            <a:r>
              <a:rPr kumimoji="1" lang="en-US" altLang="ko-KR" dirty="0"/>
              <a:t>GPU utilization</a:t>
            </a:r>
          </a:p>
          <a:p>
            <a:pPr marL="347400" lvl="1" indent="0">
              <a:buNone/>
            </a:pPr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6D47433-0D65-4804-A779-EBBA5F456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EMNIST,</a:t>
            </a:r>
            <a:r>
              <a:rPr lang="ko-KR" altLang="en-US" dirty="0"/>
              <a:t> </a:t>
            </a:r>
            <a:r>
              <a:rPr lang="en-US" altLang="ko-KR" dirty="0"/>
              <a:t>EFMNIST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13B3A6-19C0-4D6B-A4D7-B1293F1726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140</a:t>
            </a:fld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731D5C-54D0-4179-98EF-86F537FB6264}"/>
              </a:ext>
            </a:extLst>
          </p:cNvPr>
          <p:cNvSpPr txBox="1"/>
          <p:nvPr/>
        </p:nvSpPr>
        <p:spPr>
          <a:xfrm>
            <a:off x="8902743" y="3656677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/>
              <a:t>ol.data</a:t>
            </a:r>
            <a:endParaRPr lang="ko-KR" altLang="en-US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EEE3F56-7AD0-4002-90CB-B093D6F7A74E}"/>
              </a:ext>
            </a:extLst>
          </p:cNvPr>
          <p:cNvSpPr txBox="1"/>
          <p:nvPr/>
        </p:nvSpPr>
        <p:spPr>
          <a:xfrm>
            <a:off x="8902743" y="824744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/>
              <a:t>tf.data</a:t>
            </a:r>
            <a:endParaRPr lang="ko-KR" altLang="en-US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D01D896-7468-446C-9F52-F00925813C4B}"/>
              </a:ext>
            </a:extLst>
          </p:cNvPr>
          <p:cNvSpPr txBox="1"/>
          <p:nvPr/>
        </p:nvSpPr>
        <p:spPr>
          <a:xfrm>
            <a:off x="3826891" y="3648059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/>
              <a:t>Numpy</a:t>
            </a:r>
            <a:endParaRPr lang="ko-KR" altLang="en-US" b="1" dirty="0"/>
          </a:p>
        </p:txBody>
      </p:sp>
      <p:graphicFrame>
        <p:nvGraphicFramePr>
          <p:cNvPr id="17" name="차트 16">
            <a:extLst>
              <a:ext uri="{FF2B5EF4-FFF2-40B4-BE49-F238E27FC236}">
                <a16:creationId xmlns:a16="http://schemas.microsoft.com/office/drawing/2014/main" id="{0ED5E9DE-232B-4DB3-A3CB-F8C1D3CB0199}"/>
              </a:ext>
            </a:extLst>
          </p:cNvPr>
          <p:cNvGraphicFramePr>
            <a:graphicFrameLocks/>
          </p:cNvGraphicFramePr>
          <p:nvPr/>
        </p:nvGraphicFramePr>
        <p:xfrm>
          <a:off x="7129263" y="1371599"/>
          <a:ext cx="4145240" cy="231270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8" name="차트 17">
            <a:extLst>
              <a:ext uri="{FF2B5EF4-FFF2-40B4-BE49-F238E27FC236}">
                <a16:creationId xmlns:a16="http://schemas.microsoft.com/office/drawing/2014/main" id="{3A8E923A-B826-4C2A-BE8B-80380B52E7CB}"/>
              </a:ext>
            </a:extLst>
          </p:cNvPr>
          <p:cNvGraphicFramePr>
            <a:graphicFrameLocks/>
          </p:cNvGraphicFramePr>
          <p:nvPr/>
        </p:nvGraphicFramePr>
        <p:xfrm>
          <a:off x="2098562" y="3994946"/>
          <a:ext cx="4036736" cy="24308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9" name="차트 18">
            <a:extLst>
              <a:ext uri="{FF2B5EF4-FFF2-40B4-BE49-F238E27FC236}">
                <a16:creationId xmlns:a16="http://schemas.microsoft.com/office/drawing/2014/main" id="{8251CC21-D5AA-4E0B-87AA-AE650552E0B0}"/>
              </a:ext>
            </a:extLst>
          </p:cNvPr>
          <p:cNvGraphicFramePr>
            <a:graphicFrameLocks/>
          </p:cNvGraphicFramePr>
          <p:nvPr/>
        </p:nvGraphicFramePr>
        <p:xfrm>
          <a:off x="7129264" y="4026009"/>
          <a:ext cx="4145239" cy="24083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883983352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5C5EBA7-E8F7-41A2-B087-FCC55E1DDD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ko-KR" dirty="0" err="1"/>
              <a:t>CheckFreq</a:t>
            </a:r>
            <a:r>
              <a:rPr kumimoji="1" lang="en-US" altLang="ko-KR" dirty="0"/>
              <a:t> </a:t>
            </a:r>
            <a:r>
              <a:rPr kumimoji="1" lang="en-US" altLang="ko-KR" dirty="0" err="1"/>
              <a:t>sheme</a:t>
            </a:r>
            <a:endParaRPr kumimoji="1" lang="en-US" altLang="ko-KR" dirty="0"/>
          </a:p>
          <a:p>
            <a:pPr lvl="1"/>
            <a:r>
              <a:rPr lang="en-US" altLang="ko-KR" b="0" i="0" dirty="0">
                <a:solidFill>
                  <a:srgbClr val="333333"/>
                </a:solidFill>
                <a:effectLst/>
              </a:rPr>
              <a:t>Jayashree Mohan et. </a:t>
            </a:r>
            <a:r>
              <a:rPr lang="en-US" altLang="ko-KR" dirty="0">
                <a:solidFill>
                  <a:srgbClr val="333333"/>
                </a:solidFill>
              </a:rPr>
              <a:t>a</a:t>
            </a:r>
            <a:r>
              <a:rPr lang="en-US" altLang="ko-KR" b="0" i="0" dirty="0">
                <a:solidFill>
                  <a:srgbClr val="333333"/>
                </a:solidFill>
                <a:effectLst/>
              </a:rPr>
              <a:t>l. </a:t>
            </a:r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6D47433-0D65-4804-A779-EBBA5F456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Ol.data</a:t>
            </a:r>
            <a:r>
              <a:rPr lang="en-US" altLang="ko-KR" dirty="0"/>
              <a:t> scheme drawing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13B3A6-19C0-4D6B-A4D7-B1293F1726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141</a:t>
            </a:fld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81A8598-A830-46E3-86BC-C35D768B22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820" y="2402354"/>
            <a:ext cx="10426700" cy="2578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32153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5C5EBA7-E8F7-41A2-B087-FCC55E1DDD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ko-KR" dirty="0" err="1"/>
              <a:t>CheckFreq</a:t>
            </a:r>
            <a:endParaRPr kumimoji="1" lang="en-US" altLang="ko-KR" dirty="0"/>
          </a:p>
          <a:p>
            <a:pPr lvl="1"/>
            <a:r>
              <a:rPr lang="en-US" altLang="ko-KR" b="0" i="0" dirty="0">
                <a:solidFill>
                  <a:srgbClr val="333333"/>
                </a:solidFill>
                <a:effectLst/>
              </a:rPr>
              <a:t>Jayashree Mohan et. </a:t>
            </a:r>
            <a:r>
              <a:rPr lang="en-US" altLang="ko-KR" dirty="0">
                <a:solidFill>
                  <a:srgbClr val="333333"/>
                </a:solidFill>
              </a:rPr>
              <a:t>a</a:t>
            </a:r>
            <a:r>
              <a:rPr lang="en-US" altLang="ko-KR" b="0" i="0" dirty="0">
                <a:solidFill>
                  <a:srgbClr val="333333"/>
                </a:solidFill>
                <a:effectLst/>
              </a:rPr>
              <a:t>l. </a:t>
            </a:r>
            <a:endParaRPr lang="ko-KR" altLang="en-US" dirty="0"/>
          </a:p>
          <a:p>
            <a:pPr lvl="1"/>
            <a:endParaRPr kumimoji="1" lang="en-US" altLang="ko-KR" dirty="0"/>
          </a:p>
          <a:p>
            <a:endParaRPr kumimoji="1" lang="en-US" altLang="ko-KR" dirty="0"/>
          </a:p>
          <a:p>
            <a:pPr marL="347400" lvl="1" indent="0">
              <a:buNone/>
            </a:pPr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6D47433-0D65-4804-A779-EBBA5F456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Ol.data</a:t>
            </a:r>
            <a:r>
              <a:rPr lang="en-US" altLang="ko-KR" dirty="0"/>
              <a:t> scheme drawing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13B3A6-19C0-4D6B-A4D7-B1293F1726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142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D6B3FF7-7820-4EF0-B5F3-DB8F04ECC2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3260" y="2191975"/>
            <a:ext cx="9382620" cy="4077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168409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제목 304">
            <a:extLst>
              <a:ext uri="{FF2B5EF4-FFF2-40B4-BE49-F238E27FC236}">
                <a16:creationId xmlns:a16="http://schemas.microsoft.com/office/drawing/2014/main" id="{EB889DC4-6599-433B-85D1-9BB30B987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13B3A6-19C0-4D6B-A4D7-B1293F1726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86973" y="11361507"/>
            <a:ext cx="443242" cy="365125"/>
          </a:xfrm>
        </p:spPr>
        <p:txBody>
          <a:bodyPr/>
          <a:lstStyle/>
          <a:p>
            <a:fld id="{765CECA1-5C9B-4693-A1BD-3F65156FCD02}" type="slidenum">
              <a:rPr lang="ko-KR" altLang="en-US" smtClean="0"/>
              <a:pPr/>
              <a:t>143</a:t>
            </a:fld>
            <a:endParaRPr lang="ko-KR" altLang="en-US" dirty="0"/>
          </a:p>
        </p:txBody>
      </p:sp>
      <p:grpSp>
        <p:nvGrpSpPr>
          <p:cNvPr id="310" name="그룹 309">
            <a:extLst>
              <a:ext uri="{FF2B5EF4-FFF2-40B4-BE49-F238E27FC236}">
                <a16:creationId xmlns:a16="http://schemas.microsoft.com/office/drawing/2014/main" id="{BE05A8B2-DA51-481C-B0E9-325B900A6244}"/>
              </a:ext>
            </a:extLst>
          </p:cNvPr>
          <p:cNvGrpSpPr/>
          <p:nvPr/>
        </p:nvGrpSpPr>
        <p:grpSpPr>
          <a:xfrm>
            <a:off x="-2432785" y="1495351"/>
            <a:ext cx="16249650" cy="6687643"/>
            <a:chOff x="-2528035" y="5508551"/>
            <a:chExt cx="16249650" cy="6687643"/>
          </a:xfrm>
        </p:grpSpPr>
        <p:sp>
          <p:nvSpPr>
            <p:cNvPr id="307" name="직사각형 306">
              <a:extLst>
                <a:ext uri="{FF2B5EF4-FFF2-40B4-BE49-F238E27FC236}">
                  <a16:creationId xmlns:a16="http://schemas.microsoft.com/office/drawing/2014/main" id="{84BB346F-1664-4411-A7B6-AAFA69C8367C}"/>
                </a:ext>
              </a:extLst>
            </p:cNvPr>
            <p:cNvSpPr/>
            <p:nvPr/>
          </p:nvSpPr>
          <p:spPr>
            <a:xfrm>
              <a:off x="-2528035" y="5508551"/>
              <a:ext cx="16249650" cy="668764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09" name="그룹 308">
              <a:extLst>
                <a:ext uri="{FF2B5EF4-FFF2-40B4-BE49-F238E27FC236}">
                  <a16:creationId xmlns:a16="http://schemas.microsoft.com/office/drawing/2014/main" id="{E293298B-DDAD-461A-A5D6-96BD7C57373B}"/>
                </a:ext>
              </a:extLst>
            </p:cNvPr>
            <p:cNvGrpSpPr/>
            <p:nvPr/>
          </p:nvGrpSpPr>
          <p:grpSpPr>
            <a:xfrm>
              <a:off x="-2100833" y="5834784"/>
              <a:ext cx="15395246" cy="6035175"/>
              <a:chOff x="-2100833" y="5834784"/>
              <a:chExt cx="15395246" cy="6035175"/>
            </a:xfrm>
          </p:grpSpPr>
          <p:sp>
            <p:nvSpPr>
              <p:cNvPr id="105" name="사각형: 둥근 모서리 104">
                <a:extLst>
                  <a:ext uri="{FF2B5EF4-FFF2-40B4-BE49-F238E27FC236}">
                    <a16:creationId xmlns:a16="http://schemas.microsoft.com/office/drawing/2014/main" id="{8EA260B7-1293-4BBF-84EE-6F22460100FF}"/>
                  </a:ext>
                </a:extLst>
              </p:cNvPr>
              <p:cNvSpPr/>
              <p:nvPr/>
            </p:nvSpPr>
            <p:spPr>
              <a:xfrm>
                <a:off x="-257923" y="8171318"/>
                <a:ext cx="13455649" cy="675849"/>
              </a:xfrm>
              <a:prstGeom prst="roundRect">
                <a:avLst>
                  <a:gd name="adj" fmla="val 0"/>
                </a:avLst>
              </a:prstGeom>
              <a:solidFill>
                <a:schemeClr val="bg1">
                  <a:lumMod val="95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0" name="사각형: 둥근 모서리 69">
                <a:extLst>
                  <a:ext uri="{FF2B5EF4-FFF2-40B4-BE49-F238E27FC236}">
                    <a16:creationId xmlns:a16="http://schemas.microsoft.com/office/drawing/2014/main" id="{5ED0FC91-18A6-4C8D-A5F5-8A96E105909E}"/>
                  </a:ext>
                </a:extLst>
              </p:cNvPr>
              <p:cNvSpPr/>
              <p:nvPr/>
            </p:nvSpPr>
            <p:spPr>
              <a:xfrm>
                <a:off x="-257922" y="10153357"/>
                <a:ext cx="11121678" cy="1716601"/>
              </a:xfrm>
              <a:prstGeom prst="roundRect">
                <a:avLst>
                  <a:gd name="adj" fmla="val 0"/>
                </a:avLst>
              </a:prstGeom>
              <a:solidFill>
                <a:schemeClr val="bg1">
                  <a:lumMod val="95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" name="사각형: 둥근 모서리 4">
                <a:extLst>
                  <a:ext uri="{FF2B5EF4-FFF2-40B4-BE49-F238E27FC236}">
                    <a16:creationId xmlns:a16="http://schemas.microsoft.com/office/drawing/2014/main" id="{2979CE03-B0E2-4270-A33F-EF582A97AFF1}"/>
                  </a:ext>
                </a:extLst>
              </p:cNvPr>
              <p:cNvSpPr/>
              <p:nvPr/>
            </p:nvSpPr>
            <p:spPr>
              <a:xfrm>
                <a:off x="-257922" y="9026732"/>
                <a:ext cx="11109361" cy="1135751"/>
              </a:xfrm>
              <a:prstGeom prst="roundRect">
                <a:avLst>
                  <a:gd name="adj" fmla="val 0"/>
                </a:avLst>
              </a:prstGeom>
              <a:solidFill>
                <a:schemeClr val="bg1">
                  <a:lumMod val="95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B9CF69F6-3309-48DC-A8E2-BD47A38BE55C}"/>
                  </a:ext>
                </a:extLst>
              </p:cNvPr>
              <p:cNvSpPr/>
              <p:nvPr/>
            </p:nvSpPr>
            <p:spPr>
              <a:xfrm>
                <a:off x="7994538" y="9582358"/>
                <a:ext cx="2705100" cy="2247900"/>
              </a:xfrm>
              <a:prstGeom prst="rect">
                <a:avLst/>
              </a:prstGeom>
              <a:pattFill prst="ltUpDiag">
                <a:fgClr>
                  <a:schemeClr val="bg2">
                    <a:lumMod val="10000"/>
                  </a:schemeClr>
                </a:fgClr>
                <a:bgClr>
                  <a:schemeClr val="bg1">
                    <a:lumMod val="95000"/>
                  </a:schemeClr>
                </a:bgClr>
              </a:patt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ko-KR" altLang="en-US" b="1" i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8" name="직사각형 97">
                <a:extLst>
                  <a:ext uri="{FF2B5EF4-FFF2-40B4-BE49-F238E27FC236}">
                    <a16:creationId xmlns:a16="http://schemas.microsoft.com/office/drawing/2014/main" id="{34D16DCB-9108-46FE-A574-D82776370837}"/>
                  </a:ext>
                </a:extLst>
              </p:cNvPr>
              <p:cNvSpPr/>
              <p:nvPr/>
            </p:nvSpPr>
            <p:spPr>
              <a:xfrm>
                <a:off x="7366382" y="9094957"/>
                <a:ext cx="682705" cy="1088356"/>
              </a:xfrm>
              <a:prstGeom prst="rect">
                <a:avLst/>
              </a:prstGeom>
              <a:pattFill prst="ltUpDiag">
                <a:fgClr>
                  <a:schemeClr val="bg2">
                    <a:lumMod val="10000"/>
                  </a:schemeClr>
                </a:fgClr>
                <a:bgClr>
                  <a:schemeClr val="bg1">
                    <a:lumMod val="95000"/>
                  </a:schemeClr>
                </a:bgClr>
              </a:patt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ko-KR" altLang="en-US" b="1" i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4" name="직사각형 93">
                <a:extLst>
                  <a:ext uri="{FF2B5EF4-FFF2-40B4-BE49-F238E27FC236}">
                    <a16:creationId xmlns:a16="http://schemas.microsoft.com/office/drawing/2014/main" id="{40123DFB-E654-41BF-9AF5-E7699522D6CD}"/>
                  </a:ext>
                </a:extLst>
              </p:cNvPr>
              <p:cNvSpPr/>
              <p:nvPr/>
            </p:nvSpPr>
            <p:spPr>
              <a:xfrm>
                <a:off x="4809379" y="9582358"/>
                <a:ext cx="2705100" cy="2247900"/>
              </a:xfrm>
              <a:prstGeom prst="rect">
                <a:avLst/>
              </a:prstGeom>
              <a:pattFill prst="ltUpDiag">
                <a:fgClr>
                  <a:schemeClr val="bg2">
                    <a:lumMod val="10000"/>
                  </a:schemeClr>
                </a:fgClr>
                <a:bgClr>
                  <a:schemeClr val="bg1">
                    <a:lumMod val="95000"/>
                  </a:schemeClr>
                </a:bgClr>
              </a:patt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ko-KR" altLang="en-US" b="1" i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3" name="직사각형 92">
                <a:extLst>
                  <a:ext uri="{FF2B5EF4-FFF2-40B4-BE49-F238E27FC236}">
                    <a16:creationId xmlns:a16="http://schemas.microsoft.com/office/drawing/2014/main" id="{41980FF1-540F-469F-B290-C1078B6F4609}"/>
                  </a:ext>
                </a:extLst>
              </p:cNvPr>
              <p:cNvSpPr/>
              <p:nvPr/>
            </p:nvSpPr>
            <p:spPr>
              <a:xfrm>
                <a:off x="4198367" y="9096727"/>
                <a:ext cx="682705" cy="1083003"/>
              </a:xfrm>
              <a:prstGeom prst="rect">
                <a:avLst/>
              </a:prstGeom>
              <a:pattFill prst="ltUpDiag">
                <a:fgClr>
                  <a:schemeClr val="bg2">
                    <a:lumMod val="25000"/>
                  </a:schemeClr>
                </a:fgClr>
                <a:bgClr>
                  <a:schemeClr val="bg1">
                    <a:lumMod val="95000"/>
                  </a:schemeClr>
                </a:bgClr>
              </a:patt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ko-KR" altLang="en-US" b="1" i="1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85" name="직선 연결선 84">
                <a:extLst>
                  <a:ext uri="{FF2B5EF4-FFF2-40B4-BE49-F238E27FC236}">
                    <a16:creationId xmlns:a16="http://schemas.microsoft.com/office/drawing/2014/main" id="{5AFE10DD-DC89-49D4-A466-377EC4E6122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37537" y="9986452"/>
                <a:ext cx="4771" cy="1356325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직선 연결선 81">
                <a:extLst>
                  <a:ext uri="{FF2B5EF4-FFF2-40B4-BE49-F238E27FC236}">
                    <a16:creationId xmlns:a16="http://schemas.microsoft.com/office/drawing/2014/main" id="{15F107E3-D10C-4215-9EE2-23990573E33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59660" y="10021485"/>
                <a:ext cx="0" cy="1232921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C1BEA6F2-7B8C-4964-86A4-14E6E6A37EFF}"/>
                  </a:ext>
                </a:extLst>
              </p:cNvPr>
              <p:cNvSpPr/>
              <p:nvPr/>
            </p:nvSpPr>
            <p:spPr>
              <a:xfrm>
                <a:off x="4269456" y="9194727"/>
                <a:ext cx="213979" cy="858717"/>
              </a:xfrm>
              <a:prstGeom prst="rect">
                <a:avLst/>
              </a:prstGeom>
              <a:solidFill>
                <a:schemeClr val="accent2"/>
              </a:solidFill>
              <a:ln w="2857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ko-KR" b="1" i="1" dirty="0">
                    <a:solidFill>
                      <a:schemeClr val="tx1"/>
                    </a:solidFill>
                  </a:rPr>
                  <a:t>1</a:t>
                </a:r>
                <a:endParaRPr lang="ko-KR" altLang="en-US" b="1" i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8C7CC791-C3AF-4557-AF2A-13B548F7B77A}"/>
                  </a:ext>
                </a:extLst>
              </p:cNvPr>
              <p:cNvSpPr/>
              <p:nvPr/>
            </p:nvSpPr>
            <p:spPr>
              <a:xfrm>
                <a:off x="4483434" y="9194727"/>
                <a:ext cx="323619" cy="218893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857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ko-KR" b="1" i="1" dirty="0">
                    <a:solidFill>
                      <a:schemeClr val="tx1"/>
                    </a:solidFill>
                  </a:rPr>
                  <a:t>1</a:t>
                </a:r>
                <a:endParaRPr lang="ko-KR" altLang="en-US" b="1" i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077FB5A8-CD6E-459B-AF02-9F22A317D2DD}"/>
                  </a:ext>
                </a:extLst>
              </p:cNvPr>
              <p:cNvSpPr/>
              <p:nvPr/>
            </p:nvSpPr>
            <p:spPr>
              <a:xfrm>
                <a:off x="4483434" y="9409503"/>
                <a:ext cx="323619" cy="218893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857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ko-KR" b="1" i="1" dirty="0">
                    <a:solidFill>
                      <a:schemeClr val="tx1"/>
                    </a:solidFill>
                  </a:rPr>
                  <a:t>1</a:t>
                </a:r>
                <a:endParaRPr lang="ko-KR" altLang="en-US" b="1" i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BA2DA86B-DB1B-4008-9331-012338BA1231}"/>
                  </a:ext>
                </a:extLst>
              </p:cNvPr>
              <p:cNvSpPr/>
              <p:nvPr/>
            </p:nvSpPr>
            <p:spPr>
              <a:xfrm>
                <a:off x="4483434" y="9625793"/>
                <a:ext cx="323619" cy="218893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857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ko-KR" b="1" i="1" dirty="0">
                    <a:solidFill>
                      <a:schemeClr val="tx1"/>
                    </a:solidFill>
                  </a:rPr>
                  <a:t>1</a:t>
                </a:r>
                <a:endParaRPr lang="ko-KR" altLang="en-US" b="1" i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20E58AFE-1F21-4D8A-8EBC-9634D441C7FE}"/>
                  </a:ext>
                </a:extLst>
              </p:cNvPr>
              <p:cNvSpPr/>
              <p:nvPr/>
            </p:nvSpPr>
            <p:spPr>
              <a:xfrm>
                <a:off x="4483784" y="9843743"/>
                <a:ext cx="323619" cy="209368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857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ko-KR" b="1" i="1" dirty="0">
                    <a:solidFill>
                      <a:schemeClr val="tx1"/>
                    </a:solidFill>
                  </a:rPr>
                  <a:t>1</a:t>
                </a:r>
                <a:endParaRPr lang="ko-KR" altLang="en-US" b="1" i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FCEA978F-37E6-45B0-94A3-3AFDF2A4827F}"/>
                  </a:ext>
                </a:extLst>
              </p:cNvPr>
              <p:cNvSpPr/>
              <p:nvPr/>
            </p:nvSpPr>
            <p:spPr>
              <a:xfrm>
                <a:off x="4876096" y="10317060"/>
                <a:ext cx="972000" cy="218893"/>
              </a:xfrm>
              <a:prstGeom prst="rect">
                <a:avLst/>
              </a:prstGeom>
              <a:solidFill>
                <a:schemeClr val="tx1"/>
              </a:solidFill>
              <a:ln w="2857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ko-KR" b="1" i="1" dirty="0">
                    <a:solidFill>
                      <a:schemeClr val="bg1"/>
                    </a:solidFill>
                  </a:rPr>
                  <a:t>1</a:t>
                </a:r>
                <a:endParaRPr lang="ko-KR" altLang="en-US" b="1" i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D8A8F606-9266-46AB-AF4D-0ED19C923454}"/>
                  </a:ext>
                </a:extLst>
              </p:cNvPr>
              <p:cNvSpPr/>
              <p:nvPr/>
            </p:nvSpPr>
            <p:spPr>
              <a:xfrm>
                <a:off x="4876096" y="10533423"/>
                <a:ext cx="972000" cy="218893"/>
              </a:xfrm>
              <a:prstGeom prst="rect">
                <a:avLst/>
              </a:prstGeom>
              <a:solidFill>
                <a:schemeClr val="tx1"/>
              </a:solidFill>
              <a:ln w="2857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ko-KR" b="1" i="1" dirty="0">
                    <a:solidFill>
                      <a:schemeClr val="bg1"/>
                    </a:solidFill>
                  </a:rPr>
                  <a:t>1</a:t>
                </a:r>
                <a:endParaRPr lang="ko-KR" altLang="en-US" b="1" i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B91AFFB1-19B2-4BAC-8AF0-812B7721B0D6}"/>
                  </a:ext>
                </a:extLst>
              </p:cNvPr>
              <p:cNvSpPr/>
              <p:nvPr/>
            </p:nvSpPr>
            <p:spPr>
              <a:xfrm>
                <a:off x="4876096" y="10750506"/>
                <a:ext cx="972000" cy="218893"/>
              </a:xfrm>
              <a:prstGeom prst="rect">
                <a:avLst/>
              </a:prstGeom>
              <a:solidFill>
                <a:schemeClr val="tx1"/>
              </a:solidFill>
              <a:ln w="2857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ko-KR" b="1" i="1" dirty="0">
                    <a:solidFill>
                      <a:schemeClr val="bg1"/>
                    </a:solidFill>
                  </a:rPr>
                  <a:t>1</a:t>
                </a:r>
                <a:endParaRPr lang="ko-KR" altLang="en-US" b="1" i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7D04EA66-007C-4BA4-A75C-E293A7C7C6C4}"/>
                  </a:ext>
                </a:extLst>
              </p:cNvPr>
              <p:cNvSpPr/>
              <p:nvPr/>
            </p:nvSpPr>
            <p:spPr>
              <a:xfrm>
                <a:off x="4876901" y="10970837"/>
                <a:ext cx="972000" cy="209368"/>
              </a:xfrm>
              <a:prstGeom prst="rect">
                <a:avLst/>
              </a:prstGeom>
              <a:solidFill>
                <a:schemeClr val="tx1"/>
              </a:solidFill>
              <a:ln w="2857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ko-KR" b="1" i="1" dirty="0">
                    <a:solidFill>
                      <a:schemeClr val="bg1"/>
                    </a:solidFill>
                  </a:rPr>
                  <a:t>1</a:t>
                </a:r>
                <a:endParaRPr lang="ko-KR" altLang="en-US" b="1" i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EBE40C26-0A5A-4C27-9D06-B07E3F9FBAE2}"/>
                  </a:ext>
                </a:extLst>
              </p:cNvPr>
              <p:cNvSpPr/>
              <p:nvPr/>
            </p:nvSpPr>
            <p:spPr>
              <a:xfrm>
                <a:off x="5557172" y="11279899"/>
                <a:ext cx="1890196" cy="490912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 w="2857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ko-KR" b="1" i="1" dirty="0">
                    <a:solidFill>
                      <a:schemeClr val="bg1"/>
                    </a:solidFill>
                  </a:rPr>
                  <a:t>2</a:t>
                </a:r>
                <a:endParaRPr lang="ko-KR" altLang="en-US" b="1" i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1EB1B1DE-6146-4B01-B2D3-0FC012E2EEC8}"/>
                  </a:ext>
                </a:extLst>
              </p:cNvPr>
              <p:cNvSpPr/>
              <p:nvPr/>
            </p:nvSpPr>
            <p:spPr>
              <a:xfrm>
                <a:off x="2381410" y="10312408"/>
                <a:ext cx="1890196" cy="449357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 w="2857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ko-KR" b="1" i="1" dirty="0">
                    <a:solidFill>
                      <a:schemeClr val="bg1"/>
                    </a:solidFill>
                  </a:rPr>
                  <a:t>1</a:t>
                </a:r>
                <a:endParaRPr lang="ko-KR" altLang="en-US" b="1" i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643C9B63-8369-4D6E-A432-6C9FA99FD77B}"/>
                  </a:ext>
                </a:extLst>
              </p:cNvPr>
              <p:cNvSpPr/>
              <p:nvPr/>
            </p:nvSpPr>
            <p:spPr>
              <a:xfrm>
                <a:off x="7447853" y="9187583"/>
                <a:ext cx="213979" cy="861099"/>
              </a:xfrm>
              <a:prstGeom prst="rect">
                <a:avLst/>
              </a:prstGeom>
              <a:solidFill>
                <a:schemeClr val="accent2"/>
              </a:solidFill>
              <a:ln w="2857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ko-KR" b="1" i="1" dirty="0">
                    <a:solidFill>
                      <a:schemeClr val="tx1"/>
                    </a:solidFill>
                  </a:rPr>
                  <a:t>2</a:t>
                </a:r>
                <a:endParaRPr lang="ko-KR" altLang="en-US" b="1" i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9F8EFC87-B1A9-4095-89A5-835CACA86A98}"/>
                  </a:ext>
                </a:extLst>
              </p:cNvPr>
              <p:cNvSpPr/>
              <p:nvPr/>
            </p:nvSpPr>
            <p:spPr>
              <a:xfrm>
                <a:off x="7661831" y="9187583"/>
                <a:ext cx="323619" cy="218893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857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ko-KR" b="1" i="1" dirty="0">
                    <a:solidFill>
                      <a:schemeClr val="tx1"/>
                    </a:solidFill>
                  </a:rPr>
                  <a:t>2</a:t>
                </a:r>
                <a:endParaRPr lang="ko-KR" altLang="en-US" b="1" i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9BA0C74F-93DD-431A-B99A-DA68B5319AC4}"/>
                  </a:ext>
                </a:extLst>
              </p:cNvPr>
              <p:cNvSpPr/>
              <p:nvPr/>
            </p:nvSpPr>
            <p:spPr>
              <a:xfrm>
                <a:off x="7661831" y="9402359"/>
                <a:ext cx="323619" cy="218893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857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ko-KR" b="1" i="1" dirty="0">
                    <a:solidFill>
                      <a:schemeClr val="tx1"/>
                    </a:solidFill>
                  </a:rPr>
                  <a:t>2</a:t>
                </a:r>
                <a:endParaRPr lang="ko-KR" altLang="en-US" b="1" i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2376D164-7392-48BD-A242-DF38D40AA40C}"/>
                  </a:ext>
                </a:extLst>
              </p:cNvPr>
              <p:cNvSpPr/>
              <p:nvPr/>
            </p:nvSpPr>
            <p:spPr>
              <a:xfrm>
                <a:off x="7661831" y="9623412"/>
                <a:ext cx="323619" cy="218893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857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ko-KR" b="1" i="1" dirty="0">
                    <a:solidFill>
                      <a:schemeClr val="tx1"/>
                    </a:solidFill>
                  </a:rPr>
                  <a:t>2</a:t>
                </a:r>
                <a:endParaRPr lang="ko-KR" altLang="en-US" b="1" i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1CFF56E5-2E53-4184-B0F1-43698E7C31C3}"/>
                  </a:ext>
                </a:extLst>
              </p:cNvPr>
              <p:cNvSpPr/>
              <p:nvPr/>
            </p:nvSpPr>
            <p:spPr>
              <a:xfrm>
                <a:off x="7662181" y="9836599"/>
                <a:ext cx="323619" cy="209368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857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ko-KR" b="1" i="1" dirty="0">
                    <a:solidFill>
                      <a:schemeClr val="tx1"/>
                    </a:solidFill>
                  </a:rPr>
                  <a:t>2</a:t>
                </a:r>
                <a:endParaRPr lang="ko-KR" altLang="en-US" b="1" i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28348AB6-DD21-4206-896D-CD605DFC4544}"/>
                  </a:ext>
                </a:extLst>
              </p:cNvPr>
              <p:cNvSpPr/>
              <p:nvPr/>
            </p:nvSpPr>
            <p:spPr>
              <a:xfrm>
                <a:off x="8057669" y="10317060"/>
                <a:ext cx="972000" cy="218893"/>
              </a:xfrm>
              <a:prstGeom prst="rect">
                <a:avLst/>
              </a:prstGeom>
              <a:solidFill>
                <a:schemeClr val="tx1"/>
              </a:solidFill>
              <a:ln w="2857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ko-KR" b="1" i="1" dirty="0">
                    <a:solidFill>
                      <a:schemeClr val="bg1"/>
                    </a:solidFill>
                  </a:rPr>
                  <a:t>2</a:t>
                </a:r>
                <a:endParaRPr lang="ko-KR" altLang="en-US" b="1" i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197F3E31-5ACC-4ADB-89B2-19441D7D4365}"/>
                  </a:ext>
                </a:extLst>
              </p:cNvPr>
              <p:cNvSpPr/>
              <p:nvPr/>
            </p:nvSpPr>
            <p:spPr>
              <a:xfrm>
                <a:off x="8057669" y="10527073"/>
                <a:ext cx="972000" cy="218893"/>
              </a:xfrm>
              <a:prstGeom prst="rect">
                <a:avLst/>
              </a:prstGeom>
              <a:solidFill>
                <a:schemeClr val="tx1"/>
              </a:solidFill>
              <a:ln w="2857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ko-KR" b="1" i="1" dirty="0">
                    <a:solidFill>
                      <a:schemeClr val="bg1"/>
                    </a:solidFill>
                  </a:rPr>
                  <a:t>2</a:t>
                </a:r>
                <a:endParaRPr lang="ko-KR" altLang="en-US" b="1" i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08EB455B-A5CA-481B-B680-26839046B974}"/>
                  </a:ext>
                </a:extLst>
              </p:cNvPr>
              <p:cNvSpPr/>
              <p:nvPr/>
            </p:nvSpPr>
            <p:spPr>
              <a:xfrm>
                <a:off x="8057669" y="10741775"/>
                <a:ext cx="972000" cy="218893"/>
              </a:xfrm>
              <a:prstGeom prst="rect">
                <a:avLst/>
              </a:prstGeom>
              <a:solidFill>
                <a:schemeClr val="tx1"/>
              </a:solidFill>
              <a:ln w="2857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ko-KR" b="1" i="1" dirty="0">
                    <a:solidFill>
                      <a:schemeClr val="bg1"/>
                    </a:solidFill>
                  </a:rPr>
                  <a:t>2</a:t>
                </a:r>
                <a:endParaRPr lang="ko-KR" altLang="en-US" b="1" i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EE8002EF-370E-4506-8FC3-0E1B4E5DA7FC}"/>
                  </a:ext>
                </a:extLst>
              </p:cNvPr>
              <p:cNvSpPr/>
              <p:nvPr/>
            </p:nvSpPr>
            <p:spPr>
              <a:xfrm>
                <a:off x="8056988" y="10961313"/>
                <a:ext cx="972000" cy="209368"/>
              </a:xfrm>
              <a:prstGeom prst="rect">
                <a:avLst/>
              </a:prstGeom>
              <a:solidFill>
                <a:schemeClr val="tx1"/>
              </a:solidFill>
              <a:ln w="2857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ko-KR" b="1" i="1" dirty="0">
                    <a:solidFill>
                      <a:schemeClr val="bg1"/>
                    </a:solidFill>
                  </a:rPr>
                  <a:t>2</a:t>
                </a:r>
                <a:endParaRPr lang="ko-KR" altLang="en-US" b="1" i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1" name="사각형: 둥근 모서리 70">
                <a:extLst>
                  <a:ext uri="{FF2B5EF4-FFF2-40B4-BE49-F238E27FC236}">
                    <a16:creationId xmlns:a16="http://schemas.microsoft.com/office/drawing/2014/main" id="{41FE4C53-83A1-41C5-963A-6ACE233ACB70}"/>
                  </a:ext>
                </a:extLst>
              </p:cNvPr>
              <p:cNvSpPr/>
              <p:nvPr/>
            </p:nvSpPr>
            <p:spPr>
              <a:xfrm>
                <a:off x="-552445" y="9110137"/>
                <a:ext cx="1351417" cy="942455"/>
              </a:xfrm>
              <a:prstGeom prst="roundRect">
                <a:avLst/>
              </a:prstGeom>
              <a:noFill/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b="1" dirty="0">
                    <a:solidFill>
                      <a:schemeClr val="tx1"/>
                    </a:solidFill>
                  </a:rPr>
                  <a:t>CPU</a:t>
                </a:r>
                <a:endParaRPr lang="ko-KR" altLang="en-US" sz="20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2" name="사각형: 둥근 모서리 71">
                <a:extLst>
                  <a:ext uri="{FF2B5EF4-FFF2-40B4-BE49-F238E27FC236}">
                    <a16:creationId xmlns:a16="http://schemas.microsoft.com/office/drawing/2014/main" id="{8C207D13-9DA9-4EC4-80AA-CB1804EB62DA}"/>
                  </a:ext>
                </a:extLst>
              </p:cNvPr>
              <p:cNvSpPr/>
              <p:nvPr/>
            </p:nvSpPr>
            <p:spPr>
              <a:xfrm>
                <a:off x="-539745" y="10481417"/>
                <a:ext cx="1351417" cy="965960"/>
              </a:xfrm>
              <a:prstGeom prst="roundRect">
                <a:avLst/>
              </a:prstGeom>
              <a:noFill/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b="1" dirty="0">
                    <a:solidFill>
                      <a:schemeClr val="tx1"/>
                    </a:solidFill>
                  </a:rPr>
                  <a:t>GPU</a:t>
                </a:r>
                <a:endParaRPr lang="ko-KR" altLang="en-US" sz="2000" b="1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76" name="직선 연결선 75">
                <a:extLst>
                  <a:ext uri="{FF2B5EF4-FFF2-40B4-BE49-F238E27FC236}">
                    <a16:creationId xmlns:a16="http://schemas.microsoft.com/office/drawing/2014/main" id="{E21B216D-0A47-43B2-A41B-DADA9C76116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78721" y="10048682"/>
                <a:ext cx="0" cy="263727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직선 연결선 78">
                <a:extLst>
                  <a:ext uri="{FF2B5EF4-FFF2-40B4-BE49-F238E27FC236}">
                    <a16:creationId xmlns:a16="http://schemas.microsoft.com/office/drawing/2014/main" id="{3BBD5C09-BA90-4F5A-932C-3B7203F23BB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69456" y="10048682"/>
                <a:ext cx="2150" cy="254096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직선 연결선 80">
                <a:extLst>
                  <a:ext uri="{FF2B5EF4-FFF2-40B4-BE49-F238E27FC236}">
                    <a16:creationId xmlns:a16="http://schemas.microsoft.com/office/drawing/2014/main" id="{D78EC185-DC13-4CFE-9387-326626BDDF2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80826" y="10058313"/>
                <a:ext cx="2150" cy="254096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직선 연결선 83">
                <a:extLst>
                  <a:ext uri="{FF2B5EF4-FFF2-40B4-BE49-F238E27FC236}">
                    <a16:creationId xmlns:a16="http://schemas.microsoft.com/office/drawing/2014/main" id="{D52347CD-DADA-492D-98DA-F2191ED7E58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49439" y="10048682"/>
                <a:ext cx="0" cy="1232921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6" name="사각형: 둥근 모서리 105">
                <a:extLst>
                  <a:ext uri="{FF2B5EF4-FFF2-40B4-BE49-F238E27FC236}">
                    <a16:creationId xmlns:a16="http://schemas.microsoft.com/office/drawing/2014/main" id="{4D895DEA-3993-4E99-B919-E796F325E680}"/>
                  </a:ext>
                </a:extLst>
              </p:cNvPr>
              <p:cNvSpPr/>
              <p:nvPr/>
            </p:nvSpPr>
            <p:spPr>
              <a:xfrm>
                <a:off x="-257923" y="7501362"/>
                <a:ext cx="13455645" cy="679082"/>
              </a:xfrm>
              <a:prstGeom prst="roundRect">
                <a:avLst>
                  <a:gd name="adj" fmla="val 0"/>
                </a:avLst>
              </a:prstGeom>
              <a:solidFill>
                <a:schemeClr val="bg1">
                  <a:lumMod val="95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5" name="직사각형 114">
                <a:extLst>
                  <a:ext uri="{FF2B5EF4-FFF2-40B4-BE49-F238E27FC236}">
                    <a16:creationId xmlns:a16="http://schemas.microsoft.com/office/drawing/2014/main" id="{A8934C15-A93F-4B09-8CB1-8CA59E9782EF}"/>
                  </a:ext>
                </a:extLst>
              </p:cNvPr>
              <p:cNvSpPr/>
              <p:nvPr/>
            </p:nvSpPr>
            <p:spPr>
              <a:xfrm>
                <a:off x="518634" y="7631276"/>
                <a:ext cx="1172189" cy="4320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857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ko-KR" b="1" i="1" dirty="0">
                    <a:solidFill>
                      <a:schemeClr val="tx1"/>
                    </a:solidFill>
                  </a:rPr>
                  <a:t>1</a:t>
                </a:r>
                <a:endParaRPr lang="ko-KR" altLang="en-US" b="1" i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6" name="직사각형 115">
                <a:extLst>
                  <a:ext uri="{FF2B5EF4-FFF2-40B4-BE49-F238E27FC236}">
                    <a16:creationId xmlns:a16="http://schemas.microsoft.com/office/drawing/2014/main" id="{8D5E99C1-4187-4D75-B747-FEF44BF645BD}"/>
                  </a:ext>
                </a:extLst>
              </p:cNvPr>
              <p:cNvSpPr/>
              <p:nvPr/>
            </p:nvSpPr>
            <p:spPr>
              <a:xfrm>
                <a:off x="1681681" y="7631276"/>
                <a:ext cx="678938" cy="43083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2857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ko-KR" b="1" i="1" dirty="0">
                    <a:solidFill>
                      <a:schemeClr val="tx1"/>
                    </a:solidFill>
                  </a:rPr>
                  <a:t>1</a:t>
                </a:r>
                <a:endParaRPr lang="ko-KR" altLang="en-US" b="1" i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7" name="직사각형 126">
                <a:extLst>
                  <a:ext uri="{FF2B5EF4-FFF2-40B4-BE49-F238E27FC236}">
                    <a16:creationId xmlns:a16="http://schemas.microsoft.com/office/drawing/2014/main" id="{16FB378F-74E8-4B5F-A151-7718D1E53721}"/>
                  </a:ext>
                </a:extLst>
              </p:cNvPr>
              <p:cNvSpPr/>
              <p:nvPr/>
            </p:nvSpPr>
            <p:spPr>
              <a:xfrm>
                <a:off x="2365154" y="8317670"/>
                <a:ext cx="1890196" cy="428614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 w="2857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ko-KR" b="1" i="1" dirty="0">
                    <a:solidFill>
                      <a:schemeClr val="bg1"/>
                    </a:solidFill>
                  </a:rPr>
                  <a:t>1</a:t>
                </a:r>
                <a:endParaRPr lang="ko-KR" altLang="en-US" b="1" i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38" name="사각형: 둥근 모서리 137">
                <a:extLst>
                  <a:ext uri="{FF2B5EF4-FFF2-40B4-BE49-F238E27FC236}">
                    <a16:creationId xmlns:a16="http://schemas.microsoft.com/office/drawing/2014/main" id="{F27A729B-EDDC-46AA-8E9C-1BACB5BB3BE5}"/>
                  </a:ext>
                </a:extLst>
              </p:cNvPr>
              <p:cNvSpPr/>
              <p:nvPr/>
            </p:nvSpPr>
            <p:spPr>
              <a:xfrm>
                <a:off x="-556001" y="7369398"/>
                <a:ext cx="1351417" cy="942455"/>
              </a:xfrm>
              <a:prstGeom prst="roundRect">
                <a:avLst/>
              </a:prstGeom>
              <a:noFill/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b="1" dirty="0">
                    <a:solidFill>
                      <a:schemeClr val="tx1"/>
                    </a:solidFill>
                  </a:rPr>
                  <a:t>CPU</a:t>
                </a:r>
                <a:endParaRPr lang="ko-KR" altLang="en-US" sz="20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9" name="사각형: 둥근 모서리 138">
                <a:extLst>
                  <a:ext uri="{FF2B5EF4-FFF2-40B4-BE49-F238E27FC236}">
                    <a16:creationId xmlns:a16="http://schemas.microsoft.com/office/drawing/2014/main" id="{06ECEAC8-6D42-4E0E-B03C-D94E304E6C73}"/>
                  </a:ext>
                </a:extLst>
              </p:cNvPr>
              <p:cNvSpPr/>
              <p:nvPr/>
            </p:nvSpPr>
            <p:spPr>
              <a:xfrm>
                <a:off x="-557345" y="8344192"/>
                <a:ext cx="1351417" cy="428614"/>
              </a:xfrm>
              <a:prstGeom prst="roundRect">
                <a:avLst/>
              </a:prstGeom>
              <a:noFill/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b="1" dirty="0">
                    <a:solidFill>
                      <a:schemeClr val="tx1"/>
                    </a:solidFill>
                  </a:rPr>
                  <a:t>GPU</a:t>
                </a:r>
                <a:endParaRPr lang="ko-KR" altLang="en-US" sz="2000" b="1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40" name="직선 연결선 139">
                <a:extLst>
                  <a:ext uri="{FF2B5EF4-FFF2-40B4-BE49-F238E27FC236}">
                    <a16:creationId xmlns:a16="http://schemas.microsoft.com/office/drawing/2014/main" id="{1343FD6A-38E8-41EB-96B4-98620C6F574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62465" y="8053943"/>
                <a:ext cx="0" cy="263727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6" name="직사각형 145">
                <a:extLst>
                  <a:ext uri="{FF2B5EF4-FFF2-40B4-BE49-F238E27FC236}">
                    <a16:creationId xmlns:a16="http://schemas.microsoft.com/office/drawing/2014/main" id="{4D75652C-7B9C-4F30-ADAE-8BC80A083D89}"/>
                  </a:ext>
                </a:extLst>
              </p:cNvPr>
              <p:cNvSpPr/>
              <p:nvPr/>
            </p:nvSpPr>
            <p:spPr>
              <a:xfrm>
                <a:off x="4255350" y="7631276"/>
                <a:ext cx="779670" cy="427046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2857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ko-KR" b="1" i="1" dirty="0">
                    <a:solidFill>
                      <a:schemeClr val="tx1"/>
                    </a:solidFill>
                  </a:rPr>
                  <a:t>1</a:t>
                </a:r>
                <a:endParaRPr lang="ko-KR" altLang="en-US" b="1" i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7" name="직사각형 146">
                <a:extLst>
                  <a:ext uri="{FF2B5EF4-FFF2-40B4-BE49-F238E27FC236}">
                    <a16:creationId xmlns:a16="http://schemas.microsoft.com/office/drawing/2014/main" id="{403BD43A-9E7A-4383-8E7D-3C535EC54F13}"/>
                  </a:ext>
                </a:extLst>
              </p:cNvPr>
              <p:cNvSpPr/>
              <p:nvPr/>
            </p:nvSpPr>
            <p:spPr>
              <a:xfrm>
                <a:off x="5035019" y="8319186"/>
                <a:ext cx="1163337" cy="423011"/>
              </a:xfrm>
              <a:prstGeom prst="rect">
                <a:avLst/>
              </a:prstGeom>
              <a:solidFill>
                <a:schemeClr val="tx1">
                  <a:lumMod val="75000"/>
                </a:schemeClr>
              </a:solidFill>
              <a:ln w="2857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ko-KR" b="1" i="1" dirty="0">
                    <a:solidFill>
                      <a:schemeClr val="bg1"/>
                    </a:solidFill>
                  </a:rPr>
                  <a:t>1</a:t>
                </a:r>
                <a:endParaRPr lang="ko-KR" altLang="en-US" b="1" i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50" name="직사각형 149">
                <a:extLst>
                  <a:ext uri="{FF2B5EF4-FFF2-40B4-BE49-F238E27FC236}">
                    <a16:creationId xmlns:a16="http://schemas.microsoft.com/office/drawing/2014/main" id="{ACACF9FA-4B18-4D92-9555-DD7BD7C01A37}"/>
                  </a:ext>
                </a:extLst>
              </p:cNvPr>
              <p:cNvSpPr/>
              <p:nvPr/>
            </p:nvSpPr>
            <p:spPr>
              <a:xfrm>
                <a:off x="6996655" y="8322115"/>
                <a:ext cx="1890196" cy="428614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 w="2857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ko-KR" b="1" i="1" dirty="0">
                    <a:solidFill>
                      <a:schemeClr val="bg1"/>
                    </a:solidFill>
                  </a:rPr>
                  <a:t>2</a:t>
                </a:r>
                <a:endParaRPr lang="ko-KR" altLang="en-US" b="1" i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51" name="직사각형 150">
                <a:extLst>
                  <a:ext uri="{FF2B5EF4-FFF2-40B4-BE49-F238E27FC236}">
                    <a16:creationId xmlns:a16="http://schemas.microsoft.com/office/drawing/2014/main" id="{81065257-D39E-47CE-84C6-48754064BD92}"/>
                  </a:ext>
                </a:extLst>
              </p:cNvPr>
              <p:cNvSpPr/>
              <p:nvPr/>
            </p:nvSpPr>
            <p:spPr>
              <a:xfrm>
                <a:off x="8885819" y="7631276"/>
                <a:ext cx="779670" cy="427046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2857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ko-KR" b="1" i="1" dirty="0">
                    <a:solidFill>
                      <a:schemeClr val="tx1"/>
                    </a:solidFill>
                  </a:rPr>
                  <a:t>2</a:t>
                </a:r>
                <a:endParaRPr lang="ko-KR" altLang="en-US" b="1" i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2" name="직사각형 151">
                <a:extLst>
                  <a:ext uri="{FF2B5EF4-FFF2-40B4-BE49-F238E27FC236}">
                    <a16:creationId xmlns:a16="http://schemas.microsoft.com/office/drawing/2014/main" id="{B85ABD6D-13D8-4AEC-B8CF-6FDEEC55C957}"/>
                  </a:ext>
                </a:extLst>
              </p:cNvPr>
              <p:cNvSpPr/>
              <p:nvPr/>
            </p:nvSpPr>
            <p:spPr>
              <a:xfrm>
                <a:off x="9660409" y="8317394"/>
                <a:ext cx="1155712" cy="428614"/>
              </a:xfrm>
              <a:prstGeom prst="rect">
                <a:avLst/>
              </a:prstGeom>
              <a:solidFill>
                <a:schemeClr val="tx1">
                  <a:lumMod val="75000"/>
                </a:schemeClr>
              </a:solidFill>
              <a:ln w="2857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ko-KR" b="1" i="1" dirty="0">
                    <a:solidFill>
                      <a:schemeClr val="bg1"/>
                    </a:solidFill>
                  </a:rPr>
                  <a:t>2</a:t>
                </a:r>
                <a:endParaRPr lang="ko-KR" altLang="en-US" b="1" i="1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155" name="직선 연결선 154">
                <a:extLst>
                  <a:ext uri="{FF2B5EF4-FFF2-40B4-BE49-F238E27FC236}">
                    <a16:creationId xmlns:a16="http://schemas.microsoft.com/office/drawing/2014/main" id="{1BAA92F7-2798-4E5D-8292-912793E4F22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55350" y="8053943"/>
                <a:ext cx="0" cy="263727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직선 연결선 155">
                <a:extLst>
                  <a:ext uri="{FF2B5EF4-FFF2-40B4-BE49-F238E27FC236}">
                    <a16:creationId xmlns:a16="http://schemas.microsoft.com/office/drawing/2014/main" id="{3A34320A-F73D-4FBC-A429-C3E44BD0C57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35020" y="8064905"/>
                <a:ext cx="0" cy="263727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직선 연결선 156">
                <a:extLst>
                  <a:ext uri="{FF2B5EF4-FFF2-40B4-BE49-F238E27FC236}">
                    <a16:creationId xmlns:a16="http://schemas.microsoft.com/office/drawing/2014/main" id="{BC9CBFE1-7F5E-481F-B66F-971BCD7D731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03432" y="8035880"/>
                <a:ext cx="0" cy="263727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직선 연결선 157">
                <a:extLst>
                  <a:ext uri="{FF2B5EF4-FFF2-40B4-BE49-F238E27FC236}">
                    <a16:creationId xmlns:a16="http://schemas.microsoft.com/office/drawing/2014/main" id="{D2DA50F4-A632-4F33-B5F4-E96E7BDC133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00917" y="8034141"/>
                <a:ext cx="0" cy="263727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직선 연결선 158">
                <a:extLst>
                  <a:ext uri="{FF2B5EF4-FFF2-40B4-BE49-F238E27FC236}">
                    <a16:creationId xmlns:a16="http://schemas.microsoft.com/office/drawing/2014/main" id="{E6CDA927-BC1A-473F-BA62-7F6D0C443CA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85818" y="8042976"/>
                <a:ext cx="0" cy="263727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직선 연결선 159">
                <a:extLst>
                  <a:ext uri="{FF2B5EF4-FFF2-40B4-BE49-F238E27FC236}">
                    <a16:creationId xmlns:a16="http://schemas.microsoft.com/office/drawing/2014/main" id="{7C649AEB-1E2E-474D-8A8F-FE7C462A1F6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665229" y="8040967"/>
                <a:ext cx="0" cy="263727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2" name="사각형: 둥근 모서리 161">
                <a:extLst>
                  <a:ext uri="{FF2B5EF4-FFF2-40B4-BE49-F238E27FC236}">
                    <a16:creationId xmlns:a16="http://schemas.microsoft.com/office/drawing/2014/main" id="{EBB9EE3D-FF9C-4EEE-9A54-785E448C82D0}"/>
                  </a:ext>
                </a:extLst>
              </p:cNvPr>
              <p:cNvSpPr/>
              <p:nvPr/>
            </p:nvSpPr>
            <p:spPr>
              <a:xfrm>
                <a:off x="10789280" y="9024055"/>
                <a:ext cx="2408442" cy="2845904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63" name="직사각형 162">
                <a:extLst>
                  <a:ext uri="{FF2B5EF4-FFF2-40B4-BE49-F238E27FC236}">
                    <a16:creationId xmlns:a16="http://schemas.microsoft.com/office/drawing/2014/main" id="{3C0E1122-0593-40EA-98E4-EEC3CA8E5DF8}"/>
                  </a:ext>
                </a:extLst>
              </p:cNvPr>
              <p:cNvSpPr/>
              <p:nvPr/>
            </p:nvSpPr>
            <p:spPr>
              <a:xfrm>
                <a:off x="10972628" y="9187583"/>
                <a:ext cx="288000" cy="2880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ko-KR" altLang="en-US" sz="900" b="1" i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4" name="TextBox 163">
                <a:extLst>
                  <a:ext uri="{FF2B5EF4-FFF2-40B4-BE49-F238E27FC236}">
                    <a16:creationId xmlns:a16="http://schemas.microsoft.com/office/drawing/2014/main" id="{763C927F-4CFA-45A3-9452-2F46DF995131}"/>
                  </a:ext>
                </a:extLst>
              </p:cNvPr>
              <p:cNvSpPr txBox="1"/>
              <p:nvPr/>
            </p:nvSpPr>
            <p:spPr>
              <a:xfrm>
                <a:off x="11318175" y="9203465"/>
                <a:ext cx="1311576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1600" b="1" i="1" dirty="0"/>
                  <a:t>Data load</a:t>
                </a:r>
                <a:endParaRPr lang="ko-KR" altLang="en-US" sz="1600" b="1" i="1" dirty="0"/>
              </a:p>
            </p:txBody>
          </p:sp>
          <p:sp>
            <p:nvSpPr>
              <p:cNvPr id="165" name="직사각형 164">
                <a:extLst>
                  <a:ext uri="{FF2B5EF4-FFF2-40B4-BE49-F238E27FC236}">
                    <a16:creationId xmlns:a16="http://schemas.microsoft.com/office/drawing/2014/main" id="{C47973A0-B3DE-4FC3-9F30-5DD0D4FB8FFD}"/>
                  </a:ext>
                </a:extLst>
              </p:cNvPr>
              <p:cNvSpPr/>
              <p:nvPr/>
            </p:nvSpPr>
            <p:spPr>
              <a:xfrm>
                <a:off x="10972628" y="9561943"/>
                <a:ext cx="288000" cy="2880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ko-KR" altLang="en-US" sz="900" b="1" i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6" name="TextBox 165">
                <a:extLst>
                  <a:ext uri="{FF2B5EF4-FFF2-40B4-BE49-F238E27FC236}">
                    <a16:creationId xmlns:a16="http://schemas.microsoft.com/office/drawing/2014/main" id="{2A4BA2D9-4A59-41BB-AB15-5BF7760D6721}"/>
                  </a:ext>
                </a:extLst>
              </p:cNvPr>
              <p:cNvSpPr txBox="1"/>
              <p:nvPr/>
            </p:nvSpPr>
            <p:spPr>
              <a:xfrm>
                <a:off x="11318174" y="9573855"/>
                <a:ext cx="1436863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1600" b="1" i="1" dirty="0"/>
                  <a:t>Preprocessing</a:t>
                </a:r>
                <a:endParaRPr lang="ko-KR" altLang="en-US" sz="1600" b="1" i="1" dirty="0"/>
              </a:p>
            </p:txBody>
          </p:sp>
          <p:sp>
            <p:nvSpPr>
              <p:cNvPr id="167" name="직사각형 166">
                <a:extLst>
                  <a:ext uri="{FF2B5EF4-FFF2-40B4-BE49-F238E27FC236}">
                    <a16:creationId xmlns:a16="http://schemas.microsoft.com/office/drawing/2014/main" id="{74A617BC-AF75-450C-A83C-B9DA3A7DCBBA}"/>
                  </a:ext>
                </a:extLst>
              </p:cNvPr>
              <p:cNvSpPr/>
              <p:nvPr/>
            </p:nvSpPr>
            <p:spPr>
              <a:xfrm>
                <a:off x="10971025" y="9928974"/>
                <a:ext cx="288000" cy="2880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ko-KR" altLang="en-US" sz="900" b="1" i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8" name="TextBox 167">
                <a:extLst>
                  <a:ext uri="{FF2B5EF4-FFF2-40B4-BE49-F238E27FC236}">
                    <a16:creationId xmlns:a16="http://schemas.microsoft.com/office/drawing/2014/main" id="{A3BE7150-3CF9-435C-AD57-A29CE00E035E}"/>
                  </a:ext>
                </a:extLst>
              </p:cNvPr>
              <p:cNvSpPr txBox="1"/>
              <p:nvPr/>
            </p:nvSpPr>
            <p:spPr>
              <a:xfrm>
                <a:off x="11316571" y="9954378"/>
                <a:ext cx="1436863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1600" b="1" i="1" dirty="0"/>
                  <a:t>Training</a:t>
                </a:r>
                <a:endParaRPr lang="ko-KR" altLang="en-US" sz="1600" b="1" i="1" dirty="0"/>
              </a:p>
            </p:txBody>
          </p:sp>
          <p:sp>
            <p:nvSpPr>
              <p:cNvPr id="171" name="직사각형 170">
                <a:extLst>
                  <a:ext uri="{FF2B5EF4-FFF2-40B4-BE49-F238E27FC236}">
                    <a16:creationId xmlns:a16="http://schemas.microsoft.com/office/drawing/2014/main" id="{E9DF2653-8458-4A32-AAA5-61AD38DD9E23}"/>
                  </a:ext>
                </a:extLst>
              </p:cNvPr>
              <p:cNvSpPr/>
              <p:nvPr/>
            </p:nvSpPr>
            <p:spPr>
              <a:xfrm>
                <a:off x="4314007" y="8317105"/>
                <a:ext cx="673172" cy="427046"/>
              </a:xfrm>
              <a:prstGeom prst="rect">
                <a:avLst/>
              </a:prstGeom>
              <a:solidFill>
                <a:srgbClr val="FFC000"/>
              </a:solidFill>
              <a:ln w="2857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ko-KR" altLang="en-US" b="1" i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3" name="직사각형 172">
                <a:extLst>
                  <a:ext uri="{FF2B5EF4-FFF2-40B4-BE49-F238E27FC236}">
                    <a16:creationId xmlns:a16="http://schemas.microsoft.com/office/drawing/2014/main" id="{23DA0D21-2088-4630-8060-4185F8FA2EBD}"/>
                  </a:ext>
                </a:extLst>
              </p:cNvPr>
              <p:cNvSpPr/>
              <p:nvPr/>
            </p:nvSpPr>
            <p:spPr>
              <a:xfrm>
                <a:off x="4338806" y="10312408"/>
                <a:ext cx="431836" cy="449356"/>
              </a:xfrm>
              <a:prstGeom prst="rect">
                <a:avLst/>
              </a:prstGeom>
              <a:solidFill>
                <a:srgbClr val="FFC000"/>
              </a:solidFill>
              <a:ln w="2857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ko-KR" altLang="en-US" b="1" i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4" name="직사각형 173">
                <a:extLst>
                  <a:ext uri="{FF2B5EF4-FFF2-40B4-BE49-F238E27FC236}">
                    <a16:creationId xmlns:a16="http://schemas.microsoft.com/office/drawing/2014/main" id="{0976C6D7-CCF8-4427-8484-914E2D2DF712}"/>
                  </a:ext>
                </a:extLst>
              </p:cNvPr>
              <p:cNvSpPr/>
              <p:nvPr/>
            </p:nvSpPr>
            <p:spPr>
              <a:xfrm>
                <a:off x="6249557" y="8320540"/>
                <a:ext cx="693133" cy="427046"/>
              </a:xfrm>
              <a:prstGeom prst="rect">
                <a:avLst/>
              </a:prstGeom>
              <a:solidFill>
                <a:srgbClr val="FFC000"/>
              </a:solidFill>
              <a:ln w="2857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ko-KR" altLang="en-US" b="1" i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6" name="직사각형 175">
                <a:extLst>
                  <a:ext uri="{FF2B5EF4-FFF2-40B4-BE49-F238E27FC236}">
                    <a16:creationId xmlns:a16="http://schemas.microsoft.com/office/drawing/2014/main" id="{43972B31-F9B4-4B8C-B7D6-9F6C3578CC5F}"/>
                  </a:ext>
                </a:extLst>
              </p:cNvPr>
              <p:cNvSpPr/>
              <p:nvPr/>
            </p:nvSpPr>
            <p:spPr>
              <a:xfrm>
                <a:off x="7539879" y="10322596"/>
                <a:ext cx="431836" cy="427046"/>
              </a:xfrm>
              <a:prstGeom prst="rect">
                <a:avLst/>
              </a:prstGeom>
              <a:solidFill>
                <a:srgbClr val="FFC000"/>
              </a:solidFill>
              <a:ln w="2857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ko-KR" altLang="en-US" b="1" i="1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77" name="직선 연결선 176">
                <a:extLst>
                  <a:ext uri="{FF2B5EF4-FFF2-40B4-BE49-F238E27FC236}">
                    <a16:creationId xmlns:a16="http://schemas.microsoft.com/office/drawing/2014/main" id="{C0AF6207-C559-46F5-86C9-0101A65B938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60911" y="10035453"/>
                <a:ext cx="2150" cy="254096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9" name="직사각형 178">
                <a:extLst>
                  <a:ext uri="{FF2B5EF4-FFF2-40B4-BE49-F238E27FC236}">
                    <a16:creationId xmlns:a16="http://schemas.microsoft.com/office/drawing/2014/main" id="{7C008738-D485-47CC-A54D-3D8373710247}"/>
                  </a:ext>
                </a:extLst>
              </p:cNvPr>
              <p:cNvSpPr/>
              <p:nvPr/>
            </p:nvSpPr>
            <p:spPr>
              <a:xfrm>
                <a:off x="10971025" y="10296944"/>
                <a:ext cx="288000" cy="288000"/>
              </a:xfrm>
              <a:prstGeom prst="rect">
                <a:avLst/>
              </a:prstGeom>
              <a:solidFill>
                <a:schemeClr val="tx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ko-KR" altLang="en-US" sz="900" b="1" i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0" name="TextBox 179">
                <a:extLst>
                  <a:ext uri="{FF2B5EF4-FFF2-40B4-BE49-F238E27FC236}">
                    <a16:creationId xmlns:a16="http://schemas.microsoft.com/office/drawing/2014/main" id="{5F98C23F-2D5B-4E02-B83B-26194A9E175B}"/>
                  </a:ext>
                </a:extLst>
              </p:cNvPr>
              <p:cNvSpPr txBox="1"/>
              <p:nvPr/>
            </p:nvSpPr>
            <p:spPr>
              <a:xfrm>
                <a:off x="11316571" y="10315854"/>
                <a:ext cx="1436863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1600" b="1" i="1" dirty="0"/>
                  <a:t>Validation</a:t>
                </a:r>
                <a:endParaRPr lang="ko-KR" altLang="en-US" sz="1600" b="1" i="1" dirty="0"/>
              </a:p>
            </p:txBody>
          </p:sp>
          <p:sp>
            <p:nvSpPr>
              <p:cNvPr id="181" name="직사각형 180">
                <a:extLst>
                  <a:ext uri="{FF2B5EF4-FFF2-40B4-BE49-F238E27FC236}">
                    <a16:creationId xmlns:a16="http://schemas.microsoft.com/office/drawing/2014/main" id="{01C9C01B-EADB-4F7F-BD43-0C06A20937DE}"/>
                  </a:ext>
                </a:extLst>
              </p:cNvPr>
              <p:cNvSpPr/>
              <p:nvPr/>
            </p:nvSpPr>
            <p:spPr>
              <a:xfrm>
                <a:off x="10971025" y="10656763"/>
                <a:ext cx="288000" cy="288000"/>
              </a:xfrm>
              <a:prstGeom prst="rect">
                <a:avLst/>
              </a:prstGeom>
              <a:solidFill>
                <a:schemeClr val="accent2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ko-KR" altLang="en-US" sz="900" b="1" i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2" name="TextBox 181">
                <a:extLst>
                  <a:ext uri="{FF2B5EF4-FFF2-40B4-BE49-F238E27FC236}">
                    <a16:creationId xmlns:a16="http://schemas.microsoft.com/office/drawing/2014/main" id="{E0EE87C9-31D5-4712-8516-292F873D17D3}"/>
                  </a:ext>
                </a:extLst>
              </p:cNvPr>
              <p:cNvSpPr txBox="1"/>
              <p:nvPr/>
            </p:nvSpPr>
            <p:spPr>
              <a:xfrm>
                <a:off x="11316570" y="10690948"/>
                <a:ext cx="1436863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1600" b="1" i="1" dirty="0"/>
                  <a:t>Model copy</a:t>
                </a:r>
                <a:endParaRPr lang="ko-KR" altLang="en-US" sz="1600" b="1" i="1" dirty="0"/>
              </a:p>
            </p:txBody>
          </p:sp>
          <p:sp>
            <p:nvSpPr>
              <p:cNvPr id="183" name="직사각형 182">
                <a:extLst>
                  <a:ext uri="{FF2B5EF4-FFF2-40B4-BE49-F238E27FC236}">
                    <a16:creationId xmlns:a16="http://schemas.microsoft.com/office/drawing/2014/main" id="{0633B158-373F-4AF2-8AA2-56C91AC6F261}"/>
                  </a:ext>
                </a:extLst>
              </p:cNvPr>
              <p:cNvSpPr/>
              <p:nvPr/>
            </p:nvSpPr>
            <p:spPr>
              <a:xfrm>
                <a:off x="10972629" y="11039549"/>
                <a:ext cx="288000" cy="288000"/>
              </a:xfrm>
              <a:prstGeom prst="rect">
                <a:avLst/>
              </a:prstGeom>
              <a:solidFill>
                <a:srgbClr val="FFC000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ko-KR" altLang="en-US" sz="900" b="1" i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4" name="TextBox 183">
                <a:extLst>
                  <a:ext uri="{FF2B5EF4-FFF2-40B4-BE49-F238E27FC236}">
                    <a16:creationId xmlns:a16="http://schemas.microsoft.com/office/drawing/2014/main" id="{A29B1824-3265-43B2-B1B5-792621B433E3}"/>
                  </a:ext>
                </a:extLst>
              </p:cNvPr>
              <p:cNvSpPr txBox="1"/>
              <p:nvPr/>
            </p:nvSpPr>
            <p:spPr>
              <a:xfrm>
                <a:off x="11315793" y="11049921"/>
                <a:ext cx="1436863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1600" b="1" i="1" dirty="0"/>
                  <a:t>Training stall</a:t>
                </a:r>
                <a:endParaRPr lang="ko-KR" altLang="en-US" sz="1600" b="1" i="1" dirty="0"/>
              </a:p>
            </p:txBody>
          </p:sp>
          <p:sp>
            <p:nvSpPr>
              <p:cNvPr id="185" name="직사각형 184">
                <a:extLst>
                  <a:ext uri="{FF2B5EF4-FFF2-40B4-BE49-F238E27FC236}">
                    <a16:creationId xmlns:a16="http://schemas.microsoft.com/office/drawing/2014/main" id="{2516CAA6-C274-4485-AEC9-E51D4FC43196}"/>
                  </a:ext>
                </a:extLst>
              </p:cNvPr>
              <p:cNvSpPr/>
              <p:nvPr/>
            </p:nvSpPr>
            <p:spPr>
              <a:xfrm>
                <a:off x="10971025" y="11411653"/>
                <a:ext cx="288000" cy="288000"/>
              </a:xfrm>
              <a:prstGeom prst="rect">
                <a:avLst/>
              </a:prstGeom>
              <a:pattFill prst="ltUpDiag">
                <a:fgClr>
                  <a:schemeClr val="tx1"/>
                </a:fgClr>
                <a:bgClr>
                  <a:schemeClr val="bg1"/>
                </a:bgClr>
              </a:patt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ko-KR" altLang="en-US" sz="900" b="1" i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6" name="TextBox 185">
                <a:extLst>
                  <a:ext uri="{FF2B5EF4-FFF2-40B4-BE49-F238E27FC236}">
                    <a16:creationId xmlns:a16="http://schemas.microsoft.com/office/drawing/2014/main" id="{1ECA764B-D7FF-4D84-A638-7BF54C504269}"/>
                  </a:ext>
                </a:extLst>
              </p:cNvPr>
              <p:cNvSpPr txBox="1"/>
              <p:nvPr/>
            </p:nvSpPr>
            <p:spPr>
              <a:xfrm>
                <a:off x="11310144" y="11419823"/>
                <a:ext cx="1984269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1600" b="1" i="1" dirty="0"/>
                  <a:t>Overlapped region</a:t>
                </a:r>
                <a:endParaRPr lang="ko-KR" altLang="en-US" sz="1600" b="1" i="1" dirty="0"/>
              </a:p>
            </p:txBody>
          </p:sp>
          <p:sp>
            <p:nvSpPr>
              <p:cNvPr id="187" name="직사각형 186">
                <a:extLst>
                  <a:ext uri="{FF2B5EF4-FFF2-40B4-BE49-F238E27FC236}">
                    <a16:creationId xmlns:a16="http://schemas.microsoft.com/office/drawing/2014/main" id="{41B44F82-03EA-4DA8-BB19-A728DC434675}"/>
                  </a:ext>
                </a:extLst>
              </p:cNvPr>
              <p:cNvSpPr/>
              <p:nvPr/>
            </p:nvSpPr>
            <p:spPr>
              <a:xfrm>
                <a:off x="8938186" y="8319186"/>
                <a:ext cx="673172" cy="427046"/>
              </a:xfrm>
              <a:prstGeom prst="rect">
                <a:avLst/>
              </a:prstGeom>
              <a:solidFill>
                <a:srgbClr val="FFC000"/>
              </a:solidFill>
              <a:ln w="2857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ko-KR" altLang="en-US" b="1" i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8" name="직사각형 187">
                <a:extLst>
                  <a:ext uri="{FF2B5EF4-FFF2-40B4-BE49-F238E27FC236}">
                    <a16:creationId xmlns:a16="http://schemas.microsoft.com/office/drawing/2014/main" id="{0649A32C-5945-4E72-B265-FFD41C252B8F}"/>
                  </a:ext>
                </a:extLst>
              </p:cNvPr>
              <p:cNvSpPr/>
              <p:nvPr/>
            </p:nvSpPr>
            <p:spPr>
              <a:xfrm>
                <a:off x="6200983" y="7624681"/>
                <a:ext cx="801059" cy="427046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2857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ko-KR" b="1" i="1" dirty="0">
                    <a:solidFill>
                      <a:schemeClr val="tx1"/>
                    </a:solidFill>
                  </a:rPr>
                  <a:t>2</a:t>
                </a:r>
                <a:endParaRPr lang="ko-KR" altLang="en-US" b="1" i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93" name="직사각형 192">
                <a:extLst>
                  <a:ext uri="{FF2B5EF4-FFF2-40B4-BE49-F238E27FC236}">
                    <a16:creationId xmlns:a16="http://schemas.microsoft.com/office/drawing/2014/main" id="{769E784E-6335-4DF4-AA7C-F2B08E54FC06}"/>
                  </a:ext>
                </a:extLst>
              </p:cNvPr>
              <p:cNvSpPr/>
              <p:nvPr/>
            </p:nvSpPr>
            <p:spPr>
              <a:xfrm>
                <a:off x="518634" y="9631526"/>
                <a:ext cx="1175747" cy="4320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857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ko-KR" b="1" i="1" dirty="0">
                    <a:solidFill>
                      <a:schemeClr val="tx1"/>
                    </a:solidFill>
                  </a:rPr>
                  <a:t>1</a:t>
                </a:r>
                <a:endParaRPr lang="ko-KR" altLang="en-US" b="1" i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94" name="직사각형 193">
                <a:extLst>
                  <a:ext uri="{FF2B5EF4-FFF2-40B4-BE49-F238E27FC236}">
                    <a16:creationId xmlns:a16="http://schemas.microsoft.com/office/drawing/2014/main" id="{67206FD4-37E6-4C37-A322-02C5064C8F19}"/>
                  </a:ext>
                </a:extLst>
              </p:cNvPr>
              <p:cNvSpPr/>
              <p:nvPr/>
            </p:nvSpPr>
            <p:spPr>
              <a:xfrm>
                <a:off x="1696353" y="9621760"/>
                <a:ext cx="678938" cy="43083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2857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ko-KR" b="1" i="1" dirty="0">
                    <a:solidFill>
                      <a:schemeClr val="tx1"/>
                    </a:solidFill>
                  </a:rPr>
                  <a:t>1</a:t>
                </a:r>
                <a:endParaRPr lang="ko-KR" altLang="en-US" b="1" i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95" name="직사각형 194">
                <a:extLst>
                  <a:ext uri="{FF2B5EF4-FFF2-40B4-BE49-F238E27FC236}">
                    <a16:creationId xmlns:a16="http://schemas.microsoft.com/office/drawing/2014/main" id="{2B838724-B639-4269-B794-5FE6F6F8A889}"/>
                  </a:ext>
                </a:extLst>
              </p:cNvPr>
              <p:cNvSpPr/>
              <p:nvPr/>
            </p:nvSpPr>
            <p:spPr>
              <a:xfrm>
                <a:off x="4880826" y="9622058"/>
                <a:ext cx="678938" cy="43083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2857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ko-KR" b="1" i="1" dirty="0">
                    <a:solidFill>
                      <a:schemeClr val="tx1"/>
                    </a:solidFill>
                  </a:rPr>
                  <a:t>2</a:t>
                </a:r>
                <a:endParaRPr lang="ko-KR" altLang="en-US" b="1" i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96" name="직사각형 195">
                <a:extLst>
                  <a:ext uri="{FF2B5EF4-FFF2-40B4-BE49-F238E27FC236}">
                    <a16:creationId xmlns:a16="http://schemas.microsoft.com/office/drawing/2014/main" id="{EE9959C9-3525-4AC9-BD43-937A44492B9F}"/>
                  </a:ext>
                </a:extLst>
              </p:cNvPr>
              <p:cNvSpPr/>
              <p:nvPr/>
            </p:nvSpPr>
            <p:spPr>
              <a:xfrm>
                <a:off x="8065986" y="9622058"/>
                <a:ext cx="678938" cy="43083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2857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ko-KR" b="1" i="1" dirty="0">
                    <a:solidFill>
                      <a:schemeClr val="tx1"/>
                    </a:solidFill>
                  </a:rPr>
                  <a:t>3</a:t>
                </a:r>
                <a:endParaRPr lang="ko-KR" altLang="en-US" b="1" i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97" name="직사각형 196">
                <a:extLst>
                  <a:ext uri="{FF2B5EF4-FFF2-40B4-BE49-F238E27FC236}">
                    <a16:creationId xmlns:a16="http://schemas.microsoft.com/office/drawing/2014/main" id="{9BB4B82D-9C81-4C4A-90B3-BDB8268E6E53}"/>
                  </a:ext>
                </a:extLst>
              </p:cNvPr>
              <p:cNvSpPr/>
              <p:nvPr/>
            </p:nvSpPr>
            <p:spPr>
              <a:xfrm>
                <a:off x="8746776" y="11304663"/>
                <a:ext cx="1890196" cy="490912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 w="2857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ko-KR" b="1" i="1" dirty="0">
                    <a:solidFill>
                      <a:schemeClr val="bg1"/>
                    </a:solidFill>
                  </a:rPr>
                  <a:t>3</a:t>
                </a:r>
                <a:endParaRPr lang="ko-KR" altLang="en-US" b="1" i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99" name="직사각형 198">
                <a:extLst>
                  <a:ext uri="{FF2B5EF4-FFF2-40B4-BE49-F238E27FC236}">
                    <a16:creationId xmlns:a16="http://schemas.microsoft.com/office/drawing/2014/main" id="{4C6225C4-B3E7-41DD-B9E4-FA48AFC655C2}"/>
                  </a:ext>
                </a:extLst>
              </p:cNvPr>
              <p:cNvSpPr/>
              <p:nvPr/>
            </p:nvSpPr>
            <p:spPr>
              <a:xfrm>
                <a:off x="10816219" y="7612226"/>
                <a:ext cx="779670" cy="427046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2857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ko-KR" b="1" i="1" dirty="0">
                    <a:solidFill>
                      <a:schemeClr val="tx1"/>
                    </a:solidFill>
                  </a:rPr>
                  <a:t>3</a:t>
                </a:r>
                <a:endParaRPr lang="ko-KR" altLang="en-US" b="1" i="1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00" name="직선 연결선 199">
                <a:extLst>
                  <a:ext uri="{FF2B5EF4-FFF2-40B4-BE49-F238E27FC236}">
                    <a16:creationId xmlns:a16="http://schemas.microsoft.com/office/drawing/2014/main" id="{DFFC6E26-2BE8-4F25-B8D9-6D28ED50C36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816218" y="8023926"/>
                <a:ext cx="0" cy="263727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직선 연결선 200">
                <a:extLst>
                  <a:ext uri="{FF2B5EF4-FFF2-40B4-BE49-F238E27FC236}">
                    <a16:creationId xmlns:a16="http://schemas.microsoft.com/office/drawing/2014/main" id="{3D53E9EA-A0BD-4BA3-B435-10BF4175BAB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595629" y="8021917"/>
                <a:ext cx="0" cy="263727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2" name="직사각형 201">
                <a:extLst>
                  <a:ext uri="{FF2B5EF4-FFF2-40B4-BE49-F238E27FC236}">
                    <a16:creationId xmlns:a16="http://schemas.microsoft.com/office/drawing/2014/main" id="{FF5BBC9E-9CF7-40C5-8F9C-97D8EEE17D00}"/>
                  </a:ext>
                </a:extLst>
              </p:cNvPr>
              <p:cNvSpPr/>
              <p:nvPr/>
            </p:nvSpPr>
            <p:spPr>
              <a:xfrm>
                <a:off x="10862236" y="8312836"/>
                <a:ext cx="673172" cy="427046"/>
              </a:xfrm>
              <a:prstGeom prst="rect">
                <a:avLst/>
              </a:prstGeom>
              <a:solidFill>
                <a:srgbClr val="FFC000"/>
              </a:solidFill>
              <a:ln w="2857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ko-KR" altLang="en-US" b="1" i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03" name="직사각형 202">
                <a:extLst>
                  <a:ext uri="{FF2B5EF4-FFF2-40B4-BE49-F238E27FC236}">
                    <a16:creationId xmlns:a16="http://schemas.microsoft.com/office/drawing/2014/main" id="{404802F4-C4F0-48EF-9F89-B204D3A626B4}"/>
                  </a:ext>
                </a:extLst>
              </p:cNvPr>
              <p:cNvSpPr/>
              <p:nvPr/>
            </p:nvSpPr>
            <p:spPr>
              <a:xfrm>
                <a:off x="11589679" y="8312490"/>
                <a:ext cx="1146937" cy="428614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 w="2857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ko-KR" b="1" i="1" dirty="0">
                    <a:solidFill>
                      <a:schemeClr val="bg1"/>
                    </a:solidFill>
                  </a:rPr>
                  <a:t>3</a:t>
                </a:r>
                <a:endParaRPr lang="ko-KR" altLang="en-US" b="1" i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04" name="순서도: 천공 테이프 203">
                <a:extLst>
                  <a:ext uri="{FF2B5EF4-FFF2-40B4-BE49-F238E27FC236}">
                    <a16:creationId xmlns:a16="http://schemas.microsoft.com/office/drawing/2014/main" id="{B38AF16B-7D8E-48B1-85CB-A41ED03760AA}"/>
                  </a:ext>
                </a:extLst>
              </p:cNvPr>
              <p:cNvSpPr/>
              <p:nvPr/>
            </p:nvSpPr>
            <p:spPr>
              <a:xfrm rot="5400000">
                <a:off x="12409169" y="8150530"/>
                <a:ext cx="435755" cy="742950"/>
              </a:xfrm>
              <a:prstGeom prst="flowChartPunchedTap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206" name="직선 연결선 205">
                <a:extLst>
                  <a:ext uri="{FF2B5EF4-FFF2-40B4-BE49-F238E27FC236}">
                    <a16:creationId xmlns:a16="http://schemas.microsoft.com/office/drawing/2014/main" id="{47CF76BE-3707-45DE-9052-477F4EE58EA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2238877" y="8312261"/>
                <a:ext cx="636969" cy="0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직선 연결선 209">
                <a:extLst>
                  <a:ext uri="{FF2B5EF4-FFF2-40B4-BE49-F238E27FC236}">
                    <a16:creationId xmlns:a16="http://schemas.microsoft.com/office/drawing/2014/main" id="{1756737B-E480-42ED-A9B6-C1A0020BFC3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2305353" y="8741058"/>
                <a:ext cx="621706" cy="0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9" name="사각형: 둥근 모서리 218">
                <a:extLst>
                  <a:ext uri="{FF2B5EF4-FFF2-40B4-BE49-F238E27FC236}">
                    <a16:creationId xmlns:a16="http://schemas.microsoft.com/office/drawing/2014/main" id="{400BF5F2-6864-4601-8348-F2CB661420FE}"/>
                  </a:ext>
                </a:extLst>
              </p:cNvPr>
              <p:cNvSpPr/>
              <p:nvPr/>
            </p:nvSpPr>
            <p:spPr>
              <a:xfrm>
                <a:off x="-2088262" y="7598702"/>
                <a:ext cx="1828800" cy="1148110"/>
              </a:xfrm>
              <a:prstGeom prst="roundRect">
                <a:avLst>
                  <a:gd name="adj" fmla="val 11357"/>
                </a:avLst>
              </a:prstGeom>
              <a:solidFill>
                <a:schemeClr val="bg1">
                  <a:lumMod val="75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800" b="1" i="1" dirty="0" err="1">
                    <a:solidFill>
                      <a:schemeClr val="tx1"/>
                    </a:solidFill>
                  </a:rPr>
                  <a:t>tf.data</a:t>
                </a:r>
                <a:endParaRPr lang="ko-KR" altLang="en-US" sz="2800" b="1" i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20" name="사각형: 둥근 모서리 219">
                <a:extLst>
                  <a:ext uri="{FF2B5EF4-FFF2-40B4-BE49-F238E27FC236}">
                    <a16:creationId xmlns:a16="http://schemas.microsoft.com/office/drawing/2014/main" id="{7CE0FAAD-D754-4A4C-B54B-1DB068E71160}"/>
                  </a:ext>
                </a:extLst>
              </p:cNvPr>
              <p:cNvSpPr/>
              <p:nvPr/>
            </p:nvSpPr>
            <p:spPr>
              <a:xfrm>
                <a:off x="-2100833" y="9160915"/>
                <a:ext cx="1828800" cy="2638924"/>
              </a:xfrm>
              <a:prstGeom prst="roundRect">
                <a:avLst>
                  <a:gd name="adj" fmla="val 6595"/>
                </a:avLst>
              </a:prstGeom>
              <a:solidFill>
                <a:schemeClr val="bg1">
                  <a:lumMod val="75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800" b="1" i="1" dirty="0" err="1">
                    <a:solidFill>
                      <a:schemeClr val="tx1"/>
                    </a:solidFill>
                  </a:rPr>
                  <a:t>ol.data</a:t>
                </a:r>
                <a:endParaRPr lang="ko-KR" altLang="en-US" sz="2800" b="1" i="1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21" name="직선 연결선 220">
                <a:extLst>
                  <a:ext uri="{FF2B5EF4-FFF2-40B4-BE49-F238E27FC236}">
                    <a16:creationId xmlns:a16="http://schemas.microsoft.com/office/drawing/2014/main" id="{E82AC2E7-093F-43D0-B1FA-083AF6648D2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958471" y="10162014"/>
                <a:ext cx="6799395" cy="0"/>
              </a:xfrm>
              <a:prstGeom prst="line">
                <a:avLst/>
              </a:prstGeom>
              <a:ln w="28575">
                <a:solidFill>
                  <a:schemeClr val="tx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6" name="사각형: 둥근 모서리 225">
                <a:extLst>
                  <a:ext uri="{FF2B5EF4-FFF2-40B4-BE49-F238E27FC236}">
                    <a16:creationId xmlns:a16="http://schemas.microsoft.com/office/drawing/2014/main" id="{28C910A5-5D82-47EE-8467-27FD8044D0E3}"/>
                  </a:ext>
                </a:extLst>
              </p:cNvPr>
              <p:cNvSpPr/>
              <p:nvPr/>
            </p:nvSpPr>
            <p:spPr>
              <a:xfrm>
                <a:off x="-241208" y="6646229"/>
                <a:ext cx="13455649" cy="675849"/>
              </a:xfrm>
              <a:prstGeom prst="roundRect">
                <a:avLst>
                  <a:gd name="adj" fmla="val 0"/>
                </a:avLst>
              </a:prstGeom>
              <a:solidFill>
                <a:schemeClr val="bg1">
                  <a:lumMod val="95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27" name="사각형: 둥근 모서리 226">
                <a:extLst>
                  <a:ext uri="{FF2B5EF4-FFF2-40B4-BE49-F238E27FC236}">
                    <a16:creationId xmlns:a16="http://schemas.microsoft.com/office/drawing/2014/main" id="{8B0C5E61-F38E-4FA1-A613-2B0462FAE661}"/>
                  </a:ext>
                </a:extLst>
              </p:cNvPr>
              <p:cNvSpPr/>
              <p:nvPr/>
            </p:nvSpPr>
            <p:spPr>
              <a:xfrm>
                <a:off x="-250730" y="5966748"/>
                <a:ext cx="13455645" cy="679082"/>
              </a:xfrm>
              <a:prstGeom prst="roundRect">
                <a:avLst>
                  <a:gd name="adj" fmla="val 0"/>
                </a:avLst>
              </a:prstGeom>
              <a:solidFill>
                <a:schemeClr val="bg1">
                  <a:lumMod val="95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28" name="직사각형 227">
                <a:extLst>
                  <a:ext uri="{FF2B5EF4-FFF2-40B4-BE49-F238E27FC236}">
                    <a16:creationId xmlns:a16="http://schemas.microsoft.com/office/drawing/2014/main" id="{B85E1C3D-EC40-4749-9918-346CD2B03E0D}"/>
                  </a:ext>
                </a:extLst>
              </p:cNvPr>
              <p:cNvSpPr/>
              <p:nvPr/>
            </p:nvSpPr>
            <p:spPr>
              <a:xfrm>
                <a:off x="525827" y="6096662"/>
                <a:ext cx="1172189" cy="4320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857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ko-KR" b="1" i="1" dirty="0">
                    <a:solidFill>
                      <a:schemeClr val="tx1"/>
                    </a:solidFill>
                  </a:rPr>
                  <a:t>1</a:t>
                </a:r>
                <a:endParaRPr lang="ko-KR" altLang="en-US" b="1" i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30" name="직사각형 229">
                <a:extLst>
                  <a:ext uri="{FF2B5EF4-FFF2-40B4-BE49-F238E27FC236}">
                    <a16:creationId xmlns:a16="http://schemas.microsoft.com/office/drawing/2014/main" id="{7A187D2E-C1E5-43B4-80C2-86D2948A5B2D}"/>
                  </a:ext>
                </a:extLst>
              </p:cNvPr>
              <p:cNvSpPr/>
              <p:nvPr/>
            </p:nvSpPr>
            <p:spPr>
              <a:xfrm>
                <a:off x="2667622" y="6789406"/>
                <a:ext cx="1890196" cy="428614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 w="2857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ko-KR" b="1" i="1" dirty="0">
                    <a:solidFill>
                      <a:schemeClr val="bg1"/>
                    </a:solidFill>
                  </a:rPr>
                  <a:t>1</a:t>
                </a:r>
                <a:endParaRPr lang="ko-KR" altLang="en-US" b="1" i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31" name="사각형: 둥근 모서리 230">
                <a:extLst>
                  <a:ext uri="{FF2B5EF4-FFF2-40B4-BE49-F238E27FC236}">
                    <a16:creationId xmlns:a16="http://schemas.microsoft.com/office/drawing/2014/main" id="{4C4B16D1-2991-4FDC-933F-260D523FF3F0}"/>
                  </a:ext>
                </a:extLst>
              </p:cNvPr>
              <p:cNvSpPr/>
              <p:nvPr/>
            </p:nvSpPr>
            <p:spPr>
              <a:xfrm>
                <a:off x="-548808" y="5834784"/>
                <a:ext cx="1351417" cy="942455"/>
              </a:xfrm>
              <a:prstGeom prst="roundRect">
                <a:avLst/>
              </a:prstGeom>
              <a:noFill/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b="1" dirty="0">
                    <a:solidFill>
                      <a:schemeClr val="tx1"/>
                    </a:solidFill>
                  </a:rPr>
                  <a:t>CPU</a:t>
                </a:r>
                <a:endParaRPr lang="ko-KR" altLang="en-US" sz="20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32" name="사각형: 둥근 모서리 231">
                <a:extLst>
                  <a:ext uri="{FF2B5EF4-FFF2-40B4-BE49-F238E27FC236}">
                    <a16:creationId xmlns:a16="http://schemas.microsoft.com/office/drawing/2014/main" id="{E51C2313-DD11-4703-9638-48442E5FB00B}"/>
                  </a:ext>
                </a:extLst>
              </p:cNvPr>
              <p:cNvSpPr/>
              <p:nvPr/>
            </p:nvSpPr>
            <p:spPr>
              <a:xfrm>
                <a:off x="-550152" y="6809578"/>
                <a:ext cx="1351417" cy="428614"/>
              </a:xfrm>
              <a:prstGeom prst="roundRect">
                <a:avLst/>
              </a:prstGeom>
              <a:noFill/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b="1" dirty="0">
                    <a:solidFill>
                      <a:schemeClr val="tx1"/>
                    </a:solidFill>
                  </a:rPr>
                  <a:t>GPU</a:t>
                </a:r>
                <a:endParaRPr lang="ko-KR" altLang="en-US" sz="2000" b="1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33" name="직선 연결선 232">
                <a:extLst>
                  <a:ext uri="{FF2B5EF4-FFF2-40B4-BE49-F238E27FC236}">
                    <a16:creationId xmlns:a16="http://schemas.microsoft.com/office/drawing/2014/main" id="{1D094E9F-7784-4D26-A758-7DCE25D5D7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64933" y="6519329"/>
                <a:ext cx="0" cy="263727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5" name="직사각형 234">
                <a:extLst>
                  <a:ext uri="{FF2B5EF4-FFF2-40B4-BE49-F238E27FC236}">
                    <a16:creationId xmlns:a16="http://schemas.microsoft.com/office/drawing/2014/main" id="{9A599D45-D4CF-4806-B33B-892C0220B954}"/>
                  </a:ext>
                </a:extLst>
              </p:cNvPr>
              <p:cNvSpPr/>
              <p:nvPr/>
            </p:nvSpPr>
            <p:spPr>
              <a:xfrm>
                <a:off x="5505991" y="6788242"/>
                <a:ext cx="1155712" cy="424104"/>
              </a:xfrm>
              <a:prstGeom prst="rect">
                <a:avLst/>
              </a:prstGeom>
              <a:solidFill>
                <a:schemeClr val="tx1">
                  <a:lumMod val="75000"/>
                </a:schemeClr>
              </a:solidFill>
              <a:ln w="2857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ko-KR" b="1" i="1" dirty="0">
                    <a:solidFill>
                      <a:schemeClr val="bg1"/>
                    </a:solidFill>
                  </a:rPr>
                  <a:t>1</a:t>
                </a:r>
                <a:endParaRPr lang="ko-KR" altLang="en-US" b="1" i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36" name="직사각형 235">
                <a:extLst>
                  <a:ext uri="{FF2B5EF4-FFF2-40B4-BE49-F238E27FC236}">
                    <a16:creationId xmlns:a16="http://schemas.microsoft.com/office/drawing/2014/main" id="{69809D42-0E84-43A0-B9FF-8CA0B23D9607}"/>
                  </a:ext>
                </a:extLst>
              </p:cNvPr>
              <p:cNvSpPr/>
              <p:nvPr/>
            </p:nvSpPr>
            <p:spPr>
              <a:xfrm>
                <a:off x="7615255" y="6786455"/>
                <a:ext cx="1890196" cy="424898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 w="2857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ko-KR" b="1" i="1" dirty="0">
                    <a:solidFill>
                      <a:schemeClr val="bg1"/>
                    </a:solidFill>
                  </a:rPr>
                  <a:t>2</a:t>
                </a:r>
                <a:endParaRPr lang="ko-KR" altLang="en-US" b="1" i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38" name="직사각형 237">
                <a:extLst>
                  <a:ext uri="{FF2B5EF4-FFF2-40B4-BE49-F238E27FC236}">
                    <a16:creationId xmlns:a16="http://schemas.microsoft.com/office/drawing/2014/main" id="{8206E19A-7061-4AD8-8CEF-29645AA89506}"/>
                  </a:ext>
                </a:extLst>
              </p:cNvPr>
              <p:cNvSpPr/>
              <p:nvPr/>
            </p:nvSpPr>
            <p:spPr>
              <a:xfrm>
                <a:off x="10452052" y="6779605"/>
                <a:ext cx="1155712" cy="428614"/>
              </a:xfrm>
              <a:prstGeom prst="rect">
                <a:avLst/>
              </a:prstGeom>
              <a:solidFill>
                <a:schemeClr val="tx1">
                  <a:lumMod val="75000"/>
                </a:schemeClr>
              </a:solidFill>
              <a:ln w="2857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ko-KR" b="1" i="1" dirty="0">
                    <a:solidFill>
                      <a:schemeClr val="bg1"/>
                    </a:solidFill>
                  </a:rPr>
                  <a:t>2</a:t>
                </a:r>
                <a:endParaRPr lang="ko-KR" altLang="en-US" b="1" i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52" name="직사각형 251">
                <a:extLst>
                  <a:ext uri="{FF2B5EF4-FFF2-40B4-BE49-F238E27FC236}">
                    <a16:creationId xmlns:a16="http://schemas.microsoft.com/office/drawing/2014/main" id="{2AD832A7-60B1-4A71-A5F4-0BB9435284C6}"/>
                  </a:ext>
                </a:extLst>
              </p:cNvPr>
              <p:cNvSpPr/>
              <p:nvPr/>
            </p:nvSpPr>
            <p:spPr>
              <a:xfrm>
                <a:off x="11651504" y="6778222"/>
                <a:ext cx="864462" cy="427046"/>
              </a:xfrm>
              <a:prstGeom prst="rect">
                <a:avLst/>
              </a:prstGeom>
              <a:solidFill>
                <a:srgbClr val="FFC000"/>
              </a:solidFill>
              <a:ln w="2857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ko-KR" altLang="en-US" b="1" i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54" name="순서도: 천공 테이프 253">
                <a:extLst>
                  <a:ext uri="{FF2B5EF4-FFF2-40B4-BE49-F238E27FC236}">
                    <a16:creationId xmlns:a16="http://schemas.microsoft.com/office/drawing/2014/main" id="{C452E361-A017-472C-9FFA-A0D290FE1856}"/>
                  </a:ext>
                </a:extLst>
              </p:cNvPr>
              <p:cNvSpPr/>
              <p:nvPr/>
            </p:nvSpPr>
            <p:spPr>
              <a:xfrm rot="5400000">
                <a:off x="12634184" y="6687724"/>
                <a:ext cx="435755" cy="607872"/>
              </a:xfrm>
              <a:prstGeom prst="flowChartPunchedTap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53" name="직사각형 252">
                <a:extLst>
                  <a:ext uri="{FF2B5EF4-FFF2-40B4-BE49-F238E27FC236}">
                    <a16:creationId xmlns:a16="http://schemas.microsoft.com/office/drawing/2014/main" id="{11EE6E6D-95FD-4102-BF25-5A46E2561811}"/>
                  </a:ext>
                </a:extLst>
              </p:cNvPr>
              <p:cNvSpPr/>
              <p:nvPr/>
            </p:nvSpPr>
            <p:spPr>
              <a:xfrm>
                <a:off x="12554815" y="6777876"/>
                <a:ext cx="303115" cy="428614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 w="2857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ko-KR" b="1" i="1" dirty="0">
                    <a:solidFill>
                      <a:schemeClr val="bg1"/>
                    </a:solidFill>
                  </a:rPr>
                  <a:t>3</a:t>
                </a:r>
                <a:endParaRPr lang="ko-KR" altLang="en-US" b="1" i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57" name="사각형: 둥근 모서리 256">
                <a:extLst>
                  <a:ext uri="{FF2B5EF4-FFF2-40B4-BE49-F238E27FC236}">
                    <a16:creationId xmlns:a16="http://schemas.microsoft.com/office/drawing/2014/main" id="{9EA88ED6-DA5A-4E0C-B858-BC1CD1C4C8DB}"/>
                  </a:ext>
                </a:extLst>
              </p:cNvPr>
              <p:cNvSpPr/>
              <p:nvPr/>
            </p:nvSpPr>
            <p:spPr>
              <a:xfrm>
                <a:off x="-2081069" y="6064088"/>
                <a:ext cx="1828800" cy="1148110"/>
              </a:xfrm>
              <a:prstGeom prst="roundRect">
                <a:avLst>
                  <a:gd name="adj" fmla="val 11357"/>
                </a:avLst>
              </a:prstGeom>
              <a:solidFill>
                <a:schemeClr val="bg1">
                  <a:lumMod val="75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800" b="1" i="1" dirty="0" err="1">
                    <a:solidFill>
                      <a:schemeClr val="tx1"/>
                    </a:solidFill>
                  </a:rPr>
                  <a:t>Numpy</a:t>
                </a:r>
                <a:endParaRPr lang="ko-KR" altLang="en-US" sz="2800" b="1" i="1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55" name="직선 연결선 254">
                <a:extLst>
                  <a:ext uri="{FF2B5EF4-FFF2-40B4-BE49-F238E27FC236}">
                    <a16:creationId xmlns:a16="http://schemas.microsoft.com/office/drawing/2014/main" id="{02776A60-31E3-49F9-AE3B-5641E509ACF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2743638" y="6777647"/>
                <a:ext cx="339507" cy="0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직선 연결선 255">
                <a:extLst>
                  <a:ext uri="{FF2B5EF4-FFF2-40B4-BE49-F238E27FC236}">
                    <a16:creationId xmlns:a16="http://schemas.microsoft.com/office/drawing/2014/main" id="{9EC6E9A1-3C1F-40A1-A934-06D31CC4089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2810114" y="7206444"/>
                <a:ext cx="289071" cy="0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4" name="직선 연결선 263">
                <a:extLst>
                  <a:ext uri="{FF2B5EF4-FFF2-40B4-BE49-F238E27FC236}">
                    <a16:creationId xmlns:a16="http://schemas.microsoft.com/office/drawing/2014/main" id="{8BAF18C2-BB89-43ED-8A0E-6BEF058DE8E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2856870" y="6788962"/>
                <a:ext cx="0" cy="402431"/>
              </a:xfrm>
              <a:prstGeom prst="line">
                <a:avLst/>
              </a:prstGeom>
              <a:ln w="28575">
                <a:solidFill>
                  <a:schemeClr val="bg1">
                    <a:lumMod val="50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직선 연결선 281">
                <a:extLst>
                  <a:ext uri="{FF2B5EF4-FFF2-40B4-BE49-F238E27FC236}">
                    <a16:creationId xmlns:a16="http://schemas.microsoft.com/office/drawing/2014/main" id="{D887354D-1AF6-46BA-8E25-DD85E64D27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606758" y="6539356"/>
                <a:ext cx="0" cy="263727"/>
              </a:xfrm>
              <a:prstGeom prst="line">
                <a:avLst/>
              </a:prstGeom>
              <a:ln w="28575">
                <a:solidFill>
                  <a:schemeClr val="tx2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3" name="직선 연결선 282">
                <a:extLst>
                  <a:ext uri="{FF2B5EF4-FFF2-40B4-BE49-F238E27FC236}">
                    <a16:creationId xmlns:a16="http://schemas.microsoft.com/office/drawing/2014/main" id="{967DF9BA-3220-46DD-9633-B770FD5FF9D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556643" y="6531267"/>
                <a:ext cx="0" cy="263727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4" name="직사각형 283">
                <a:extLst>
                  <a:ext uri="{FF2B5EF4-FFF2-40B4-BE49-F238E27FC236}">
                    <a16:creationId xmlns:a16="http://schemas.microsoft.com/office/drawing/2014/main" id="{08BCB5DC-BC53-4481-A449-7455C81E2E09}"/>
                  </a:ext>
                </a:extLst>
              </p:cNvPr>
              <p:cNvSpPr/>
              <p:nvPr/>
            </p:nvSpPr>
            <p:spPr>
              <a:xfrm>
                <a:off x="11602379" y="6129600"/>
                <a:ext cx="953285" cy="43083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2857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ko-KR" b="1" i="1" dirty="0">
                    <a:solidFill>
                      <a:schemeClr val="tx1"/>
                    </a:solidFill>
                  </a:rPr>
                  <a:t>3</a:t>
                </a:r>
                <a:endParaRPr lang="ko-KR" altLang="en-US" b="1" i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85" name="직사각형 284">
                <a:extLst>
                  <a:ext uri="{FF2B5EF4-FFF2-40B4-BE49-F238E27FC236}">
                    <a16:creationId xmlns:a16="http://schemas.microsoft.com/office/drawing/2014/main" id="{68FBB40C-D3BD-4944-B8BA-B4A545B5E181}"/>
                  </a:ext>
                </a:extLst>
              </p:cNvPr>
              <p:cNvSpPr/>
              <p:nvPr/>
            </p:nvSpPr>
            <p:spPr>
              <a:xfrm>
                <a:off x="9546467" y="6786301"/>
                <a:ext cx="864462" cy="427046"/>
              </a:xfrm>
              <a:prstGeom prst="rect">
                <a:avLst/>
              </a:prstGeom>
              <a:solidFill>
                <a:srgbClr val="FFC000"/>
              </a:solidFill>
              <a:ln w="2857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ko-KR" altLang="en-US" b="1" i="1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86" name="직선 연결선 285">
                <a:extLst>
                  <a:ext uri="{FF2B5EF4-FFF2-40B4-BE49-F238E27FC236}">
                    <a16:creationId xmlns:a16="http://schemas.microsoft.com/office/drawing/2014/main" id="{0590C3DE-649A-48F5-B695-A765A95FFB6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501721" y="6544110"/>
                <a:ext cx="0" cy="263727"/>
              </a:xfrm>
              <a:prstGeom prst="line">
                <a:avLst/>
              </a:prstGeom>
              <a:ln w="28575">
                <a:solidFill>
                  <a:schemeClr val="tx2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직선 연결선 286">
                <a:extLst>
                  <a:ext uri="{FF2B5EF4-FFF2-40B4-BE49-F238E27FC236}">
                    <a16:creationId xmlns:a16="http://schemas.microsoft.com/office/drawing/2014/main" id="{ABCB22F6-AC6B-4564-A6C8-F4D2D97C960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451606" y="6536021"/>
                <a:ext cx="0" cy="263727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8" name="직사각형 287">
                <a:extLst>
                  <a:ext uri="{FF2B5EF4-FFF2-40B4-BE49-F238E27FC236}">
                    <a16:creationId xmlns:a16="http://schemas.microsoft.com/office/drawing/2014/main" id="{872B2892-5307-432C-86C3-4FF159CCE7DE}"/>
                  </a:ext>
                </a:extLst>
              </p:cNvPr>
              <p:cNvSpPr/>
              <p:nvPr/>
            </p:nvSpPr>
            <p:spPr>
              <a:xfrm>
                <a:off x="9497342" y="6134354"/>
                <a:ext cx="953285" cy="43083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2857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ko-KR" b="1" i="1" dirty="0">
                    <a:solidFill>
                      <a:schemeClr val="tx1"/>
                    </a:solidFill>
                  </a:rPr>
                  <a:t>2</a:t>
                </a:r>
                <a:endParaRPr lang="ko-KR" altLang="en-US" b="1" i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89" name="직사각형 288">
                <a:extLst>
                  <a:ext uri="{FF2B5EF4-FFF2-40B4-BE49-F238E27FC236}">
                    <a16:creationId xmlns:a16="http://schemas.microsoft.com/office/drawing/2014/main" id="{E72025BD-5CF9-4783-9527-451C415C9884}"/>
                  </a:ext>
                </a:extLst>
              </p:cNvPr>
              <p:cNvSpPr/>
              <p:nvPr/>
            </p:nvSpPr>
            <p:spPr>
              <a:xfrm>
                <a:off x="6703231" y="6787501"/>
                <a:ext cx="864462" cy="424898"/>
              </a:xfrm>
              <a:prstGeom prst="rect">
                <a:avLst/>
              </a:prstGeom>
              <a:solidFill>
                <a:srgbClr val="FFC000"/>
              </a:solidFill>
              <a:ln w="2857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ko-KR" altLang="en-US" b="1" i="1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90" name="직선 연결선 289">
                <a:extLst>
                  <a:ext uri="{FF2B5EF4-FFF2-40B4-BE49-F238E27FC236}">
                    <a16:creationId xmlns:a16="http://schemas.microsoft.com/office/drawing/2014/main" id="{8FCD186A-CCEE-4219-B7E2-D23A30987F3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58485" y="6544106"/>
                <a:ext cx="0" cy="263727"/>
              </a:xfrm>
              <a:prstGeom prst="line">
                <a:avLst/>
              </a:prstGeom>
              <a:ln w="28575">
                <a:solidFill>
                  <a:schemeClr val="tx2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직선 연결선 290">
                <a:extLst>
                  <a:ext uri="{FF2B5EF4-FFF2-40B4-BE49-F238E27FC236}">
                    <a16:creationId xmlns:a16="http://schemas.microsoft.com/office/drawing/2014/main" id="{DA28E873-A87B-4FA0-9836-18BF744217A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13133" y="6536017"/>
                <a:ext cx="0" cy="263727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2" name="직사각형 291">
                <a:extLst>
                  <a:ext uri="{FF2B5EF4-FFF2-40B4-BE49-F238E27FC236}">
                    <a16:creationId xmlns:a16="http://schemas.microsoft.com/office/drawing/2014/main" id="{07162E69-F045-4C7B-B09A-D3A40100C3FC}"/>
                  </a:ext>
                </a:extLst>
              </p:cNvPr>
              <p:cNvSpPr/>
              <p:nvPr/>
            </p:nvSpPr>
            <p:spPr>
              <a:xfrm>
                <a:off x="6658869" y="6134350"/>
                <a:ext cx="953285" cy="43083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2857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ko-KR" b="1" i="1" dirty="0">
                    <a:solidFill>
                      <a:schemeClr val="tx1"/>
                    </a:solidFill>
                  </a:rPr>
                  <a:t>2</a:t>
                </a:r>
                <a:endParaRPr lang="ko-KR" altLang="en-US" b="1" i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93" name="직사각형 292">
                <a:extLst>
                  <a:ext uri="{FF2B5EF4-FFF2-40B4-BE49-F238E27FC236}">
                    <a16:creationId xmlns:a16="http://schemas.microsoft.com/office/drawing/2014/main" id="{0FE2689D-BA4B-493C-865E-776712A820CC}"/>
                  </a:ext>
                </a:extLst>
              </p:cNvPr>
              <p:cNvSpPr/>
              <p:nvPr/>
            </p:nvSpPr>
            <p:spPr>
              <a:xfrm>
                <a:off x="4598755" y="6788241"/>
                <a:ext cx="864462" cy="427046"/>
              </a:xfrm>
              <a:prstGeom prst="rect">
                <a:avLst/>
              </a:prstGeom>
              <a:solidFill>
                <a:srgbClr val="FFC000"/>
              </a:solidFill>
              <a:ln w="2857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ko-KR" altLang="en-US" b="1" i="1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94" name="직선 연결선 293">
                <a:extLst>
                  <a:ext uri="{FF2B5EF4-FFF2-40B4-BE49-F238E27FC236}">
                    <a16:creationId xmlns:a16="http://schemas.microsoft.com/office/drawing/2014/main" id="{B753B4A1-0F29-43DC-9979-B5D08633B18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53442" y="6553631"/>
                <a:ext cx="0" cy="263727"/>
              </a:xfrm>
              <a:prstGeom prst="line">
                <a:avLst/>
              </a:prstGeom>
              <a:ln w="28575">
                <a:solidFill>
                  <a:schemeClr val="tx2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직선 연결선 294">
                <a:extLst>
                  <a:ext uri="{FF2B5EF4-FFF2-40B4-BE49-F238E27FC236}">
                    <a16:creationId xmlns:a16="http://schemas.microsoft.com/office/drawing/2014/main" id="{E9F0B433-5996-4CCB-8436-FB2998E4696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08090" y="6545542"/>
                <a:ext cx="0" cy="263727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6" name="직사각형 295">
                <a:extLst>
                  <a:ext uri="{FF2B5EF4-FFF2-40B4-BE49-F238E27FC236}">
                    <a16:creationId xmlns:a16="http://schemas.microsoft.com/office/drawing/2014/main" id="{F2590B1E-D0CA-4535-9228-5C303B52212D}"/>
                  </a:ext>
                </a:extLst>
              </p:cNvPr>
              <p:cNvSpPr/>
              <p:nvPr/>
            </p:nvSpPr>
            <p:spPr>
              <a:xfrm>
                <a:off x="4553826" y="6143875"/>
                <a:ext cx="953285" cy="43083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2857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ko-KR" b="1" i="1" dirty="0">
                    <a:solidFill>
                      <a:schemeClr val="tx1"/>
                    </a:solidFill>
                  </a:rPr>
                  <a:t>1</a:t>
                </a:r>
                <a:endParaRPr lang="ko-KR" altLang="en-US" b="1" i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97" name="직사각형 296">
                <a:extLst>
                  <a:ext uri="{FF2B5EF4-FFF2-40B4-BE49-F238E27FC236}">
                    <a16:creationId xmlns:a16="http://schemas.microsoft.com/office/drawing/2014/main" id="{EB02927C-7994-4F5A-B726-14323B2EB3D6}"/>
                  </a:ext>
                </a:extLst>
              </p:cNvPr>
              <p:cNvSpPr/>
              <p:nvPr/>
            </p:nvSpPr>
            <p:spPr>
              <a:xfrm>
                <a:off x="1699046" y="6091256"/>
                <a:ext cx="965886" cy="432853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2857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ko-KR" b="1" i="1" dirty="0">
                    <a:solidFill>
                      <a:schemeClr val="tx1"/>
                    </a:solidFill>
                  </a:rPr>
                  <a:t>1</a:t>
                </a:r>
                <a:endParaRPr lang="ko-KR" altLang="en-US" b="1" i="1" dirty="0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09806423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제목 304">
            <a:extLst>
              <a:ext uri="{FF2B5EF4-FFF2-40B4-BE49-F238E27FC236}">
                <a16:creationId xmlns:a16="http://schemas.microsoft.com/office/drawing/2014/main" id="{EB889DC4-6599-433B-85D1-9BB30B987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13B3A6-19C0-4D6B-A4D7-B1293F1726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86973" y="11361507"/>
            <a:ext cx="443242" cy="365125"/>
          </a:xfrm>
        </p:spPr>
        <p:txBody>
          <a:bodyPr/>
          <a:lstStyle/>
          <a:p>
            <a:fld id="{765CECA1-5C9B-4693-A1BD-3F65156FCD02}" type="slidenum">
              <a:rPr lang="ko-KR" altLang="en-US" smtClean="0"/>
              <a:pPr/>
              <a:t>144</a:t>
            </a:fld>
            <a:endParaRPr lang="ko-KR" altLang="en-US" dirty="0"/>
          </a:p>
        </p:txBody>
      </p:sp>
      <p:sp>
        <p:nvSpPr>
          <p:cNvPr id="307" name="직사각형 306">
            <a:extLst>
              <a:ext uri="{FF2B5EF4-FFF2-40B4-BE49-F238E27FC236}">
                <a16:creationId xmlns:a16="http://schemas.microsoft.com/office/drawing/2014/main" id="{84BB346F-1664-4411-A7B6-AAFA69C8367C}"/>
              </a:ext>
            </a:extLst>
          </p:cNvPr>
          <p:cNvSpPr/>
          <p:nvPr/>
        </p:nvSpPr>
        <p:spPr>
          <a:xfrm>
            <a:off x="-723123" y="3289300"/>
            <a:ext cx="16457179" cy="44966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0" name="사각형: 둥근 모서리 69">
            <a:extLst>
              <a:ext uri="{FF2B5EF4-FFF2-40B4-BE49-F238E27FC236}">
                <a16:creationId xmlns:a16="http://schemas.microsoft.com/office/drawing/2014/main" id="{5ED0FC91-18A6-4C8D-A5F5-8A96E105909E}"/>
              </a:ext>
            </a:extLst>
          </p:cNvPr>
          <p:cNvSpPr/>
          <p:nvPr/>
        </p:nvSpPr>
        <p:spPr>
          <a:xfrm>
            <a:off x="1221628" y="5699755"/>
            <a:ext cx="13669023" cy="1801596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2979CE03-B0E2-4270-A33F-EF582A97AFF1}"/>
              </a:ext>
            </a:extLst>
          </p:cNvPr>
          <p:cNvSpPr/>
          <p:nvPr/>
        </p:nvSpPr>
        <p:spPr>
          <a:xfrm>
            <a:off x="1221628" y="4556332"/>
            <a:ext cx="13669022" cy="1151694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1EB1B1DE-6146-4B01-B2D3-0FC012E2EEC8}"/>
              </a:ext>
            </a:extLst>
          </p:cNvPr>
          <p:cNvSpPr/>
          <p:nvPr/>
        </p:nvSpPr>
        <p:spPr>
          <a:xfrm>
            <a:off x="3751116" y="5842008"/>
            <a:ext cx="1668610" cy="449357"/>
          </a:xfrm>
          <a:prstGeom prst="rect">
            <a:avLst/>
          </a:prstGeom>
          <a:solidFill>
            <a:schemeClr val="bg2">
              <a:lumMod val="50000"/>
            </a:schemeClr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b="1" i="1" dirty="0">
                <a:solidFill>
                  <a:schemeClr val="bg1"/>
                </a:solidFill>
              </a:rPr>
              <a:t>1</a:t>
            </a:r>
            <a:endParaRPr lang="ko-KR" altLang="en-US" b="1" i="1" dirty="0">
              <a:solidFill>
                <a:schemeClr val="bg1"/>
              </a:solidFill>
            </a:endParaRPr>
          </a:p>
        </p:txBody>
      </p:sp>
      <p:sp>
        <p:nvSpPr>
          <p:cNvPr id="71" name="사각형: 둥근 모서리 70">
            <a:extLst>
              <a:ext uri="{FF2B5EF4-FFF2-40B4-BE49-F238E27FC236}">
                <a16:creationId xmlns:a16="http://schemas.microsoft.com/office/drawing/2014/main" id="{41FE4C53-83A1-41C5-963A-6ACE233ACB70}"/>
              </a:ext>
            </a:extLst>
          </p:cNvPr>
          <p:cNvSpPr/>
          <p:nvPr/>
        </p:nvSpPr>
        <p:spPr>
          <a:xfrm>
            <a:off x="883563" y="4639737"/>
            <a:ext cx="1351417" cy="942455"/>
          </a:xfrm>
          <a:prstGeom prst="round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CPU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72" name="사각형: 둥근 모서리 71">
            <a:extLst>
              <a:ext uri="{FF2B5EF4-FFF2-40B4-BE49-F238E27FC236}">
                <a16:creationId xmlns:a16="http://schemas.microsoft.com/office/drawing/2014/main" id="{8C207D13-9DA9-4EC4-80AA-CB1804EB62DA}"/>
              </a:ext>
            </a:extLst>
          </p:cNvPr>
          <p:cNvSpPr/>
          <p:nvPr/>
        </p:nvSpPr>
        <p:spPr>
          <a:xfrm>
            <a:off x="896263" y="5985617"/>
            <a:ext cx="1351417" cy="965960"/>
          </a:xfrm>
          <a:prstGeom prst="round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GPU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E21B216D-0A47-43B2-A41B-DADA9C761163}"/>
              </a:ext>
            </a:extLst>
          </p:cNvPr>
          <p:cNvCxnSpPr>
            <a:cxnSpLocks/>
          </p:cNvCxnSpPr>
          <p:nvPr/>
        </p:nvCxnSpPr>
        <p:spPr>
          <a:xfrm>
            <a:off x="3756673" y="5578282"/>
            <a:ext cx="0" cy="263727"/>
          </a:xfrm>
          <a:prstGeom prst="line">
            <a:avLst/>
          </a:prstGeom>
          <a:ln w="38100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연결선 83">
            <a:extLst>
              <a:ext uri="{FF2B5EF4-FFF2-40B4-BE49-F238E27FC236}">
                <a16:creationId xmlns:a16="http://schemas.microsoft.com/office/drawing/2014/main" id="{D52347CD-DADA-492D-98DA-F2191ED7E584}"/>
              </a:ext>
            </a:extLst>
          </p:cNvPr>
          <p:cNvCxnSpPr>
            <a:cxnSpLocks/>
          </p:cNvCxnSpPr>
          <p:nvPr/>
        </p:nvCxnSpPr>
        <p:spPr>
          <a:xfrm>
            <a:off x="8499696" y="5579237"/>
            <a:ext cx="0" cy="1232921"/>
          </a:xfrm>
          <a:prstGeom prst="line">
            <a:avLst/>
          </a:prstGeom>
          <a:ln w="38100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3C0E1122-0593-40EA-98E4-EEC3CA8E5DF8}"/>
              </a:ext>
            </a:extLst>
          </p:cNvPr>
          <p:cNvSpPr/>
          <p:nvPr/>
        </p:nvSpPr>
        <p:spPr>
          <a:xfrm>
            <a:off x="1346536" y="3742805"/>
            <a:ext cx="288000" cy="2880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900" b="1" i="1" dirty="0">
              <a:solidFill>
                <a:schemeClr val="tx1"/>
              </a:solidFill>
            </a:endParaRP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763C927F-4CFA-45A3-9452-2F46DF995131}"/>
              </a:ext>
            </a:extLst>
          </p:cNvPr>
          <p:cNvSpPr txBox="1"/>
          <p:nvPr/>
        </p:nvSpPr>
        <p:spPr>
          <a:xfrm>
            <a:off x="1692083" y="3758019"/>
            <a:ext cx="1000957" cy="24688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600" b="1" i="1" dirty="0"/>
              <a:t>Data load</a:t>
            </a:r>
            <a:endParaRPr lang="ko-KR" altLang="en-US" sz="1600" b="1" i="1" dirty="0"/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C47973A0-B3DE-4FC3-9F30-5DD0D4FB8FFD}"/>
              </a:ext>
            </a:extLst>
          </p:cNvPr>
          <p:cNvSpPr/>
          <p:nvPr/>
        </p:nvSpPr>
        <p:spPr>
          <a:xfrm>
            <a:off x="2991598" y="3746775"/>
            <a:ext cx="288000" cy="28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900" b="1" i="1" dirty="0">
              <a:solidFill>
                <a:schemeClr val="tx1"/>
              </a:solidFill>
            </a:endParaRP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2A4BA2D9-4A59-41BB-AB15-5BF7760D6721}"/>
              </a:ext>
            </a:extLst>
          </p:cNvPr>
          <p:cNvSpPr txBox="1"/>
          <p:nvPr/>
        </p:nvSpPr>
        <p:spPr>
          <a:xfrm>
            <a:off x="3337144" y="3757166"/>
            <a:ext cx="157775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600" b="1" i="1" dirty="0"/>
              <a:t>Preprocessing</a:t>
            </a:r>
            <a:endParaRPr lang="ko-KR" altLang="en-US" sz="1600" b="1" i="1" dirty="0"/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74A617BC-AF75-450C-A83C-B9DA3A7DCBBA}"/>
              </a:ext>
            </a:extLst>
          </p:cNvPr>
          <p:cNvSpPr/>
          <p:nvPr/>
        </p:nvSpPr>
        <p:spPr>
          <a:xfrm>
            <a:off x="5374881" y="3742619"/>
            <a:ext cx="288000" cy="288000"/>
          </a:xfrm>
          <a:prstGeom prst="rect">
            <a:avLst/>
          </a:prstGeom>
          <a:solidFill>
            <a:schemeClr val="bg2">
              <a:lumMod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900" b="1" i="1" dirty="0">
              <a:solidFill>
                <a:schemeClr val="tx1"/>
              </a:solidFill>
            </a:endParaRP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A3BE7150-3CF9-435C-AD57-A29CE00E035E}"/>
              </a:ext>
            </a:extLst>
          </p:cNvPr>
          <p:cNvSpPr txBox="1"/>
          <p:nvPr/>
        </p:nvSpPr>
        <p:spPr>
          <a:xfrm>
            <a:off x="5720427" y="3766591"/>
            <a:ext cx="848939" cy="2476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600" b="1" i="1" dirty="0"/>
              <a:t>Training</a:t>
            </a:r>
            <a:endParaRPr lang="ko-KR" altLang="en-US" sz="1600" b="1" i="1" dirty="0"/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7C008738-D485-47CC-A54D-3D8373710247}"/>
              </a:ext>
            </a:extLst>
          </p:cNvPr>
          <p:cNvSpPr/>
          <p:nvPr/>
        </p:nvSpPr>
        <p:spPr>
          <a:xfrm>
            <a:off x="7830516" y="3739264"/>
            <a:ext cx="288000" cy="288000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900" b="1" i="1" dirty="0">
              <a:solidFill>
                <a:schemeClr val="tx1"/>
              </a:solidFill>
            </a:endParaRP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5F98C23F-2D5B-4E02-B83B-26194A9E175B}"/>
              </a:ext>
            </a:extLst>
          </p:cNvPr>
          <p:cNvSpPr txBox="1"/>
          <p:nvPr/>
        </p:nvSpPr>
        <p:spPr>
          <a:xfrm>
            <a:off x="8176062" y="3766591"/>
            <a:ext cx="1023577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600" b="1" i="1" dirty="0"/>
              <a:t>Validation</a:t>
            </a:r>
            <a:endParaRPr lang="ko-KR" altLang="en-US" sz="1600" b="1" i="1" dirty="0"/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01C9C01B-EADB-4F7F-BD43-0C06A20937DE}"/>
              </a:ext>
            </a:extLst>
          </p:cNvPr>
          <p:cNvSpPr/>
          <p:nvPr/>
        </p:nvSpPr>
        <p:spPr>
          <a:xfrm>
            <a:off x="1342316" y="4168678"/>
            <a:ext cx="288000" cy="288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900" b="1" i="1" dirty="0">
              <a:solidFill>
                <a:schemeClr val="tx1"/>
              </a:solidFill>
            </a:endParaRP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E0EE87C9-31D5-4712-8516-292F873D17D3}"/>
              </a:ext>
            </a:extLst>
          </p:cNvPr>
          <p:cNvSpPr txBox="1"/>
          <p:nvPr/>
        </p:nvSpPr>
        <p:spPr>
          <a:xfrm>
            <a:off x="1716436" y="4189819"/>
            <a:ext cx="113406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600" b="1" i="1" dirty="0"/>
              <a:t>Model copy</a:t>
            </a:r>
            <a:endParaRPr lang="ko-KR" altLang="en-US" sz="1600" b="1" i="1" dirty="0"/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2516CAA6-C274-4485-AEC9-E51D4FC43196}"/>
              </a:ext>
            </a:extLst>
          </p:cNvPr>
          <p:cNvSpPr/>
          <p:nvPr/>
        </p:nvSpPr>
        <p:spPr>
          <a:xfrm>
            <a:off x="2994377" y="4181776"/>
            <a:ext cx="288000" cy="288000"/>
          </a:xfrm>
          <a:prstGeom prst="rect">
            <a:avLst/>
          </a:prstGeom>
          <a:pattFill prst="pct20">
            <a:fgClr>
              <a:schemeClr val="bg2">
                <a:lumMod val="10000"/>
              </a:schemeClr>
            </a:fgClr>
            <a:bgClr>
              <a:schemeClr val="bg1"/>
            </a:bgClr>
          </a:pattFill>
          <a:ln w="2857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900" b="1" i="1" dirty="0">
              <a:solidFill>
                <a:schemeClr val="tx1"/>
              </a:solidFill>
            </a:endParaRP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1ECA764B-D7FF-4D84-A638-7BF54C504269}"/>
              </a:ext>
            </a:extLst>
          </p:cNvPr>
          <p:cNvSpPr txBox="1"/>
          <p:nvPr/>
        </p:nvSpPr>
        <p:spPr>
          <a:xfrm>
            <a:off x="3381121" y="4189946"/>
            <a:ext cx="198426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600" b="1" i="1" dirty="0"/>
              <a:t>Overlapped region1</a:t>
            </a:r>
            <a:endParaRPr lang="ko-KR" altLang="en-US" sz="1600" b="1" i="1" dirty="0"/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769E784E-6335-4DF4-AA7C-F2B08E54FC06}"/>
              </a:ext>
            </a:extLst>
          </p:cNvPr>
          <p:cNvSpPr/>
          <p:nvPr/>
        </p:nvSpPr>
        <p:spPr>
          <a:xfrm>
            <a:off x="1896586" y="5161126"/>
            <a:ext cx="1175747" cy="4320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b="1" i="1" dirty="0">
                <a:solidFill>
                  <a:schemeClr val="tx1"/>
                </a:solidFill>
              </a:rPr>
              <a:t>1</a:t>
            </a:r>
            <a:endParaRPr lang="ko-KR" altLang="en-US" b="1" i="1" dirty="0">
              <a:solidFill>
                <a:schemeClr val="tx1"/>
              </a:solidFill>
            </a:endParaRPr>
          </a:p>
        </p:txBody>
      </p:sp>
      <p:sp>
        <p:nvSpPr>
          <p:cNvPr id="194" name="직사각형 193">
            <a:extLst>
              <a:ext uri="{FF2B5EF4-FFF2-40B4-BE49-F238E27FC236}">
                <a16:creationId xmlns:a16="http://schemas.microsoft.com/office/drawing/2014/main" id="{67206FD4-37E6-4C37-A322-02C5064C8F19}"/>
              </a:ext>
            </a:extLst>
          </p:cNvPr>
          <p:cNvSpPr/>
          <p:nvPr/>
        </p:nvSpPr>
        <p:spPr>
          <a:xfrm>
            <a:off x="3074305" y="5161088"/>
            <a:ext cx="688070" cy="4308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b="1" i="1" dirty="0">
                <a:solidFill>
                  <a:schemeClr val="tx1"/>
                </a:solidFill>
              </a:rPr>
              <a:t>1</a:t>
            </a:r>
            <a:endParaRPr lang="ko-KR" altLang="en-US" b="1" i="1" dirty="0">
              <a:solidFill>
                <a:schemeClr val="tx1"/>
              </a:solidFill>
            </a:endParaRPr>
          </a:p>
        </p:txBody>
      </p:sp>
      <p:sp>
        <p:nvSpPr>
          <p:cNvPr id="220" name="사각형: 둥근 모서리 219">
            <a:extLst>
              <a:ext uri="{FF2B5EF4-FFF2-40B4-BE49-F238E27FC236}">
                <a16:creationId xmlns:a16="http://schemas.microsoft.com/office/drawing/2014/main" id="{7CE0FAAD-D754-4A4C-B54B-1DB068E71160}"/>
              </a:ext>
            </a:extLst>
          </p:cNvPr>
          <p:cNvSpPr/>
          <p:nvPr/>
        </p:nvSpPr>
        <p:spPr>
          <a:xfrm>
            <a:off x="-68450" y="4945046"/>
            <a:ext cx="1284154" cy="2055073"/>
          </a:xfrm>
          <a:prstGeom prst="roundRect">
            <a:avLst>
              <a:gd name="adj" fmla="val 5465"/>
            </a:avLst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i="1" dirty="0" err="1">
                <a:solidFill>
                  <a:schemeClr val="tx1"/>
                </a:solidFill>
              </a:rPr>
              <a:t>ol.data</a:t>
            </a:r>
            <a:endParaRPr lang="ko-KR" altLang="en-US" sz="2800" b="1" i="1" dirty="0">
              <a:solidFill>
                <a:schemeClr val="tx1"/>
              </a:solidFill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41980FF1-540F-469F-B290-C1078B6F4609}"/>
              </a:ext>
            </a:extLst>
          </p:cNvPr>
          <p:cNvSpPr/>
          <p:nvPr/>
        </p:nvSpPr>
        <p:spPr>
          <a:xfrm>
            <a:off x="5399887" y="4630863"/>
            <a:ext cx="682705" cy="1026728"/>
          </a:xfrm>
          <a:prstGeom prst="rect">
            <a:avLst/>
          </a:prstGeom>
          <a:pattFill prst="pct20">
            <a:fgClr>
              <a:schemeClr val="tx1">
                <a:lumMod val="75000"/>
              </a:schemeClr>
            </a:fgClr>
            <a:bgClr>
              <a:schemeClr val="bg1"/>
            </a:bgClr>
          </a:pattFill>
          <a:ln w="381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b="1" i="1" dirty="0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1BEA6F2-7B8C-4964-86A4-14E6E6A37EFF}"/>
              </a:ext>
            </a:extLst>
          </p:cNvPr>
          <p:cNvSpPr/>
          <p:nvPr/>
        </p:nvSpPr>
        <p:spPr>
          <a:xfrm>
            <a:off x="5479140" y="4724327"/>
            <a:ext cx="213979" cy="85871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b="1" i="1" dirty="0">
                <a:solidFill>
                  <a:schemeClr val="tx1"/>
                </a:solidFill>
              </a:rPr>
              <a:t>1</a:t>
            </a:r>
            <a:endParaRPr lang="ko-KR" altLang="en-US" b="1" i="1" dirty="0">
              <a:solidFill>
                <a:schemeClr val="tx1"/>
              </a:solidFill>
            </a:endParaRP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87904EA9-7EFD-4423-A30F-B05509C666CD}"/>
              </a:ext>
            </a:extLst>
          </p:cNvPr>
          <p:cNvSpPr/>
          <p:nvPr/>
        </p:nvSpPr>
        <p:spPr>
          <a:xfrm>
            <a:off x="6714599" y="5714376"/>
            <a:ext cx="608158" cy="1607167"/>
          </a:xfrm>
          <a:prstGeom prst="rect">
            <a:avLst/>
          </a:prstGeom>
          <a:pattFill prst="pct90">
            <a:fgClr>
              <a:schemeClr val="tx1">
                <a:lumMod val="50000"/>
              </a:schemeClr>
            </a:fgClr>
            <a:bgClr>
              <a:schemeClr val="bg1"/>
            </a:bgClr>
          </a:pattFill>
          <a:ln w="381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b="1" i="1" dirty="0">
              <a:solidFill>
                <a:schemeClr val="tx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C7CC791-C3AF-4557-AF2A-13B548F7B77A}"/>
              </a:ext>
            </a:extLst>
          </p:cNvPr>
          <p:cNvSpPr/>
          <p:nvPr/>
        </p:nvSpPr>
        <p:spPr>
          <a:xfrm>
            <a:off x="5693118" y="4724327"/>
            <a:ext cx="323619" cy="21889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b="1" i="1" dirty="0">
                <a:solidFill>
                  <a:schemeClr val="tx1"/>
                </a:solidFill>
              </a:rPr>
              <a:t>1</a:t>
            </a:r>
            <a:endParaRPr lang="ko-KR" altLang="en-US" b="1" i="1" dirty="0">
              <a:solidFill>
                <a:schemeClr val="tx1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77FB5A8-CD6E-459B-AF02-9F22A317D2DD}"/>
              </a:ext>
            </a:extLst>
          </p:cNvPr>
          <p:cNvSpPr/>
          <p:nvPr/>
        </p:nvSpPr>
        <p:spPr>
          <a:xfrm>
            <a:off x="5693118" y="4939103"/>
            <a:ext cx="323619" cy="21889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b="1" i="1" dirty="0">
                <a:solidFill>
                  <a:schemeClr val="tx1"/>
                </a:solidFill>
              </a:rPr>
              <a:t>1</a:t>
            </a:r>
            <a:endParaRPr lang="ko-KR" altLang="en-US" b="1" i="1" dirty="0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A2DA86B-DB1B-4008-9331-012338BA1231}"/>
              </a:ext>
            </a:extLst>
          </p:cNvPr>
          <p:cNvSpPr/>
          <p:nvPr/>
        </p:nvSpPr>
        <p:spPr>
          <a:xfrm>
            <a:off x="5693118" y="5155393"/>
            <a:ext cx="323619" cy="21889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b="1" i="1" dirty="0">
                <a:solidFill>
                  <a:schemeClr val="tx1"/>
                </a:solidFill>
              </a:rPr>
              <a:t>1</a:t>
            </a:r>
            <a:endParaRPr lang="ko-KR" altLang="en-US" b="1" i="1" dirty="0">
              <a:solidFill>
                <a:schemeClr val="tx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0E58AFE-1F21-4D8A-8EBC-9634D441C7FE}"/>
              </a:ext>
            </a:extLst>
          </p:cNvPr>
          <p:cNvSpPr/>
          <p:nvPr/>
        </p:nvSpPr>
        <p:spPr>
          <a:xfrm>
            <a:off x="5693468" y="5373343"/>
            <a:ext cx="323619" cy="20936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b="1" i="1" dirty="0">
                <a:solidFill>
                  <a:schemeClr val="tx1"/>
                </a:solidFill>
              </a:rPr>
              <a:t>1</a:t>
            </a:r>
            <a:endParaRPr lang="ko-KR" altLang="en-US" b="1" i="1" dirty="0">
              <a:solidFill>
                <a:schemeClr val="tx1"/>
              </a:solidFill>
            </a:endParaRPr>
          </a:p>
        </p:txBody>
      </p:sp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3BBD5C09-BA90-4F5A-932C-3B7203F23BBC}"/>
              </a:ext>
            </a:extLst>
          </p:cNvPr>
          <p:cNvCxnSpPr>
            <a:cxnSpLocks/>
          </p:cNvCxnSpPr>
          <p:nvPr/>
        </p:nvCxnSpPr>
        <p:spPr>
          <a:xfrm>
            <a:off x="5399761" y="5573519"/>
            <a:ext cx="2150" cy="254096"/>
          </a:xfrm>
          <a:prstGeom prst="line">
            <a:avLst/>
          </a:prstGeom>
          <a:ln w="38100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직선 연결선 214">
            <a:extLst>
              <a:ext uri="{FF2B5EF4-FFF2-40B4-BE49-F238E27FC236}">
                <a16:creationId xmlns:a16="http://schemas.microsoft.com/office/drawing/2014/main" id="{EF668591-8004-406B-B096-52E13ED60488}"/>
              </a:ext>
            </a:extLst>
          </p:cNvPr>
          <p:cNvCxnSpPr>
            <a:cxnSpLocks/>
          </p:cNvCxnSpPr>
          <p:nvPr/>
        </p:nvCxnSpPr>
        <p:spPr>
          <a:xfrm>
            <a:off x="11584515" y="5550661"/>
            <a:ext cx="0" cy="1232921"/>
          </a:xfrm>
          <a:prstGeom prst="line">
            <a:avLst/>
          </a:prstGeom>
          <a:ln w="38100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6" name="직사각형 215">
            <a:extLst>
              <a:ext uri="{FF2B5EF4-FFF2-40B4-BE49-F238E27FC236}">
                <a16:creationId xmlns:a16="http://schemas.microsoft.com/office/drawing/2014/main" id="{5B5EB80E-2A3C-4FA6-BC42-6E7AA93A5DDF}"/>
              </a:ext>
            </a:extLst>
          </p:cNvPr>
          <p:cNvSpPr/>
          <p:nvPr/>
        </p:nvSpPr>
        <p:spPr>
          <a:xfrm>
            <a:off x="8493561" y="4622292"/>
            <a:ext cx="682705" cy="1026728"/>
          </a:xfrm>
          <a:prstGeom prst="rect">
            <a:avLst/>
          </a:prstGeom>
          <a:pattFill prst="pct20">
            <a:fgClr>
              <a:schemeClr val="tx2"/>
            </a:fgClr>
            <a:bgClr>
              <a:schemeClr val="bg1"/>
            </a:bgClr>
          </a:pattFill>
          <a:ln w="381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b="1" i="1" dirty="0">
              <a:solidFill>
                <a:schemeClr val="tx1"/>
              </a:solidFill>
            </a:endParaRPr>
          </a:p>
        </p:txBody>
      </p: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47945AF6-5944-4FBC-9BA0-002406209EF1}"/>
              </a:ext>
            </a:extLst>
          </p:cNvPr>
          <p:cNvSpPr/>
          <p:nvPr/>
        </p:nvSpPr>
        <p:spPr>
          <a:xfrm>
            <a:off x="8572814" y="4715756"/>
            <a:ext cx="213979" cy="85871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b="1" i="1" dirty="0">
                <a:solidFill>
                  <a:schemeClr val="tx1"/>
                </a:solidFill>
              </a:rPr>
              <a:t>1</a:t>
            </a:r>
            <a:endParaRPr lang="ko-KR" altLang="en-US" b="1" i="1" dirty="0">
              <a:solidFill>
                <a:schemeClr val="tx1"/>
              </a:solidFill>
            </a:endParaRPr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09327390-76C7-49EA-A65C-361B0F1873EB}"/>
              </a:ext>
            </a:extLst>
          </p:cNvPr>
          <p:cNvSpPr/>
          <p:nvPr/>
        </p:nvSpPr>
        <p:spPr>
          <a:xfrm>
            <a:off x="8786792" y="4715756"/>
            <a:ext cx="323619" cy="21889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b="1" i="1" dirty="0">
                <a:solidFill>
                  <a:schemeClr val="tx1"/>
                </a:solidFill>
              </a:rPr>
              <a:t>1</a:t>
            </a:r>
            <a:endParaRPr lang="ko-KR" altLang="en-US" b="1" i="1" dirty="0">
              <a:solidFill>
                <a:schemeClr val="tx1"/>
              </a:solidFill>
            </a:endParaRPr>
          </a:p>
        </p:txBody>
      </p: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DE732709-5A16-409B-A7B2-F88138D27F17}"/>
              </a:ext>
            </a:extLst>
          </p:cNvPr>
          <p:cNvSpPr/>
          <p:nvPr/>
        </p:nvSpPr>
        <p:spPr>
          <a:xfrm>
            <a:off x="8786792" y="4930532"/>
            <a:ext cx="323619" cy="21889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b="1" i="1" dirty="0">
                <a:solidFill>
                  <a:schemeClr val="tx1"/>
                </a:solidFill>
              </a:rPr>
              <a:t>1</a:t>
            </a:r>
            <a:endParaRPr lang="ko-KR" altLang="en-US" b="1" i="1" dirty="0">
              <a:solidFill>
                <a:schemeClr val="tx1"/>
              </a:solidFill>
            </a:endParaRPr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8B1A6178-F327-4AE4-B6D8-671EE7C175F7}"/>
              </a:ext>
            </a:extLst>
          </p:cNvPr>
          <p:cNvSpPr/>
          <p:nvPr/>
        </p:nvSpPr>
        <p:spPr>
          <a:xfrm>
            <a:off x="8786792" y="5146822"/>
            <a:ext cx="323619" cy="21889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b="1" i="1" dirty="0">
                <a:solidFill>
                  <a:schemeClr val="tx1"/>
                </a:solidFill>
              </a:rPr>
              <a:t>1</a:t>
            </a:r>
            <a:endParaRPr lang="ko-KR" altLang="en-US" b="1" i="1" dirty="0">
              <a:solidFill>
                <a:schemeClr val="tx1"/>
              </a:solidFill>
            </a:endParaRPr>
          </a:p>
        </p:txBody>
      </p:sp>
      <p:sp>
        <p:nvSpPr>
          <p:cNvPr id="224" name="직사각형 223">
            <a:extLst>
              <a:ext uri="{FF2B5EF4-FFF2-40B4-BE49-F238E27FC236}">
                <a16:creationId xmlns:a16="http://schemas.microsoft.com/office/drawing/2014/main" id="{0AA73801-5DF7-4296-8F81-CCE5A5B4238C}"/>
              </a:ext>
            </a:extLst>
          </p:cNvPr>
          <p:cNvSpPr/>
          <p:nvPr/>
        </p:nvSpPr>
        <p:spPr>
          <a:xfrm>
            <a:off x="8787142" y="5364772"/>
            <a:ext cx="323619" cy="20936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b="1" i="1" dirty="0">
                <a:solidFill>
                  <a:schemeClr val="tx1"/>
                </a:solidFill>
              </a:rPr>
              <a:t>1</a:t>
            </a:r>
            <a:endParaRPr lang="ko-KR" altLang="en-US" b="1" i="1" dirty="0">
              <a:solidFill>
                <a:schemeClr val="tx1"/>
              </a:solidFill>
            </a:endParaRPr>
          </a:p>
        </p:txBody>
      </p:sp>
      <p:sp>
        <p:nvSpPr>
          <p:cNvPr id="225" name="직사각형 224">
            <a:extLst>
              <a:ext uri="{FF2B5EF4-FFF2-40B4-BE49-F238E27FC236}">
                <a16:creationId xmlns:a16="http://schemas.microsoft.com/office/drawing/2014/main" id="{2B186FD5-8776-4548-A772-4C2C4C311693}"/>
              </a:ext>
            </a:extLst>
          </p:cNvPr>
          <p:cNvSpPr/>
          <p:nvPr/>
        </p:nvSpPr>
        <p:spPr>
          <a:xfrm>
            <a:off x="9808273" y="5709772"/>
            <a:ext cx="616305" cy="1607167"/>
          </a:xfrm>
          <a:prstGeom prst="rect">
            <a:avLst/>
          </a:prstGeom>
          <a:pattFill prst="pct90">
            <a:fgClr>
              <a:schemeClr val="tx2"/>
            </a:fgClr>
            <a:bgClr>
              <a:schemeClr val="bg1"/>
            </a:bgClr>
          </a:pattFill>
          <a:ln w="381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b="1" i="1" dirty="0">
              <a:solidFill>
                <a:schemeClr val="tx1"/>
              </a:solidFill>
            </a:endParaRPr>
          </a:p>
        </p:txBody>
      </p:sp>
      <p:sp>
        <p:nvSpPr>
          <p:cNvPr id="247" name="직사각형 246">
            <a:extLst>
              <a:ext uri="{FF2B5EF4-FFF2-40B4-BE49-F238E27FC236}">
                <a16:creationId xmlns:a16="http://schemas.microsoft.com/office/drawing/2014/main" id="{23EFFA1F-5C21-4D63-AE87-03FD2BBC0B01}"/>
              </a:ext>
            </a:extLst>
          </p:cNvPr>
          <p:cNvSpPr/>
          <p:nvPr/>
        </p:nvSpPr>
        <p:spPr>
          <a:xfrm>
            <a:off x="11584105" y="4630870"/>
            <a:ext cx="682705" cy="1026728"/>
          </a:xfrm>
          <a:prstGeom prst="rect">
            <a:avLst/>
          </a:prstGeom>
          <a:pattFill prst="pct20">
            <a:fgClr>
              <a:schemeClr val="tx1">
                <a:lumMod val="50000"/>
              </a:schemeClr>
            </a:fgClr>
            <a:bgClr>
              <a:schemeClr val="bg1"/>
            </a:bgClr>
          </a:pattFill>
          <a:ln w="381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b="1" i="1" dirty="0">
              <a:solidFill>
                <a:schemeClr val="tx1"/>
              </a:solidFill>
            </a:endParaRPr>
          </a:p>
        </p:txBody>
      </p:sp>
      <p:sp>
        <p:nvSpPr>
          <p:cNvPr id="248" name="직사각형 247">
            <a:extLst>
              <a:ext uri="{FF2B5EF4-FFF2-40B4-BE49-F238E27FC236}">
                <a16:creationId xmlns:a16="http://schemas.microsoft.com/office/drawing/2014/main" id="{92EF6AB2-2388-4AF7-A83F-E4AD3F0E8D96}"/>
              </a:ext>
            </a:extLst>
          </p:cNvPr>
          <p:cNvSpPr/>
          <p:nvPr/>
        </p:nvSpPr>
        <p:spPr>
          <a:xfrm>
            <a:off x="11663358" y="4724334"/>
            <a:ext cx="213979" cy="85871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b="1" i="1" dirty="0">
                <a:solidFill>
                  <a:schemeClr val="tx1"/>
                </a:solidFill>
              </a:rPr>
              <a:t>1</a:t>
            </a:r>
            <a:endParaRPr lang="ko-KR" altLang="en-US" b="1" i="1" dirty="0">
              <a:solidFill>
                <a:schemeClr val="tx1"/>
              </a:solidFill>
            </a:endParaRPr>
          </a:p>
        </p:txBody>
      </p:sp>
      <p:sp>
        <p:nvSpPr>
          <p:cNvPr id="249" name="직사각형 248">
            <a:extLst>
              <a:ext uri="{FF2B5EF4-FFF2-40B4-BE49-F238E27FC236}">
                <a16:creationId xmlns:a16="http://schemas.microsoft.com/office/drawing/2014/main" id="{0DE358AB-FBB2-4548-8E9A-C269797E4F22}"/>
              </a:ext>
            </a:extLst>
          </p:cNvPr>
          <p:cNvSpPr/>
          <p:nvPr/>
        </p:nvSpPr>
        <p:spPr>
          <a:xfrm>
            <a:off x="11877336" y="4724334"/>
            <a:ext cx="323619" cy="21889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b="1" i="1" dirty="0">
                <a:solidFill>
                  <a:schemeClr val="tx1"/>
                </a:solidFill>
              </a:rPr>
              <a:t>1</a:t>
            </a:r>
            <a:endParaRPr lang="ko-KR" altLang="en-US" b="1" i="1" dirty="0">
              <a:solidFill>
                <a:schemeClr val="tx1"/>
              </a:solidFill>
            </a:endParaRPr>
          </a:p>
        </p:txBody>
      </p:sp>
      <p:sp>
        <p:nvSpPr>
          <p:cNvPr id="250" name="직사각형 249">
            <a:extLst>
              <a:ext uri="{FF2B5EF4-FFF2-40B4-BE49-F238E27FC236}">
                <a16:creationId xmlns:a16="http://schemas.microsoft.com/office/drawing/2014/main" id="{CD606903-E48F-4C92-BBA2-DA5C3E3CBD65}"/>
              </a:ext>
            </a:extLst>
          </p:cNvPr>
          <p:cNvSpPr/>
          <p:nvPr/>
        </p:nvSpPr>
        <p:spPr>
          <a:xfrm>
            <a:off x="11877336" y="4939110"/>
            <a:ext cx="323619" cy="21889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b="1" i="1" dirty="0">
                <a:solidFill>
                  <a:schemeClr val="tx1"/>
                </a:solidFill>
              </a:rPr>
              <a:t>1</a:t>
            </a:r>
            <a:endParaRPr lang="ko-KR" altLang="en-US" b="1" i="1" dirty="0">
              <a:solidFill>
                <a:schemeClr val="tx1"/>
              </a:solidFill>
            </a:endParaRPr>
          </a:p>
        </p:txBody>
      </p:sp>
      <p:sp>
        <p:nvSpPr>
          <p:cNvPr id="251" name="직사각형 250">
            <a:extLst>
              <a:ext uri="{FF2B5EF4-FFF2-40B4-BE49-F238E27FC236}">
                <a16:creationId xmlns:a16="http://schemas.microsoft.com/office/drawing/2014/main" id="{6AE6703F-92D0-495E-8BAB-349A4EEEF158}"/>
              </a:ext>
            </a:extLst>
          </p:cNvPr>
          <p:cNvSpPr/>
          <p:nvPr/>
        </p:nvSpPr>
        <p:spPr>
          <a:xfrm>
            <a:off x="11877336" y="5155400"/>
            <a:ext cx="323619" cy="21889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b="1" i="1" dirty="0">
                <a:solidFill>
                  <a:schemeClr val="tx1"/>
                </a:solidFill>
              </a:rPr>
              <a:t>1</a:t>
            </a:r>
            <a:endParaRPr lang="ko-KR" altLang="en-US" b="1" i="1" dirty="0">
              <a:solidFill>
                <a:schemeClr val="tx1"/>
              </a:solidFill>
            </a:endParaRPr>
          </a:p>
        </p:txBody>
      </p:sp>
      <p:sp>
        <p:nvSpPr>
          <p:cNvPr id="258" name="직사각형 257">
            <a:extLst>
              <a:ext uri="{FF2B5EF4-FFF2-40B4-BE49-F238E27FC236}">
                <a16:creationId xmlns:a16="http://schemas.microsoft.com/office/drawing/2014/main" id="{1CF0EF2D-DD62-4361-9739-9BBB3C92AB7D}"/>
              </a:ext>
            </a:extLst>
          </p:cNvPr>
          <p:cNvSpPr/>
          <p:nvPr/>
        </p:nvSpPr>
        <p:spPr>
          <a:xfrm>
            <a:off x="11877686" y="5373350"/>
            <a:ext cx="323619" cy="20936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b="1" i="1" dirty="0">
                <a:solidFill>
                  <a:schemeClr val="tx1"/>
                </a:solidFill>
              </a:rPr>
              <a:t>1</a:t>
            </a:r>
            <a:endParaRPr lang="ko-KR" altLang="en-US" b="1" i="1" dirty="0">
              <a:solidFill>
                <a:schemeClr val="tx1"/>
              </a:solidFill>
            </a:endParaRPr>
          </a:p>
        </p:txBody>
      </p:sp>
      <p:sp>
        <p:nvSpPr>
          <p:cNvPr id="259" name="직사각형 258">
            <a:extLst>
              <a:ext uri="{FF2B5EF4-FFF2-40B4-BE49-F238E27FC236}">
                <a16:creationId xmlns:a16="http://schemas.microsoft.com/office/drawing/2014/main" id="{0CFAB5E5-7A60-4D5A-9D98-B2A7004E4BC5}"/>
              </a:ext>
            </a:extLst>
          </p:cNvPr>
          <p:cNvSpPr/>
          <p:nvPr/>
        </p:nvSpPr>
        <p:spPr>
          <a:xfrm>
            <a:off x="12898817" y="5714383"/>
            <a:ext cx="639717" cy="1607167"/>
          </a:xfrm>
          <a:prstGeom prst="rect">
            <a:avLst/>
          </a:prstGeom>
          <a:pattFill prst="pct90">
            <a:fgClr>
              <a:schemeClr val="bg2">
                <a:lumMod val="10000"/>
              </a:schemeClr>
            </a:fgClr>
            <a:bgClr>
              <a:schemeClr val="bg1"/>
            </a:bgClr>
          </a:pattFill>
          <a:ln w="381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b="1" i="1" dirty="0">
              <a:solidFill>
                <a:schemeClr val="tx1"/>
              </a:solidFill>
            </a:endParaRPr>
          </a:p>
        </p:txBody>
      </p:sp>
      <p:cxnSp>
        <p:nvCxnSpPr>
          <p:cNvPr id="260" name="직선 연결선 259">
            <a:extLst>
              <a:ext uri="{FF2B5EF4-FFF2-40B4-BE49-F238E27FC236}">
                <a16:creationId xmlns:a16="http://schemas.microsoft.com/office/drawing/2014/main" id="{C67513D2-E00F-4F3D-A4D6-1D01BC84BD19}"/>
              </a:ext>
            </a:extLst>
          </p:cNvPr>
          <p:cNvCxnSpPr>
            <a:cxnSpLocks/>
          </p:cNvCxnSpPr>
          <p:nvPr/>
        </p:nvCxnSpPr>
        <p:spPr>
          <a:xfrm>
            <a:off x="11583979" y="5550666"/>
            <a:ext cx="2150" cy="254096"/>
          </a:xfrm>
          <a:prstGeom prst="line">
            <a:avLst/>
          </a:prstGeom>
          <a:ln w="38100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1" name="직사각형 270">
            <a:extLst>
              <a:ext uri="{FF2B5EF4-FFF2-40B4-BE49-F238E27FC236}">
                <a16:creationId xmlns:a16="http://schemas.microsoft.com/office/drawing/2014/main" id="{5CD44E20-6955-4EC4-9C8D-B43C99D9DC1A}"/>
              </a:ext>
            </a:extLst>
          </p:cNvPr>
          <p:cNvSpPr/>
          <p:nvPr/>
        </p:nvSpPr>
        <p:spPr>
          <a:xfrm>
            <a:off x="6835071" y="6759547"/>
            <a:ext cx="1668610" cy="449357"/>
          </a:xfrm>
          <a:prstGeom prst="rect">
            <a:avLst/>
          </a:prstGeom>
          <a:solidFill>
            <a:schemeClr val="bg2">
              <a:lumMod val="50000"/>
            </a:schemeClr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b="1" i="1" dirty="0">
                <a:solidFill>
                  <a:schemeClr val="bg1"/>
                </a:solidFill>
              </a:rPr>
              <a:t>1</a:t>
            </a:r>
            <a:endParaRPr lang="ko-KR" altLang="en-US" b="1" i="1" dirty="0">
              <a:solidFill>
                <a:schemeClr val="bg1"/>
              </a:solidFill>
            </a:endParaRPr>
          </a:p>
        </p:txBody>
      </p:sp>
      <p:sp>
        <p:nvSpPr>
          <p:cNvPr id="272" name="직사각형 271">
            <a:extLst>
              <a:ext uri="{FF2B5EF4-FFF2-40B4-BE49-F238E27FC236}">
                <a16:creationId xmlns:a16="http://schemas.microsoft.com/office/drawing/2014/main" id="{B14E1BF8-FEA1-4929-8F13-A577CA42752B}"/>
              </a:ext>
            </a:extLst>
          </p:cNvPr>
          <p:cNvSpPr/>
          <p:nvPr/>
        </p:nvSpPr>
        <p:spPr>
          <a:xfrm>
            <a:off x="9929473" y="6748054"/>
            <a:ext cx="1668610" cy="449357"/>
          </a:xfrm>
          <a:prstGeom prst="rect">
            <a:avLst/>
          </a:prstGeom>
          <a:solidFill>
            <a:schemeClr val="bg2">
              <a:lumMod val="50000"/>
            </a:schemeClr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b="1" i="1" dirty="0">
                <a:solidFill>
                  <a:schemeClr val="bg1"/>
                </a:solidFill>
              </a:rPr>
              <a:t>1</a:t>
            </a:r>
            <a:endParaRPr lang="ko-KR" altLang="en-US" b="1" i="1" dirty="0">
              <a:solidFill>
                <a:schemeClr val="bg1"/>
              </a:solidFill>
            </a:endParaRPr>
          </a:p>
        </p:txBody>
      </p:sp>
      <p:sp>
        <p:nvSpPr>
          <p:cNvPr id="273" name="직사각형 272">
            <a:extLst>
              <a:ext uri="{FF2B5EF4-FFF2-40B4-BE49-F238E27FC236}">
                <a16:creationId xmlns:a16="http://schemas.microsoft.com/office/drawing/2014/main" id="{3F8E591B-0255-41A4-BF9E-707F73561559}"/>
              </a:ext>
            </a:extLst>
          </p:cNvPr>
          <p:cNvSpPr/>
          <p:nvPr/>
        </p:nvSpPr>
        <p:spPr>
          <a:xfrm>
            <a:off x="13018055" y="6770031"/>
            <a:ext cx="1668610" cy="449357"/>
          </a:xfrm>
          <a:prstGeom prst="rect">
            <a:avLst/>
          </a:prstGeom>
          <a:solidFill>
            <a:schemeClr val="bg2">
              <a:lumMod val="50000"/>
            </a:schemeClr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b="1" i="1" dirty="0">
                <a:solidFill>
                  <a:schemeClr val="bg1"/>
                </a:solidFill>
              </a:rPr>
              <a:t>1</a:t>
            </a:r>
            <a:endParaRPr lang="ko-KR" altLang="en-US" b="1" i="1" dirty="0">
              <a:solidFill>
                <a:schemeClr val="bg1"/>
              </a:solidFill>
            </a:endParaRPr>
          </a:p>
        </p:txBody>
      </p:sp>
      <p:cxnSp>
        <p:nvCxnSpPr>
          <p:cNvPr id="221" name="직선 연결선 220">
            <a:extLst>
              <a:ext uri="{FF2B5EF4-FFF2-40B4-BE49-F238E27FC236}">
                <a16:creationId xmlns:a16="http://schemas.microsoft.com/office/drawing/2014/main" id="{E82AC2E7-093F-43D0-B1FA-083AF6648D27}"/>
              </a:ext>
            </a:extLst>
          </p:cNvPr>
          <p:cNvCxnSpPr>
            <a:cxnSpLocks/>
          </p:cNvCxnSpPr>
          <p:nvPr/>
        </p:nvCxnSpPr>
        <p:spPr>
          <a:xfrm flipH="1">
            <a:off x="5254625" y="5699755"/>
            <a:ext cx="9636025" cy="8271"/>
          </a:xfrm>
          <a:prstGeom prst="line">
            <a:avLst/>
          </a:prstGeom>
          <a:ln w="28575"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40123DFB-E654-41BF-9AF5-E7699522D6CD}"/>
              </a:ext>
            </a:extLst>
          </p:cNvPr>
          <p:cNvSpPr/>
          <p:nvPr/>
        </p:nvSpPr>
        <p:spPr>
          <a:xfrm>
            <a:off x="6076799" y="5013478"/>
            <a:ext cx="1128870" cy="1672822"/>
          </a:xfrm>
          <a:prstGeom prst="rect">
            <a:avLst/>
          </a:prstGeom>
          <a:pattFill prst="wdUpDiag">
            <a:fgClr>
              <a:schemeClr val="bg2">
                <a:lumMod val="10000"/>
              </a:schemeClr>
            </a:fgClr>
            <a:bgClr>
              <a:schemeClr val="bg1"/>
            </a:bgClr>
          </a:pattFill>
          <a:ln w="381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b="1" i="1" dirty="0">
              <a:solidFill>
                <a:schemeClr val="tx1"/>
              </a:solidFill>
            </a:endParaRPr>
          </a:p>
        </p:txBody>
      </p:sp>
      <p:cxnSp>
        <p:nvCxnSpPr>
          <p:cNvPr id="82" name="직선 연결선 81">
            <a:extLst>
              <a:ext uri="{FF2B5EF4-FFF2-40B4-BE49-F238E27FC236}">
                <a16:creationId xmlns:a16="http://schemas.microsoft.com/office/drawing/2014/main" id="{15F107E3-D10C-4215-9EE2-23990573E335}"/>
              </a:ext>
            </a:extLst>
          </p:cNvPr>
          <p:cNvCxnSpPr>
            <a:cxnSpLocks/>
          </p:cNvCxnSpPr>
          <p:nvPr/>
        </p:nvCxnSpPr>
        <p:spPr>
          <a:xfrm>
            <a:off x="6839834" y="5505360"/>
            <a:ext cx="0" cy="1232921"/>
          </a:xfrm>
          <a:prstGeom prst="line">
            <a:avLst/>
          </a:prstGeom>
          <a:ln w="38100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CEA978F-37E6-45B0-94A3-3AFDF2A4827F}"/>
              </a:ext>
            </a:extLst>
          </p:cNvPr>
          <p:cNvSpPr/>
          <p:nvPr/>
        </p:nvSpPr>
        <p:spPr>
          <a:xfrm>
            <a:off x="6162620" y="5762835"/>
            <a:ext cx="972000" cy="218893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  <a:ln w="28575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b="1" i="1" dirty="0">
                <a:solidFill>
                  <a:schemeClr val="tx1">
                    <a:lumMod val="50000"/>
                  </a:schemeClr>
                </a:solidFill>
              </a:rPr>
              <a:t>1</a:t>
            </a:r>
            <a:endParaRPr lang="ko-KR" altLang="en-US" b="1" i="1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8A8F606-9266-46AB-AF4D-0ED19C923454}"/>
              </a:ext>
            </a:extLst>
          </p:cNvPr>
          <p:cNvSpPr/>
          <p:nvPr/>
        </p:nvSpPr>
        <p:spPr>
          <a:xfrm>
            <a:off x="6162620" y="5979198"/>
            <a:ext cx="972000" cy="218893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  <a:ln w="28575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b="1" i="1" dirty="0">
                <a:solidFill>
                  <a:schemeClr val="tx1">
                    <a:lumMod val="50000"/>
                  </a:schemeClr>
                </a:solidFill>
              </a:rPr>
              <a:t>1</a:t>
            </a:r>
            <a:endParaRPr lang="ko-KR" altLang="en-US" b="1" i="1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91AFFB1-19B2-4BAC-8AF0-812B7721B0D6}"/>
              </a:ext>
            </a:extLst>
          </p:cNvPr>
          <p:cNvSpPr/>
          <p:nvPr/>
        </p:nvSpPr>
        <p:spPr>
          <a:xfrm>
            <a:off x="6162620" y="6196281"/>
            <a:ext cx="972000" cy="218893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  <a:ln w="28575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b="1" i="1" dirty="0">
                <a:solidFill>
                  <a:schemeClr val="tx1">
                    <a:lumMod val="50000"/>
                  </a:schemeClr>
                </a:solidFill>
              </a:rPr>
              <a:t>1</a:t>
            </a:r>
            <a:endParaRPr lang="ko-KR" altLang="en-US" b="1" i="1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D04EA66-007C-4BA4-A75C-E293A7C7C6C4}"/>
              </a:ext>
            </a:extLst>
          </p:cNvPr>
          <p:cNvSpPr/>
          <p:nvPr/>
        </p:nvSpPr>
        <p:spPr>
          <a:xfrm>
            <a:off x="6163425" y="6416612"/>
            <a:ext cx="972000" cy="209368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  <a:ln w="28575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b="1" i="1" dirty="0">
                <a:solidFill>
                  <a:schemeClr val="tx1">
                    <a:lumMod val="50000"/>
                  </a:schemeClr>
                </a:solidFill>
              </a:rPr>
              <a:t>1</a:t>
            </a:r>
            <a:endParaRPr lang="ko-KR" altLang="en-US" b="1" i="1" dirty="0">
              <a:solidFill>
                <a:schemeClr val="tx1">
                  <a:lumMod val="50000"/>
                </a:schemeClr>
              </a:solidFill>
            </a:endParaRPr>
          </a:p>
        </p:txBody>
      </p:sp>
      <p:cxnSp>
        <p:nvCxnSpPr>
          <p:cNvPr id="81" name="직선 연결선 80">
            <a:extLst>
              <a:ext uri="{FF2B5EF4-FFF2-40B4-BE49-F238E27FC236}">
                <a16:creationId xmlns:a16="http://schemas.microsoft.com/office/drawing/2014/main" id="{D78EC185-DC13-4CFE-9387-326626BDDF2A}"/>
              </a:ext>
            </a:extLst>
          </p:cNvPr>
          <p:cNvCxnSpPr>
            <a:cxnSpLocks/>
          </p:cNvCxnSpPr>
          <p:nvPr/>
        </p:nvCxnSpPr>
        <p:spPr>
          <a:xfrm>
            <a:off x="6167350" y="5504088"/>
            <a:ext cx="2150" cy="254096"/>
          </a:xfrm>
          <a:prstGeom prst="line">
            <a:avLst/>
          </a:prstGeom>
          <a:ln w="38100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2B838724-B639-4269-B794-5FE6F6F8A889}"/>
              </a:ext>
            </a:extLst>
          </p:cNvPr>
          <p:cNvSpPr/>
          <p:nvPr/>
        </p:nvSpPr>
        <p:spPr>
          <a:xfrm>
            <a:off x="6161000" y="5067833"/>
            <a:ext cx="678938" cy="4308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b="1" i="1" dirty="0">
                <a:solidFill>
                  <a:schemeClr val="tx1"/>
                </a:solidFill>
              </a:rPr>
              <a:t>2</a:t>
            </a:r>
            <a:endParaRPr lang="ko-KR" altLang="en-US" b="1" i="1" dirty="0">
              <a:solidFill>
                <a:schemeClr val="tx1"/>
              </a:solidFill>
            </a:endParaRPr>
          </a:p>
        </p:txBody>
      </p:sp>
      <p:sp>
        <p:nvSpPr>
          <p:cNvPr id="234" name="직사각형 233">
            <a:extLst>
              <a:ext uri="{FF2B5EF4-FFF2-40B4-BE49-F238E27FC236}">
                <a16:creationId xmlns:a16="http://schemas.microsoft.com/office/drawing/2014/main" id="{150ABA32-CC42-4BC1-9ECF-02F46CB36CE7}"/>
              </a:ext>
            </a:extLst>
          </p:cNvPr>
          <p:cNvSpPr/>
          <p:nvPr/>
        </p:nvSpPr>
        <p:spPr>
          <a:xfrm>
            <a:off x="9170473" y="5004907"/>
            <a:ext cx="1128870" cy="1672822"/>
          </a:xfrm>
          <a:prstGeom prst="rect">
            <a:avLst/>
          </a:prstGeom>
          <a:pattFill prst="wdUpDiag">
            <a:fgClr>
              <a:schemeClr val="tx2"/>
            </a:fgClr>
            <a:bgClr>
              <a:schemeClr val="bg1"/>
            </a:bgClr>
          </a:pattFill>
          <a:ln w="381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b="1" i="1" dirty="0">
              <a:solidFill>
                <a:schemeClr val="tx1"/>
              </a:solidFill>
            </a:endParaRPr>
          </a:p>
        </p:txBody>
      </p:sp>
      <p:cxnSp>
        <p:nvCxnSpPr>
          <p:cNvPr id="237" name="직선 연결선 236">
            <a:extLst>
              <a:ext uri="{FF2B5EF4-FFF2-40B4-BE49-F238E27FC236}">
                <a16:creationId xmlns:a16="http://schemas.microsoft.com/office/drawing/2014/main" id="{AB6F2034-1020-4335-8258-D14A60B760F0}"/>
              </a:ext>
            </a:extLst>
          </p:cNvPr>
          <p:cNvCxnSpPr>
            <a:cxnSpLocks/>
          </p:cNvCxnSpPr>
          <p:nvPr/>
        </p:nvCxnSpPr>
        <p:spPr>
          <a:xfrm>
            <a:off x="9933508" y="5496789"/>
            <a:ext cx="0" cy="1232921"/>
          </a:xfrm>
          <a:prstGeom prst="line">
            <a:avLst/>
          </a:prstGeom>
          <a:ln w="38100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9" name="직사각형 238">
            <a:extLst>
              <a:ext uri="{FF2B5EF4-FFF2-40B4-BE49-F238E27FC236}">
                <a16:creationId xmlns:a16="http://schemas.microsoft.com/office/drawing/2014/main" id="{C8F3F233-28AC-46F7-9C91-A0801680DFAB}"/>
              </a:ext>
            </a:extLst>
          </p:cNvPr>
          <p:cNvSpPr/>
          <p:nvPr/>
        </p:nvSpPr>
        <p:spPr>
          <a:xfrm>
            <a:off x="9256294" y="5754264"/>
            <a:ext cx="972000" cy="218893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  <a:ln w="28575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b="1" i="1" dirty="0">
                <a:solidFill>
                  <a:schemeClr val="tx1">
                    <a:lumMod val="50000"/>
                  </a:schemeClr>
                </a:solidFill>
              </a:rPr>
              <a:t>1</a:t>
            </a:r>
            <a:endParaRPr lang="ko-KR" altLang="en-US" b="1" i="1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240" name="직사각형 239">
            <a:extLst>
              <a:ext uri="{FF2B5EF4-FFF2-40B4-BE49-F238E27FC236}">
                <a16:creationId xmlns:a16="http://schemas.microsoft.com/office/drawing/2014/main" id="{7C782E29-949B-4A16-BCE9-DA89974F0E23}"/>
              </a:ext>
            </a:extLst>
          </p:cNvPr>
          <p:cNvSpPr/>
          <p:nvPr/>
        </p:nvSpPr>
        <p:spPr>
          <a:xfrm>
            <a:off x="9256294" y="5970627"/>
            <a:ext cx="972000" cy="218893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  <a:ln w="28575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b="1" i="1" dirty="0">
                <a:solidFill>
                  <a:schemeClr val="tx1">
                    <a:lumMod val="50000"/>
                  </a:schemeClr>
                </a:solidFill>
              </a:rPr>
              <a:t>1</a:t>
            </a:r>
            <a:endParaRPr lang="ko-KR" altLang="en-US" b="1" i="1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241" name="직사각형 240">
            <a:extLst>
              <a:ext uri="{FF2B5EF4-FFF2-40B4-BE49-F238E27FC236}">
                <a16:creationId xmlns:a16="http://schemas.microsoft.com/office/drawing/2014/main" id="{F9BF7500-5EEF-4183-9305-0345A86B2409}"/>
              </a:ext>
            </a:extLst>
          </p:cNvPr>
          <p:cNvSpPr/>
          <p:nvPr/>
        </p:nvSpPr>
        <p:spPr>
          <a:xfrm>
            <a:off x="9256294" y="6187710"/>
            <a:ext cx="972000" cy="218893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  <a:ln w="28575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b="1" i="1" dirty="0">
                <a:solidFill>
                  <a:schemeClr val="tx1">
                    <a:lumMod val="50000"/>
                  </a:schemeClr>
                </a:solidFill>
              </a:rPr>
              <a:t>1</a:t>
            </a:r>
            <a:endParaRPr lang="ko-KR" altLang="en-US" b="1" i="1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242" name="직사각형 241">
            <a:extLst>
              <a:ext uri="{FF2B5EF4-FFF2-40B4-BE49-F238E27FC236}">
                <a16:creationId xmlns:a16="http://schemas.microsoft.com/office/drawing/2014/main" id="{B0D303C5-F1EA-4D20-B974-10C720584A9B}"/>
              </a:ext>
            </a:extLst>
          </p:cNvPr>
          <p:cNvSpPr/>
          <p:nvPr/>
        </p:nvSpPr>
        <p:spPr>
          <a:xfrm>
            <a:off x="9257099" y="6408041"/>
            <a:ext cx="972000" cy="209368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  <a:ln w="28575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b="1" i="1" dirty="0">
                <a:solidFill>
                  <a:schemeClr val="tx1">
                    <a:lumMod val="50000"/>
                  </a:schemeClr>
                </a:solidFill>
              </a:rPr>
              <a:t>1</a:t>
            </a:r>
            <a:endParaRPr lang="ko-KR" altLang="en-US" b="1" i="1" dirty="0">
              <a:solidFill>
                <a:schemeClr val="tx1">
                  <a:lumMod val="50000"/>
                </a:schemeClr>
              </a:solidFill>
            </a:endParaRPr>
          </a:p>
        </p:txBody>
      </p:sp>
      <p:cxnSp>
        <p:nvCxnSpPr>
          <p:cNvPr id="243" name="직선 연결선 242">
            <a:extLst>
              <a:ext uri="{FF2B5EF4-FFF2-40B4-BE49-F238E27FC236}">
                <a16:creationId xmlns:a16="http://schemas.microsoft.com/office/drawing/2014/main" id="{205F8ECE-69DE-48DA-80AA-FD4CFA6C77CC}"/>
              </a:ext>
            </a:extLst>
          </p:cNvPr>
          <p:cNvCxnSpPr>
            <a:cxnSpLocks/>
          </p:cNvCxnSpPr>
          <p:nvPr/>
        </p:nvCxnSpPr>
        <p:spPr>
          <a:xfrm>
            <a:off x="9261024" y="5495517"/>
            <a:ext cx="2150" cy="254096"/>
          </a:xfrm>
          <a:prstGeom prst="line">
            <a:avLst/>
          </a:prstGeom>
          <a:ln w="38100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4" name="직사각형 243">
            <a:extLst>
              <a:ext uri="{FF2B5EF4-FFF2-40B4-BE49-F238E27FC236}">
                <a16:creationId xmlns:a16="http://schemas.microsoft.com/office/drawing/2014/main" id="{FD811B7C-5D94-46B3-9FA3-D7022BAFAEF1}"/>
              </a:ext>
            </a:extLst>
          </p:cNvPr>
          <p:cNvSpPr/>
          <p:nvPr/>
        </p:nvSpPr>
        <p:spPr>
          <a:xfrm>
            <a:off x="9254674" y="5059262"/>
            <a:ext cx="678938" cy="4308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b="1" i="1" dirty="0">
                <a:solidFill>
                  <a:schemeClr val="tx1"/>
                </a:solidFill>
              </a:rPr>
              <a:t>2</a:t>
            </a:r>
            <a:endParaRPr lang="ko-KR" altLang="en-US" b="1" i="1" dirty="0">
              <a:solidFill>
                <a:schemeClr val="tx1"/>
              </a:solidFill>
            </a:endParaRPr>
          </a:p>
        </p:txBody>
      </p:sp>
      <p:sp>
        <p:nvSpPr>
          <p:cNvPr id="261" name="직사각형 260">
            <a:extLst>
              <a:ext uri="{FF2B5EF4-FFF2-40B4-BE49-F238E27FC236}">
                <a16:creationId xmlns:a16="http://schemas.microsoft.com/office/drawing/2014/main" id="{478BADDD-A933-4744-A887-71C1D5D28F4E}"/>
              </a:ext>
            </a:extLst>
          </p:cNvPr>
          <p:cNvSpPr/>
          <p:nvPr/>
        </p:nvSpPr>
        <p:spPr>
          <a:xfrm>
            <a:off x="12261017" y="5013485"/>
            <a:ext cx="1128870" cy="1672822"/>
          </a:xfrm>
          <a:prstGeom prst="rect">
            <a:avLst/>
          </a:prstGeom>
          <a:pattFill prst="wdUpDiag">
            <a:fgClr>
              <a:schemeClr val="bg2">
                <a:lumMod val="10000"/>
              </a:schemeClr>
            </a:fgClr>
            <a:bgClr>
              <a:schemeClr val="bg1"/>
            </a:bgClr>
          </a:pattFill>
          <a:ln w="381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b="1" i="1" dirty="0">
              <a:solidFill>
                <a:schemeClr val="tx1"/>
              </a:solidFill>
            </a:endParaRPr>
          </a:p>
        </p:txBody>
      </p:sp>
      <p:cxnSp>
        <p:nvCxnSpPr>
          <p:cNvPr id="262" name="직선 연결선 261">
            <a:extLst>
              <a:ext uri="{FF2B5EF4-FFF2-40B4-BE49-F238E27FC236}">
                <a16:creationId xmlns:a16="http://schemas.microsoft.com/office/drawing/2014/main" id="{092F8572-A476-4D53-80EC-3C7C33A53E5C}"/>
              </a:ext>
            </a:extLst>
          </p:cNvPr>
          <p:cNvCxnSpPr>
            <a:cxnSpLocks/>
          </p:cNvCxnSpPr>
          <p:nvPr/>
        </p:nvCxnSpPr>
        <p:spPr>
          <a:xfrm>
            <a:off x="13024052" y="5505367"/>
            <a:ext cx="0" cy="1232921"/>
          </a:xfrm>
          <a:prstGeom prst="line">
            <a:avLst/>
          </a:prstGeom>
          <a:ln w="38100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3" name="직사각형 262">
            <a:extLst>
              <a:ext uri="{FF2B5EF4-FFF2-40B4-BE49-F238E27FC236}">
                <a16:creationId xmlns:a16="http://schemas.microsoft.com/office/drawing/2014/main" id="{B899C16B-51E6-4B6E-A806-F8BB720C3F2B}"/>
              </a:ext>
            </a:extLst>
          </p:cNvPr>
          <p:cNvSpPr/>
          <p:nvPr/>
        </p:nvSpPr>
        <p:spPr>
          <a:xfrm>
            <a:off x="12346838" y="5762842"/>
            <a:ext cx="972000" cy="218893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  <a:ln w="28575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b="1" i="1" dirty="0">
                <a:solidFill>
                  <a:schemeClr val="tx1">
                    <a:lumMod val="50000"/>
                  </a:schemeClr>
                </a:solidFill>
              </a:rPr>
              <a:t>1</a:t>
            </a:r>
            <a:endParaRPr lang="ko-KR" altLang="en-US" b="1" i="1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265" name="직사각형 264">
            <a:extLst>
              <a:ext uri="{FF2B5EF4-FFF2-40B4-BE49-F238E27FC236}">
                <a16:creationId xmlns:a16="http://schemas.microsoft.com/office/drawing/2014/main" id="{1302F404-F23F-4E22-9869-5E69A3360A5C}"/>
              </a:ext>
            </a:extLst>
          </p:cNvPr>
          <p:cNvSpPr/>
          <p:nvPr/>
        </p:nvSpPr>
        <p:spPr>
          <a:xfrm>
            <a:off x="12346838" y="5979205"/>
            <a:ext cx="972000" cy="218893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  <a:ln w="28575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b="1" i="1" dirty="0">
                <a:solidFill>
                  <a:schemeClr val="tx1">
                    <a:lumMod val="50000"/>
                  </a:schemeClr>
                </a:solidFill>
              </a:rPr>
              <a:t>1</a:t>
            </a:r>
            <a:endParaRPr lang="ko-KR" altLang="en-US" b="1" i="1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266" name="직사각형 265">
            <a:extLst>
              <a:ext uri="{FF2B5EF4-FFF2-40B4-BE49-F238E27FC236}">
                <a16:creationId xmlns:a16="http://schemas.microsoft.com/office/drawing/2014/main" id="{1D80BC83-A931-43AF-B452-D33FDD5BD0C6}"/>
              </a:ext>
            </a:extLst>
          </p:cNvPr>
          <p:cNvSpPr/>
          <p:nvPr/>
        </p:nvSpPr>
        <p:spPr>
          <a:xfrm>
            <a:off x="12346838" y="6196288"/>
            <a:ext cx="972000" cy="218893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  <a:ln w="28575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b="1" i="1" dirty="0">
                <a:solidFill>
                  <a:schemeClr val="tx1">
                    <a:lumMod val="50000"/>
                  </a:schemeClr>
                </a:solidFill>
              </a:rPr>
              <a:t>1</a:t>
            </a:r>
            <a:endParaRPr lang="ko-KR" altLang="en-US" b="1" i="1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267" name="직사각형 266">
            <a:extLst>
              <a:ext uri="{FF2B5EF4-FFF2-40B4-BE49-F238E27FC236}">
                <a16:creationId xmlns:a16="http://schemas.microsoft.com/office/drawing/2014/main" id="{3294FD72-7A5D-4AE2-82EA-8B8B470B4D83}"/>
              </a:ext>
            </a:extLst>
          </p:cNvPr>
          <p:cNvSpPr/>
          <p:nvPr/>
        </p:nvSpPr>
        <p:spPr>
          <a:xfrm>
            <a:off x="12347643" y="6416619"/>
            <a:ext cx="972000" cy="209368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  <a:ln w="28575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b="1" i="1" dirty="0">
                <a:solidFill>
                  <a:schemeClr val="tx1">
                    <a:lumMod val="50000"/>
                  </a:schemeClr>
                </a:solidFill>
              </a:rPr>
              <a:t>1</a:t>
            </a:r>
            <a:endParaRPr lang="ko-KR" altLang="en-US" b="1" i="1" dirty="0">
              <a:solidFill>
                <a:schemeClr val="tx1">
                  <a:lumMod val="50000"/>
                </a:schemeClr>
              </a:solidFill>
            </a:endParaRPr>
          </a:p>
        </p:txBody>
      </p:sp>
      <p:cxnSp>
        <p:nvCxnSpPr>
          <p:cNvPr id="268" name="직선 연결선 267">
            <a:extLst>
              <a:ext uri="{FF2B5EF4-FFF2-40B4-BE49-F238E27FC236}">
                <a16:creationId xmlns:a16="http://schemas.microsoft.com/office/drawing/2014/main" id="{E03BD79C-8506-4D83-9A6D-B0669B4B7B05}"/>
              </a:ext>
            </a:extLst>
          </p:cNvPr>
          <p:cNvCxnSpPr>
            <a:cxnSpLocks/>
          </p:cNvCxnSpPr>
          <p:nvPr/>
        </p:nvCxnSpPr>
        <p:spPr>
          <a:xfrm>
            <a:off x="12351568" y="5504095"/>
            <a:ext cx="2150" cy="254096"/>
          </a:xfrm>
          <a:prstGeom prst="line">
            <a:avLst/>
          </a:prstGeom>
          <a:ln w="38100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9" name="직사각형 268">
            <a:extLst>
              <a:ext uri="{FF2B5EF4-FFF2-40B4-BE49-F238E27FC236}">
                <a16:creationId xmlns:a16="http://schemas.microsoft.com/office/drawing/2014/main" id="{EF5ED8E8-9D03-4173-8FA7-EC35082C2351}"/>
              </a:ext>
            </a:extLst>
          </p:cNvPr>
          <p:cNvSpPr/>
          <p:nvPr/>
        </p:nvSpPr>
        <p:spPr>
          <a:xfrm>
            <a:off x="12345218" y="5067840"/>
            <a:ext cx="678938" cy="4308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b="1" i="1" dirty="0">
                <a:solidFill>
                  <a:schemeClr val="tx1"/>
                </a:solidFill>
              </a:rPr>
              <a:t>2</a:t>
            </a:r>
            <a:endParaRPr lang="ko-KR" altLang="en-US" b="1" i="1" dirty="0">
              <a:solidFill>
                <a:schemeClr val="tx1"/>
              </a:solidFill>
            </a:endParaRPr>
          </a:p>
        </p:txBody>
      </p:sp>
      <p:sp>
        <p:nvSpPr>
          <p:cNvPr id="274" name="직사각형 273">
            <a:extLst>
              <a:ext uri="{FF2B5EF4-FFF2-40B4-BE49-F238E27FC236}">
                <a16:creationId xmlns:a16="http://schemas.microsoft.com/office/drawing/2014/main" id="{DA58635E-B55F-476B-B386-787B273C043B}"/>
              </a:ext>
            </a:extLst>
          </p:cNvPr>
          <p:cNvSpPr/>
          <p:nvPr/>
        </p:nvSpPr>
        <p:spPr>
          <a:xfrm>
            <a:off x="5377626" y="4169922"/>
            <a:ext cx="288000" cy="288000"/>
          </a:xfrm>
          <a:prstGeom prst="rect">
            <a:avLst/>
          </a:prstGeom>
          <a:pattFill prst="wdUpDiag">
            <a:fgClr>
              <a:schemeClr val="tx2"/>
            </a:fgClr>
            <a:bgClr>
              <a:schemeClr val="bg1"/>
            </a:bgClr>
          </a:pattFill>
          <a:ln w="2857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900" b="1" i="1" dirty="0">
              <a:solidFill>
                <a:schemeClr val="tx1"/>
              </a:solidFill>
            </a:endParaRPr>
          </a:p>
        </p:txBody>
      </p:sp>
      <p:sp>
        <p:nvSpPr>
          <p:cNvPr id="275" name="TextBox 274">
            <a:extLst>
              <a:ext uri="{FF2B5EF4-FFF2-40B4-BE49-F238E27FC236}">
                <a16:creationId xmlns:a16="http://schemas.microsoft.com/office/drawing/2014/main" id="{6F90DBF0-8BBE-4DF1-B59F-85870527A1AC}"/>
              </a:ext>
            </a:extLst>
          </p:cNvPr>
          <p:cNvSpPr txBox="1"/>
          <p:nvPr/>
        </p:nvSpPr>
        <p:spPr>
          <a:xfrm>
            <a:off x="5764370" y="4178092"/>
            <a:ext cx="198426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600" b="1" i="1" dirty="0"/>
              <a:t>Overlapped region2</a:t>
            </a:r>
            <a:endParaRPr lang="ko-KR" altLang="en-US" sz="1600" b="1" i="1" dirty="0"/>
          </a:p>
        </p:txBody>
      </p:sp>
      <p:sp>
        <p:nvSpPr>
          <p:cNvPr id="276" name="직사각형 275">
            <a:extLst>
              <a:ext uri="{FF2B5EF4-FFF2-40B4-BE49-F238E27FC236}">
                <a16:creationId xmlns:a16="http://schemas.microsoft.com/office/drawing/2014/main" id="{D43A8DB4-2FA2-4832-9099-BD0B579714E4}"/>
              </a:ext>
            </a:extLst>
          </p:cNvPr>
          <p:cNvSpPr/>
          <p:nvPr/>
        </p:nvSpPr>
        <p:spPr>
          <a:xfrm>
            <a:off x="7833345" y="4169922"/>
            <a:ext cx="288000" cy="288000"/>
          </a:xfrm>
          <a:prstGeom prst="rect">
            <a:avLst/>
          </a:prstGeom>
          <a:pattFill prst="pct90">
            <a:fgClr>
              <a:schemeClr val="bg2">
                <a:lumMod val="10000"/>
              </a:schemeClr>
            </a:fgClr>
            <a:bgClr>
              <a:schemeClr val="bg1"/>
            </a:bgClr>
          </a:pattFill>
          <a:ln w="2857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900" b="1" i="1" dirty="0">
              <a:solidFill>
                <a:schemeClr val="tx1"/>
              </a:solidFill>
            </a:endParaRPr>
          </a:p>
        </p:txBody>
      </p:sp>
      <p:sp>
        <p:nvSpPr>
          <p:cNvPr id="277" name="TextBox 276">
            <a:extLst>
              <a:ext uri="{FF2B5EF4-FFF2-40B4-BE49-F238E27FC236}">
                <a16:creationId xmlns:a16="http://schemas.microsoft.com/office/drawing/2014/main" id="{996F3842-0532-477A-8E95-67555234B644}"/>
              </a:ext>
            </a:extLst>
          </p:cNvPr>
          <p:cNvSpPr txBox="1"/>
          <p:nvPr/>
        </p:nvSpPr>
        <p:spPr>
          <a:xfrm>
            <a:off x="8220089" y="4178092"/>
            <a:ext cx="198426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600" b="1" i="1" dirty="0"/>
              <a:t>Overlapped region3</a:t>
            </a:r>
            <a:endParaRPr lang="ko-KR" altLang="en-US" sz="1600" b="1" i="1" dirty="0"/>
          </a:p>
        </p:txBody>
      </p:sp>
    </p:spTree>
    <p:extLst>
      <p:ext uri="{BB962C8B-B14F-4D97-AF65-F5344CB8AC3E}">
        <p14:creationId xmlns:p14="http://schemas.microsoft.com/office/powerpoint/2010/main" val="350251986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>
            <a:extLst>
              <a:ext uri="{FF2B5EF4-FFF2-40B4-BE49-F238E27FC236}">
                <a16:creationId xmlns:a16="http://schemas.microsoft.com/office/drawing/2014/main" id="{D179FB5C-B4D6-49FC-9C09-4EC8A7DDEE76}"/>
              </a:ext>
            </a:extLst>
          </p:cNvPr>
          <p:cNvSpPr/>
          <p:nvPr/>
        </p:nvSpPr>
        <p:spPr>
          <a:xfrm>
            <a:off x="1400988" y="2935581"/>
            <a:ext cx="10319385" cy="3137559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400" b="1" i="1" dirty="0">
              <a:solidFill>
                <a:srgbClr val="000000"/>
              </a:solidFill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B80475BC-0BE1-4ABC-B88B-568E2F8EDEFF}"/>
              </a:ext>
            </a:extLst>
          </p:cNvPr>
          <p:cNvSpPr/>
          <p:nvPr/>
        </p:nvSpPr>
        <p:spPr>
          <a:xfrm>
            <a:off x="8854732" y="3076915"/>
            <a:ext cx="789065" cy="1222719"/>
          </a:xfrm>
          <a:prstGeom prst="rect">
            <a:avLst/>
          </a:prstGeom>
          <a:pattFill prst="ltUpDiag">
            <a:fgClr>
              <a:schemeClr val="tx1"/>
            </a:fgClr>
            <a:bgClr>
              <a:schemeClr val="bg1"/>
            </a:bgClr>
          </a:pattFill>
          <a:ln w="28575"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400" b="1" i="1" dirty="0">
              <a:solidFill>
                <a:srgbClr val="000000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5C5EBA7-E8F7-41A2-B087-FCC55E1DDD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ko-KR" dirty="0" err="1"/>
              <a:t>ol.data</a:t>
            </a:r>
            <a:endParaRPr kumimoji="1" lang="en-US" altLang="ko-KR" dirty="0"/>
          </a:p>
          <a:p>
            <a:endParaRPr kumimoji="1" lang="en-US" altLang="ko-KR" dirty="0"/>
          </a:p>
          <a:p>
            <a:pPr marL="347400" lvl="1" indent="0">
              <a:buNone/>
            </a:pPr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6D47433-0D65-4804-A779-EBBA5F456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Ol.data</a:t>
            </a:r>
            <a:r>
              <a:rPr lang="en-US" altLang="ko-KR" dirty="0"/>
              <a:t> scheme drawing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13B3A6-19C0-4D6B-A4D7-B1293F1726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145</a:t>
            </a:fld>
            <a:endParaRPr lang="ko-KR" altLang="en-US" dirty="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627D929C-CAE9-4387-9690-DA983FDC88E1}"/>
              </a:ext>
            </a:extLst>
          </p:cNvPr>
          <p:cNvSpPr/>
          <p:nvPr/>
        </p:nvSpPr>
        <p:spPr>
          <a:xfrm>
            <a:off x="6662092" y="4408655"/>
            <a:ext cx="771242" cy="676481"/>
          </a:xfrm>
          <a:prstGeom prst="rect">
            <a:avLst/>
          </a:prstGeom>
          <a:pattFill prst="ltUpDiag">
            <a:fgClr>
              <a:schemeClr val="tx1"/>
            </a:fgClr>
            <a:bgClr>
              <a:schemeClr val="bg1"/>
            </a:bgClr>
          </a:pattFill>
          <a:ln w="28575"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400" b="1" i="1" dirty="0">
              <a:solidFill>
                <a:srgbClr val="000000"/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708D3540-757D-494A-A79F-D3CF6D6A3FDD}"/>
              </a:ext>
            </a:extLst>
          </p:cNvPr>
          <p:cNvSpPr/>
          <p:nvPr/>
        </p:nvSpPr>
        <p:spPr>
          <a:xfrm>
            <a:off x="6213418" y="4835941"/>
            <a:ext cx="1086349" cy="1131763"/>
          </a:xfrm>
          <a:prstGeom prst="rect">
            <a:avLst/>
          </a:prstGeom>
          <a:pattFill prst="ltUpDiag">
            <a:fgClr>
              <a:schemeClr val="bg2">
                <a:lumMod val="25000"/>
              </a:schemeClr>
            </a:fgClr>
            <a:bgClr>
              <a:schemeClr val="bg1"/>
            </a:bgClr>
          </a:pattFill>
          <a:ln w="28575"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400" b="1" i="1" dirty="0">
              <a:solidFill>
                <a:srgbClr val="000000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A85630B-03B2-4982-BB8B-ABF53D58020D}"/>
              </a:ext>
            </a:extLst>
          </p:cNvPr>
          <p:cNvSpPr/>
          <p:nvPr/>
        </p:nvSpPr>
        <p:spPr>
          <a:xfrm>
            <a:off x="9552780" y="4915634"/>
            <a:ext cx="847678" cy="971662"/>
          </a:xfrm>
          <a:prstGeom prst="rect">
            <a:avLst/>
          </a:prstGeom>
          <a:pattFill prst="wdUpDiag">
            <a:fgClr>
              <a:schemeClr val="bg1">
                <a:lumMod val="50000"/>
              </a:schemeClr>
            </a:fgClr>
            <a:bgClr>
              <a:schemeClr val="bg1"/>
            </a:bgClr>
          </a:pattFill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400" b="1" i="1" dirty="0">
              <a:solidFill>
                <a:srgbClr val="000000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71D3F3C9-924C-426E-84B4-B0E85E225C82}"/>
              </a:ext>
            </a:extLst>
          </p:cNvPr>
          <p:cNvSpPr/>
          <p:nvPr/>
        </p:nvSpPr>
        <p:spPr>
          <a:xfrm>
            <a:off x="8949592" y="3182004"/>
            <a:ext cx="599346" cy="971662"/>
          </a:xfrm>
          <a:prstGeom prst="rect">
            <a:avLst/>
          </a:prstGeom>
          <a:solidFill>
            <a:schemeClr val="bg1">
              <a:lumMod val="50000"/>
            </a:schemeClr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400" b="1" i="1" dirty="0">
              <a:solidFill>
                <a:srgbClr val="000000"/>
              </a:solidFill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18583315-A8A9-4F21-B8FD-925576738855}"/>
              </a:ext>
            </a:extLst>
          </p:cNvPr>
          <p:cNvSpPr/>
          <p:nvPr/>
        </p:nvSpPr>
        <p:spPr>
          <a:xfrm>
            <a:off x="9006958" y="3268570"/>
            <a:ext cx="487687" cy="184347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i="1" dirty="0">
                <a:solidFill>
                  <a:srgbClr val="000000"/>
                </a:solidFill>
              </a:rPr>
              <a:t>V-Prep.</a:t>
            </a:r>
            <a:endParaRPr lang="ko-KR" altLang="en-US" sz="1100" b="1" i="1" dirty="0">
              <a:solidFill>
                <a:srgbClr val="000000"/>
              </a:solidFill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70DDC14E-F7B2-4F7E-90F8-25D8DFF80BBC}"/>
              </a:ext>
            </a:extLst>
          </p:cNvPr>
          <p:cNvSpPr/>
          <p:nvPr/>
        </p:nvSpPr>
        <p:spPr>
          <a:xfrm>
            <a:off x="9602587" y="4991006"/>
            <a:ext cx="748356" cy="184347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b="1" i="1" dirty="0">
                <a:solidFill>
                  <a:srgbClr val="000000"/>
                </a:solidFill>
              </a:rPr>
              <a:t>Validation</a:t>
            </a:r>
            <a:endParaRPr lang="ko-KR" altLang="en-US" sz="1200" b="1" i="1" dirty="0">
              <a:solidFill>
                <a:srgbClr val="000000"/>
              </a:solidFill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1EAF2E4E-D736-411E-A295-A113F8715D98}"/>
              </a:ext>
            </a:extLst>
          </p:cNvPr>
          <p:cNvSpPr/>
          <p:nvPr/>
        </p:nvSpPr>
        <p:spPr>
          <a:xfrm>
            <a:off x="9006959" y="3452634"/>
            <a:ext cx="487686" cy="184347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i="1" dirty="0">
                <a:solidFill>
                  <a:srgbClr val="000000"/>
                </a:solidFill>
              </a:rPr>
              <a:t>V-Prep.</a:t>
            </a:r>
            <a:endParaRPr lang="ko-KR" altLang="en-US" sz="1100" b="1" i="1" dirty="0">
              <a:solidFill>
                <a:srgbClr val="000000"/>
              </a:solidFill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D04FDB60-9142-4B5E-8191-2CE03F2DF192}"/>
              </a:ext>
            </a:extLst>
          </p:cNvPr>
          <p:cNvSpPr/>
          <p:nvPr/>
        </p:nvSpPr>
        <p:spPr>
          <a:xfrm>
            <a:off x="9602587" y="5175070"/>
            <a:ext cx="748356" cy="184347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b="1" i="1" dirty="0">
                <a:solidFill>
                  <a:srgbClr val="000000"/>
                </a:solidFill>
              </a:rPr>
              <a:t>Validation</a:t>
            </a:r>
            <a:endParaRPr lang="ko-KR" altLang="en-US" sz="1200" b="1" i="1" dirty="0">
              <a:solidFill>
                <a:srgbClr val="000000"/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5DFF08F-7225-423B-BCE2-1A65A9D08EE1}"/>
              </a:ext>
            </a:extLst>
          </p:cNvPr>
          <p:cNvSpPr txBox="1"/>
          <p:nvPr/>
        </p:nvSpPr>
        <p:spPr>
          <a:xfrm rot="5400000">
            <a:off x="9163220" y="3608283"/>
            <a:ext cx="3225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rgbClr val="000000"/>
                </a:solidFill>
              </a:rPr>
              <a:t>…</a:t>
            </a:r>
            <a:endParaRPr lang="ko-KR" altLang="en-US" b="1" dirty="0">
              <a:solidFill>
                <a:srgbClr val="000000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E7640A8-CA55-407F-96CE-97786E9EECA8}"/>
              </a:ext>
            </a:extLst>
          </p:cNvPr>
          <p:cNvSpPr/>
          <p:nvPr/>
        </p:nvSpPr>
        <p:spPr>
          <a:xfrm>
            <a:off x="9006959" y="3862903"/>
            <a:ext cx="487686" cy="184347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i="1" dirty="0">
                <a:solidFill>
                  <a:srgbClr val="000000"/>
                </a:solidFill>
              </a:rPr>
              <a:t>V-Prep.</a:t>
            </a:r>
            <a:endParaRPr lang="ko-KR" altLang="en-US" sz="1100" b="1" i="1" dirty="0">
              <a:solidFill>
                <a:srgbClr val="000000"/>
              </a:solidFill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48051AD6-2E69-438A-BCBD-4AF0A90827C6}"/>
              </a:ext>
            </a:extLst>
          </p:cNvPr>
          <p:cNvSpPr/>
          <p:nvPr/>
        </p:nvSpPr>
        <p:spPr>
          <a:xfrm>
            <a:off x="9602587" y="5628519"/>
            <a:ext cx="748356" cy="184347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b="1" i="1" dirty="0">
                <a:solidFill>
                  <a:srgbClr val="000000"/>
                </a:solidFill>
              </a:rPr>
              <a:t>Validation</a:t>
            </a:r>
            <a:endParaRPr lang="ko-KR" altLang="en-US" sz="1200" b="1" i="1" dirty="0">
              <a:solidFill>
                <a:srgbClr val="000000"/>
              </a:solidFill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A48ADA9D-30D1-49BF-B7B1-78D4BDAB2A39}"/>
              </a:ext>
            </a:extLst>
          </p:cNvPr>
          <p:cNvSpPr txBox="1"/>
          <p:nvPr/>
        </p:nvSpPr>
        <p:spPr>
          <a:xfrm rot="5400000">
            <a:off x="9864156" y="5343923"/>
            <a:ext cx="3225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rgbClr val="000000"/>
                </a:solidFill>
              </a:rPr>
              <a:t>…</a:t>
            </a:r>
            <a:endParaRPr lang="ko-KR" altLang="en-US" b="1" dirty="0">
              <a:solidFill>
                <a:srgbClr val="000000"/>
              </a:solidFill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2035090F-4809-4C0A-8E65-42676C3E02D3}"/>
              </a:ext>
            </a:extLst>
          </p:cNvPr>
          <p:cNvSpPr/>
          <p:nvPr/>
        </p:nvSpPr>
        <p:spPr>
          <a:xfrm>
            <a:off x="8948526" y="4158748"/>
            <a:ext cx="1018707" cy="346137"/>
          </a:xfrm>
          <a:prstGeom prst="rect">
            <a:avLst/>
          </a:prstGeom>
          <a:solidFill>
            <a:schemeClr val="bg1">
              <a:lumMod val="65000"/>
            </a:schemeClr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400" b="1" i="1" dirty="0">
                <a:solidFill>
                  <a:srgbClr val="000000"/>
                </a:solidFill>
              </a:rPr>
              <a:t>T - Prep.</a:t>
            </a:r>
            <a:endParaRPr lang="ko-KR" altLang="en-US" sz="1400" b="1" i="1" dirty="0">
              <a:solidFill>
                <a:srgbClr val="000000"/>
              </a:solidFill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90451CD5-B279-45BE-A096-C475534E54BC}"/>
              </a:ext>
            </a:extLst>
          </p:cNvPr>
          <p:cNvSpPr/>
          <p:nvPr/>
        </p:nvSpPr>
        <p:spPr>
          <a:xfrm>
            <a:off x="5625277" y="3080939"/>
            <a:ext cx="789065" cy="1222719"/>
          </a:xfrm>
          <a:prstGeom prst="rect">
            <a:avLst/>
          </a:prstGeom>
          <a:pattFill prst="ltUpDiag">
            <a:fgClr>
              <a:schemeClr val="tx1"/>
            </a:fgClr>
            <a:bgClr>
              <a:schemeClr val="bg1"/>
            </a:bgClr>
          </a:pattFill>
          <a:ln w="28575"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400" b="1" i="1" dirty="0">
              <a:solidFill>
                <a:srgbClr val="000000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87F9F4E8-6E75-478B-B585-267CBC716739}"/>
              </a:ext>
            </a:extLst>
          </p:cNvPr>
          <p:cNvSpPr/>
          <p:nvPr/>
        </p:nvSpPr>
        <p:spPr>
          <a:xfrm>
            <a:off x="6323805" y="4917221"/>
            <a:ext cx="847678" cy="971662"/>
          </a:xfrm>
          <a:prstGeom prst="rect">
            <a:avLst/>
          </a:prstGeom>
          <a:solidFill>
            <a:schemeClr val="bg1">
              <a:lumMod val="50000"/>
            </a:schemeClr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400" b="1" i="1" dirty="0">
              <a:solidFill>
                <a:srgbClr val="000000"/>
              </a:solidFill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7E2902B0-BCF4-4F27-B4D3-E897C1D0F933}"/>
              </a:ext>
            </a:extLst>
          </p:cNvPr>
          <p:cNvSpPr/>
          <p:nvPr/>
        </p:nvSpPr>
        <p:spPr>
          <a:xfrm>
            <a:off x="5725380" y="3186766"/>
            <a:ext cx="599346" cy="971662"/>
          </a:xfrm>
          <a:prstGeom prst="rect">
            <a:avLst/>
          </a:prstGeom>
          <a:solidFill>
            <a:schemeClr val="bg1">
              <a:lumMod val="50000"/>
            </a:schemeClr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400" b="1" i="1" dirty="0">
              <a:solidFill>
                <a:srgbClr val="000000"/>
              </a:solidFill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CFAD965E-3684-4730-956D-1A589600E69E}"/>
              </a:ext>
            </a:extLst>
          </p:cNvPr>
          <p:cNvSpPr/>
          <p:nvPr/>
        </p:nvSpPr>
        <p:spPr>
          <a:xfrm>
            <a:off x="2422974" y="4150792"/>
            <a:ext cx="1018707" cy="361327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400" b="1" i="1" dirty="0">
                <a:solidFill>
                  <a:srgbClr val="000000"/>
                </a:solidFill>
              </a:rPr>
              <a:t>T - Prep.</a:t>
            </a:r>
            <a:endParaRPr lang="ko-KR" altLang="en-US" sz="1400" b="1" i="1" dirty="0">
              <a:solidFill>
                <a:srgbClr val="000000"/>
              </a:solidFill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8A4B98EE-77A6-414E-8EDB-80EF44B2EDCB}"/>
              </a:ext>
            </a:extLst>
          </p:cNvPr>
          <p:cNvSpPr/>
          <p:nvPr/>
        </p:nvSpPr>
        <p:spPr>
          <a:xfrm>
            <a:off x="1403951" y="4150547"/>
            <a:ext cx="1018707" cy="358683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400" b="1" i="1" dirty="0">
                <a:solidFill>
                  <a:srgbClr val="000000"/>
                </a:solidFill>
              </a:rPr>
              <a:t>Data-load</a:t>
            </a:r>
            <a:endParaRPr lang="ko-KR" altLang="en-US" sz="1400" b="1" i="1" dirty="0">
              <a:solidFill>
                <a:srgbClr val="000000"/>
              </a:solidFill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BA47CB23-09A9-4CDB-A881-B9EAC3C799EA}"/>
              </a:ext>
            </a:extLst>
          </p:cNvPr>
          <p:cNvSpPr/>
          <p:nvPr/>
        </p:nvSpPr>
        <p:spPr>
          <a:xfrm>
            <a:off x="3441682" y="4512733"/>
            <a:ext cx="1725939" cy="408694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400" b="1" i="1" dirty="0">
                <a:solidFill>
                  <a:srgbClr val="000000"/>
                </a:solidFill>
              </a:rPr>
              <a:t>Training</a:t>
            </a:r>
            <a:endParaRPr lang="ko-KR" altLang="en-US" sz="1400" b="1" i="1" dirty="0">
              <a:solidFill>
                <a:srgbClr val="000000"/>
              </a:solidFill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36EB44B1-8D97-414A-B4AD-9B8625E86D89}"/>
              </a:ext>
            </a:extLst>
          </p:cNvPr>
          <p:cNvSpPr/>
          <p:nvPr/>
        </p:nvSpPr>
        <p:spPr>
          <a:xfrm>
            <a:off x="5167329" y="4158748"/>
            <a:ext cx="555192" cy="347595"/>
          </a:xfrm>
          <a:prstGeom prst="rect">
            <a:avLst/>
          </a:prstGeom>
          <a:solidFill>
            <a:schemeClr val="bg1">
              <a:lumMod val="65000"/>
            </a:schemeClr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b="1" i="1" dirty="0">
                <a:solidFill>
                  <a:srgbClr val="000000"/>
                </a:solidFill>
              </a:rPr>
              <a:t>Model</a:t>
            </a:r>
          </a:p>
          <a:p>
            <a:pPr algn="ctr"/>
            <a:r>
              <a:rPr lang="en-US" altLang="ko-KR" sz="1200" b="1" i="1" dirty="0">
                <a:solidFill>
                  <a:srgbClr val="000000"/>
                </a:solidFill>
              </a:rPr>
              <a:t>Copy</a:t>
            </a:r>
            <a:endParaRPr lang="ko-KR" altLang="en-US" sz="1200" b="1" i="1" dirty="0">
              <a:solidFill>
                <a:srgbClr val="000000"/>
              </a:solidFill>
            </a:endParaRPr>
          </a:p>
        </p:txBody>
      </p: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6C134127-955D-41B0-8873-A2DDE0D11D98}"/>
              </a:ext>
            </a:extLst>
          </p:cNvPr>
          <p:cNvCxnSpPr>
            <a:cxnSpLocks/>
          </p:cNvCxnSpPr>
          <p:nvPr/>
        </p:nvCxnSpPr>
        <p:spPr>
          <a:xfrm flipV="1">
            <a:off x="1404737" y="3126873"/>
            <a:ext cx="0" cy="1397164"/>
          </a:xfrm>
          <a:prstGeom prst="line">
            <a:avLst/>
          </a:prstGeom>
          <a:ln w="28575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5ECE171C-2E72-4593-B91D-0CCB42E4ABB6}"/>
              </a:ext>
            </a:extLst>
          </p:cNvPr>
          <p:cNvSpPr txBox="1"/>
          <p:nvPr/>
        </p:nvSpPr>
        <p:spPr>
          <a:xfrm>
            <a:off x="723361" y="3633407"/>
            <a:ext cx="812978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000000"/>
                </a:solidFill>
              </a:rPr>
              <a:t>CPU</a:t>
            </a:r>
            <a:endParaRPr lang="ko-KR" altLang="en-US" sz="1200" b="1" dirty="0">
              <a:solidFill>
                <a:srgbClr val="000000"/>
              </a:solidFill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E1E98C74-CCC9-4BFB-8380-A8129C4454E0}"/>
              </a:ext>
            </a:extLst>
          </p:cNvPr>
          <p:cNvSpPr txBox="1"/>
          <p:nvPr/>
        </p:nvSpPr>
        <p:spPr>
          <a:xfrm>
            <a:off x="723361" y="4898468"/>
            <a:ext cx="812978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000000"/>
                </a:solidFill>
              </a:rPr>
              <a:t>GPU</a:t>
            </a:r>
            <a:endParaRPr lang="ko-KR" altLang="en-US" sz="1200" b="1" dirty="0">
              <a:solidFill>
                <a:srgbClr val="000000"/>
              </a:solidFill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EF1A071A-25E6-4024-A9FA-B7EDF106A031}"/>
              </a:ext>
            </a:extLst>
          </p:cNvPr>
          <p:cNvSpPr txBox="1"/>
          <p:nvPr/>
        </p:nvSpPr>
        <p:spPr>
          <a:xfrm>
            <a:off x="1112699" y="4326184"/>
            <a:ext cx="2744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i="1" dirty="0"/>
              <a:t>0</a:t>
            </a:r>
            <a:endParaRPr lang="ko-KR" altLang="en-US" sz="1200" b="1" i="1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2345ED27-3F8A-40B1-A96A-DABBF7A91E5E}"/>
              </a:ext>
            </a:extLst>
          </p:cNvPr>
          <p:cNvSpPr txBox="1"/>
          <p:nvPr/>
        </p:nvSpPr>
        <p:spPr>
          <a:xfrm>
            <a:off x="1112699" y="5582010"/>
            <a:ext cx="2744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i="1" dirty="0"/>
              <a:t>0</a:t>
            </a:r>
            <a:endParaRPr lang="ko-KR" altLang="en-US" sz="1200" b="1" i="1" dirty="0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B48F4BC4-5A54-44B0-8E10-4C7A4CD65AE4}"/>
              </a:ext>
            </a:extLst>
          </p:cNvPr>
          <p:cNvSpPr/>
          <p:nvPr/>
        </p:nvSpPr>
        <p:spPr>
          <a:xfrm>
            <a:off x="5782746" y="3273332"/>
            <a:ext cx="487687" cy="184347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i="1" dirty="0">
                <a:solidFill>
                  <a:srgbClr val="000000"/>
                </a:solidFill>
              </a:rPr>
              <a:t>V-Prep.</a:t>
            </a:r>
            <a:endParaRPr lang="ko-KR" altLang="en-US" sz="1100" b="1" i="1" dirty="0">
              <a:solidFill>
                <a:srgbClr val="000000"/>
              </a:solidFill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54E40740-08F3-4926-9D45-9F9EADAC9F2A}"/>
              </a:ext>
            </a:extLst>
          </p:cNvPr>
          <p:cNvSpPr/>
          <p:nvPr/>
        </p:nvSpPr>
        <p:spPr>
          <a:xfrm>
            <a:off x="6373612" y="4992593"/>
            <a:ext cx="748356" cy="184347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b="1" i="1" dirty="0">
                <a:solidFill>
                  <a:srgbClr val="000000"/>
                </a:solidFill>
              </a:rPr>
              <a:t>Validation</a:t>
            </a:r>
            <a:endParaRPr lang="ko-KR" altLang="en-US" sz="1200" b="1" i="1" dirty="0">
              <a:solidFill>
                <a:srgbClr val="000000"/>
              </a:solidFill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ACA0FCE2-9AE2-4AC5-BF77-27C44142BFD1}"/>
              </a:ext>
            </a:extLst>
          </p:cNvPr>
          <p:cNvSpPr/>
          <p:nvPr/>
        </p:nvSpPr>
        <p:spPr>
          <a:xfrm>
            <a:off x="5782747" y="3457396"/>
            <a:ext cx="487686" cy="184347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i="1" dirty="0">
                <a:solidFill>
                  <a:srgbClr val="000000"/>
                </a:solidFill>
              </a:rPr>
              <a:t>V-Prep.</a:t>
            </a:r>
            <a:endParaRPr lang="ko-KR" altLang="en-US" sz="1100" b="1" i="1" dirty="0">
              <a:solidFill>
                <a:srgbClr val="000000"/>
              </a:solidFill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A2CB0921-6794-446E-A3E2-5457368F364A}"/>
              </a:ext>
            </a:extLst>
          </p:cNvPr>
          <p:cNvSpPr/>
          <p:nvPr/>
        </p:nvSpPr>
        <p:spPr>
          <a:xfrm>
            <a:off x="6373612" y="5176657"/>
            <a:ext cx="748356" cy="184347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b="1" i="1" dirty="0">
                <a:solidFill>
                  <a:srgbClr val="000000"/>
                </a:solidFill>
              </a:rPr>
              <a:t>Validation</a:t>
            </a:r>
            <a:endParaRPr lang="ko-KR" altLang="en-US" sz="1200" b="1" i="1" dirty="0">
              <a:solidFill>
                <a:srgbClr val="000000"/>
              </a:solidFill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F6D5B1EA-EBCA-4ACE-86E4-E724699FC815}"/>
              </a:ext>
            </a:extLst>
          </p:cNvPr>
          <p:cNvSpPr txBox="1"/>
          <p:nvPr/>
        </p:nvSpPr>
        <p:spPr>
          <a:xfrm rot="5400000">
            <a:off x="5939008" y="3613045"/>
            <a:ext cx="3225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rgbClr val="000000"/>
                </a:solidFill>
              </a:rPr>
              <a:t>…</a:t>
            </a:r>
            <a:endParaRPr lang="ko-KR" altLang="en-US" b="1" dirty="0">
              <a:solidFill>
                <a:srgbClr val="000000"/>
              </a:solidFill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78A909C5-5D43-4697-88E9-F7CC3FA4F92A}"/>
              </a:ext>
            </a:extLst>
          </p:cNvPr>
          <p:cNvSpPr/>
          <p:nvPr/>
        </p:nvSpPr>
        <p:spPr>
          <a:xfrm>
            <a:off x="5782747" y="3867665"/>
            <a:ext cx="487686" cy="184347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i="1" dirty="0">
                <a:solidFill>
                  <a:srgbClr val="000000"/>
                </a:solidFill>
              </a:rPr>
              <a:t>V-Prep.</a:t>
            </a:r>
            <a:endParaRPr lang="ko-KR" altLang="en-US" sz="1100" b="1" i="1" dirty="0">
              <a:solidFill>
                <a:srgbClr val="000000"/>
              </a:solidFill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616BBCAB-99CA-44AE-A5B5-E5171739C76B}"/>
              </a:ext>
            </a:extLst>
          </p:cNvPr>
          <p:cNvSpPr/>
          <p:nvPr/>
        </p:nvSpPr>
        <p:spPr>
          <a:xfrm>
            <a:off x="6373612" y="5630106"/>
            <a:ext cx="748356" cy="184347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b="1" i="1" dirty="0">
                <a:solidFill>
                  <a:srgbClr val="000000"/>
                </a:solidFill>
              </a:rPr>
              <a:t>Validation</a:t>
            </a:r>
            <a:endParaRPr lang="ko-KR" altLang="en-US" sz="1200" b="1" i="1" dirty="0">
              <a:solidFill>
                <a:srgbClr val="000000"/>
              </a:solidFill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1A0F8339-155B-4C0D-9CEB-D2C5E4864250}"/>
              </a:ext>
            </a:extLst>
          </p:cNvPr>
          <p:cNvSpPr txBox="1"/>
          <p:nvPr/>
        </p:nvSpPr>
        <p:spPr>
          <a:xfrm rot="5400000">
            <a:off x="6635181" y="5345510"/>
            <a:ext cx="3225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rgbClr val="000000"/>
                </a:solidFill>
              </a:rPr>
              <a:t>…</a:t>
            </a:r>
            <a:endParaRPr lang="ko-KR" altLang="en-US" b="1" dirty="0">
              <a:solidFill>
                <a:srgbClr val="000000"/>
              </a:solidFill>
            </a:endParaRPr>
          </a:p>
        </p:txBody>
      </p:sp>
      <p:cxnSp>
        <p:nvCxnSpPr>
          <p:cNvPr id="84" name="직선 연결선 83">
            <a:extLst>
              <a:ext uri="{FF2B5EF4-FFF2-40B4-BE49-F238E27FC236}">
                <a16:creationId xmlns:a16="http://schemas.microsoft.com/office/drawing/2014/main" id="{8370E556-C015-473B-8B7C-DA95F2ED192E}"/>
              </a:ext>
            </a:extLst>
          </p:cNvPr>
          <p:cNvCxnSpPr>
            <a:cxnSpLocks/>
          </p:cNvCxnSpPr>
          <p:nvPr/>
        </p:nvCxnSpPr>
        <p:spPr>
          <a:xfrm flipV="1">
            <a:off x="1392831" y="4502504"/>
            <a:ext cx="10330505" cy="7391"/>
          </a:xfrm>
          <a:prstGeom prst="line">
            <a:avLst/>
          </a:prstGeom>
          <a:ln w="28575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248C4710-6774-4183-BBEE-D994043421D8}"/>
              </a:ext>
            </a:extLst>
          </p:cNvPr>
          <p:cNvSpPr/>
          <p:nvPr/>
        </p:nvSpPr>
        <p:spPr>
          <a:xfrm>
            <a:off x="5729076" y="4158748"/>
            <a:ext cx="1018707" cy="346137"/>
          </a:xfrm>
          <a:prstGeom prst="rect">
            <a:avLst/>
          </a:prstGeom>
          <a:solidFill>
            <a:schemeClr val="bg1">
              <a:lumMod val="65000"/>
            </a:schemeClr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400" b="1" i="1" dirty="0">
                <a:solidFill>
                  <a:srgbClr val="000000"/>
                </a:solidFill>
              </a:rPr>
              <a:t>T - Prep.</a:t>
            </a:r>
            <a:endParaRPr lang="ko-KR" altLang="en-US" sz="1400" b="1" i="1" dirty="0">
              <a:solidFill>
                <a:srgbClr val="000000"/>
              </a:solidFill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7026ACE2-D9A1-4288-BB7D-42D5533D1F10}"/>
              </a:ext>
            </a:extLst>
          </p:cNvPr>
          <p:cNvSpPr/>
          <p:nvPr/>
        </p:nvSpPr>
        <p:spPr>
          <a:xfrm>
            <a:off x="6746207" y="4506829"/>
            <a:ext cx="1649434" cy="408694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400" b="1" i="1" dirty="0">
                <a:solidFill>
                  <a:srgbClr val="000000"/>
                </a:solidFill>
              </a:rPr>
              <a:t>Training</a:t>
            </a:r>
            <a:endParaRPr lang="ko-KR" altLang="en-US" sz="1400" b="1" i="1" dirty="0">
              <a:solidFill>
                <a:srgbClr val="000000"/>
              </a:solidFill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CB1A39DC-D8D2-4C4D-A543-AA7E95723C8E}"/>
              </a:ext>
            </a:extLst>
          </p:cNvPr>
          <p:cNvSpPr/>
          <p:nvPr/>
        </p:nvSpPr>
        <p:spPr>
          <a:xfrm>
            <a:off x="8392822" y="4158748"/>
            <a:ext cx="555192" cy="347595"/>
          </a:xfrm>
          <a:prstGeom prst="rect">
            <a:avLst/>
          </a:prstGeom>
          <a:solidFill>
            <a:schemeClr val="bg1">
              <a:lumMod val="65000"/>
            </a:schemeClr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b="1" i="1" dirty="0">
                <a:solidFill>
                  <a:srgbClr val="000000"/>
                </a:solidFill>
              </a:rPr>
              <a:t>Model</a:t>
            </a:r>
          </a:p>
          <a:p>
            <a:pPr algn="ctr"/>
            <a:r>
              <a:rPr lang="en-US" altLang="ko-KR" sz="1200" b="1" i="1" dirty="0">
                <a:solidFill>
                  <a:srgbClr val="000000"/>
                </a:solidFill>
              </a:rPr>
              <a:t>Copy</a:t>
            </a:r>
            <a:endParaRPr lang="ko-KR" altLang="en-US" sz="1200" b="1" i="1" dirty="0">
              <a:solidFill>
                <a:srgbClr val="000000"/>
              </a:solidFill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84F8CCF0-0807-45C0-A506-8FF0C6E1A213}"/>
              </a:ext>
            </a:extLst>
          </p:cNvPr>
          <p:cNvSpPr/>
          <p:nvPr/>
        </p:nvSpPr>
        <p:spPr>
          <a:xfrm>
            <a:off x="9977087" y="4506829"/>
            <a:ext cx="1649434" cy="408694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400" b="1" i="1" dirty="0">
                <a:solidFill>
                  <a:srgbClr val="000000"/>
                </a:solidFill>
              </a:rPr>
              <a:t>Training</a:t>
            </a:r>
            <a:endParaRPr lang="ko-KR" altLang="en-US" sz="1400" b="1" i="1" dirty="0">
              <a:solidFill>
                <a:srgbClr val="000000"/>
              </a:solidFill>
            </a:endParaRPr>
          </a:p>
        </p:txBody>
      </p:sp>
      <p:cxnSp>
        <p:nvCxnSpPr>
          <p:cNvPr id="89" name="직선 연결선 88">
            <a:extLst>
              <a:ext uri="{FF2B5EF4-FFF2-40B4-BE49-F238E27FC236}">
                <a16:creationId xmlns:a16="http://schemas.microsoft.com/office/drawing/2014/main" id="{90CCBD67-B2ED-495A-83F6-D3F4E78C544A}"/>
              </a:ext>
            </a:extLst>
          </p:cNvPr>
          <p:cNvCxnSpPr>
            <a:cxnSpLocks/>
          </p:cNvCxnSpPr>
          <p:nvPr/>
        </p:nvCxnSpPr>
        <p:spPr>
          <a:xfrm>
            <a:off x="1403951" y="4476651"/>
            <a:ext cx="0" cy="1400011"/>
          </a:xfrm>
          <a:prstGeom prst="line">
            <a:avLst/>
          </a:prstGeom>
          <a:ln w="28575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8542096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9BCE774-B510-40FF-8DA5-BA2E1CD8573E}"/>
              </a:ext>
            </a:extLst>
          </p:cNvPr>
          <p:cNvSpPr/>
          <p:nvPr/>
        </p:nvSpPr>
        <p:spPr>
          <a:xfrm>
            <a:off x="-3770557" y="529602"/>
            <a:ext cx="20000686" cy="602471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5" name="제목 304">
            <a:extLst>
              <a:ext uri="{FF2B5EF4-FFF2-40B4-BE49-F238E27FC236}">
                <a16:creationId xmlns:a16="http://schemas.microsoft.com/office/drawing/2014/main" id="{EB889DC4-6599-433B-85D1-9BB30B987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13B3A6-19C0-4D6B-A4D7-B1293F1726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86973" y="11361507"/>
            <a:ext cx="443242" cy="365125"/>
          </a:xfrm>
        </p:spPr>
        <p:txBody>
          <a:bodyPr/>
          <a:lstStyle/>
          <a:p>
            <a:fld id="{765CECA1-5C9B-4693-A1BD-3F65156FCD02}" type="slidenum">
              <a:rPr lang="ko-KR" altLang="en-US" smtClean="0"/>
              <a:pPr/>
              <a:t>146</a:t>
            </a:fld>
            <a:endParaRPr lang="ko-KR" altLang="en-US" dirty="0"/>
          </a:p>
        </p:txBody>
      </p:sp>
      <p:sp>
        <p:nvSpPr>
          <p:cNvPr id="70" name="사각형: 둥근 모서리 69">
            <a:extLst>
              <a:ext uri="{FF2B5EF4-FFF2-40B4-BE49-F238E27FC236}">
                <a16:creationId xmlns:a16="http://schemas.microsoft.com/office/drawing/2014/main" id="{5ED0FC91-18A6-4C8D-A5F5-8A96E105909E}"/>
              </a:ext>
            </a:extLst>
          </p:cNvPr>
          <p:cNvSpPr/>
          <p:nvPr/>
        </p:nvSpPr>
        <p:spPr>
          <a:xfrm>
            <a:off x="-1038835" y="3678001"/>
            <a:ext cx="15611177" cy="2272857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2400" dirty="0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2979CE03-B0E2-4270-A33F-EF582A97AFF1}"/>
              </a:ext>
            </a:extLst>
          </p:cNvPr>
          <p:cNvSpPr/>
          <p:nvPr/>
        </p:nvSpPr>
        <p:spPr>
          <a:xfrm>
            <a:off x="-1038835" y="2235482"/>
            <a:ext cx="15611176" cy="1452954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dirty="0"/>
          </a:p>
        </p:txBody>
      </p: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E21B216D-0A47-43B2-A41B-DADA9C761163}"/>
              </a:ext>
            </a:extLst>
          </p:cNvPr>
          <p:cNvCxnSpPr>
            <a:cxnSpLocks/>
          </p:cNvCxnSpPr>
          <p:nvPr/>
        </p:nvCxnSpPr>
        <p:spPr>
          <a:xfrm>
            <a:off x="1856401" y="3524754"/>
            <a:ext cx="0" cy="332713"/>
          </a:xfrm>
          <a:prstGeom prst="line">
            <a:avLst/>
          </a:prstGeom>
          <a:ln w="38100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3C0E1122-0593-40EA-98E4-EEC3CA8E5DF8}"/>
              </a:ext>
            </a:extLst>
          </p:cNvPr>
          <p:cNvSpPr/>
          <p:nvPr/>
        </p:nvSpPr>
        <p:spPr>
          <a:xfrm>
            <a:off x="-897299" y="1209153"/>
            <a:ext cx="328920" cy="363335"/>
          </a:xfrm>
          <a:prstGeom prst="rect">
            <a:avLst/>
          </a:prstGeom>
          <a:solidFill>
            <a:srgbClr val="BFBFB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050" b="1" i="1" dirty="0">
              <a:solidFill>
                <a:schemeClr val="tx1"/>
              </a:solidFill>
            </a:endParaRP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763C927F-4CFA-45A3-9452-2F46DF995131}"/>
              </a:ext>
            </a:extLst>
          </p:cNvPr>
          <p:cNvSpPr txBox="1"/>
          <p:nvPr/>
        </p:nvSpPr>
        <p:spPr>
          <a:xfrm>
            <a:off x="-487021" y="1204686"/>
            <a:ext cx="1797822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200" b="1" dirty="0"/>
              <a:t>Data load</a:t>
            </a:r>
            <a:endParaRPr lang="ko-KR" altLang="en-US" sz="2200" b="1" dirty="0"/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C47973A0-B3DE-4FC3-9F30-5DD0D4FB8FFD}"/>
              </a:ext>
            </a:extLst>
          </p:cNvPr>
          <p:cNvSpPr/>
          <p:nvPr/>
        </p:nvSpPr>
        <p:spPr>
          <a:xfrm>
            <a:off x="1264050" y="1214162"/>
            <a:ext cx="328920" cy="363335"/>
          </a:xfrm>
          <a:prstGeom prst="rect">
            <a:avLst/>
          </a:prstGeom>
          <a:solidFill>
            <a:srgbClr val="767171"/>
          </a:solidFill>
          <a:ln w="2857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050" b="1" i="1" dirty="0">
              <a:solidFill>
                <a:schemeClr val="bg1"/>
              </a:solidFill>
            </a:endParaRP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2A4BA2D9-4A59-41BB-AB15-5BF7760D6721}"/>
              </a:ext>
            </a:extLst>
          </p:cNvPr>
          <p:cNvSpPr txBox="1"/>
          <p:nvPr/>
        </p:nvSpPr>
        <p:spPr>
          <a:xfrm>
            <a:off x="1689962" y="1204686"/>
            <a:ext cx="2816218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200" b="1" dirty="0"/>
              <a:t>Train preprocessing</a:t>
            </a:r>
            <a:endParaRPr lang="ko-KR" altLang="en-US" sz="2200" b="1" dirty="0"/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74A617BC-AF75-450C-A83C-B9DA3A7DCBBA}"/>
              </a:ext>
            </a:extLst>
          </p:cNvPr>
          <p:cNvSpPr/>
          <p:nvPr/>
        </p:nvSpPr>
        <p:spPr>
          <a:xfrm>
            <a:off x="5000968" y="1208919"/>
            <a:ext cx="328920" cy="363335"/>
          </a:xfrm>
          <a:prstGeom prst="rect">
            <a:avLst/>
          </a:prstGeom>
          <a:solidFill>
            <a:schemeClr val="bg2">
              <a:lumMod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050" b="1" i="1" dirty="0">
              <a:solidFill>
                <a:schemeClr val="tx1"/>
              </a:solidFill>
            </a:endParaRP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A3BE7150-3CF9-435C-AD57-A29CE00E035E}"/>
              </a:ext>
            </a:extLst>
          </p:cNvPr>
          <p:cNvSpPr txBox="1"/>
          <p:nvPr/>
        </p:nvSpPr>
        <p:spPr>
          <a:xfrm>
            <a:off x="5441244" y="1238943"/>
            <a:ext cx="1189704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200" b="1" dirty="0"/>
              <a:t>Training</a:t>
            </a:r>
            <a:endParaRPr lang="ko-KR" altLang="en-US" sz="2200" b="1" dirty="0"/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7C008738-D485-47CC-A54D-3D8373710247}"/>
              </a:ext>
            </a:extLst>
          </p:cNvPr>
          <p:cNvSpPr/>
          <p:nvPr/>
        </p:nvSpPr>
        <p:spPr>
          <a:xfrm>
            <a:off x="4999650" y="1739868"/>
            <a:ext cx="328820" cy="36012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050" b="1" i="1" dirty="0">
              <a:solidFill>
                <a:schemeClr val="tx1"/>
              </a:solidFill>
            </a:endParaRP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5F98C23F-2D5B-4E02-B83B-26194A9E175B}"/>
              </a:ext>
            </a:extLst>
          </p:cNvPr>
          <p:cNvSpPr txBox="1"/>
          <p:nvPr/>
        </p:nvSpPr>
        <p:spPr>
          <a:xfrm>
            <a:off x="5441245" y="1772956"/>
            <a:ext cx="1361856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200" b="1" dirty="0"/>
              <a:t>Validation</a:t>
            </a:r>
            <a:endParaRPr lang="ko-KR" altLang="en-US" sz="2200" b="1" dirty="0"/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01C9C01B-EADB-4F7F-BD43-0C06A20937DE}"/>
              </a:ext>
            </a:extLst>
          </p:cNvPr>
          <p:cNvSpPr/>
          <p:nvPr/>
        </p:nvSpPr>
        <p:spPr>
          <a:xfrm>
            <a:off x="-900998" y="1746426"/>
            <a:ext cx="328920" cy="36333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050" b="1" i="1" dirty="0">
              <a:solidFill>
                <a:schemeClr val="tx1"/>
              </a:solidFill>
            </a:endParaRP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E0EE87C9-31D5-4712-8516-292F873D17D3}"/>
              </a:ext>
            </a:extLst>
          </p:cNvPr>
          <p:cNvSpPr txBox="1"/>
          <p:nvPr/>
        </p:nvSpPr>
        <p:spPr>
          <a:xfrm>
            <a:off x="-473723" y="1773097"/>
            <a:ext cx="1770009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200" b="1" dirty="0"/>
              <a:t>Model copy</a:t>
            </a:r>
            <a:endParaRPr lang="ko-KR" altLang="en-US" sz="2200" b="1" dirty="0"/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1ECA764B-D7FF-4D84-A638-7BF54C504269}"/>
              </a:ext>
            </a:extLst>
          </p:cNvPr>
          <p:cNvSpPr txBox="1"/>
          <p:nvPr/>
        </p:nvSpPr>
        <p:spPr>
          <a:xfrm>
            <a:off x="1708919" y="1773257"/>
            <a:ext cx="3206920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200" b="1" dirty="0"/>
              <a:t>Validation preprocessing</a:t>
            </a:r>
            <a:endParaRPr lang="ko-KR" altLang="en-US" sz="2200" b="1" dirty="0"/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769E784E-6335-4DF4-AA7C-F2B08E54FC06}"/>
              </a:ext>
            </a:extLst>
          </p:cNvPr>
          <p:cNvSpPr/>
          <p:nvPr/>
        </p:nvSpPr>
        <p:spPr>
          <a:xfrm>
            <a:off x="-267975" y="2998478"/>
            <a:ext cx="1342802" cy="545002"/>
          </a:xfrm>
          <a:prstGeom prst="rect">
            <a:avLst/>
          </a:prstGeom>
          <a:solidFill>
            <a:srgbClr val="BFBFBF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400" b="1" i="1" dirty="0">
                <a:solidFill>
                  <a:schemeClr val="tx1"/>
                </a:solidFill>
              </a:rPr>
              <a:t>1</a:t>
            </a:r>
            <a:endParaRPr lang="ko-KR" altLang="en-US" sz="2400" b="1" i="1" dirty="0">
              <a:solidFill>
                <a:schemeClr val="tx1"/>
              </a:solidFill>
            </a:endParaRPr>
          </a:p>
        </p:txBody>
      </p:sp>
      <p:sp>
        <p:nvSpPr>
          <p:cNvPr id="194" name="직사각형 193">
            <a:extLst>
              <a:ext uri="{FF2B5EF4-FFF2-40B4-BE49-F238E27FC236}">
                <a16:creationId xmlns:a16="http://schemas.microsoft.com/office/drawing/2014/main" id="{67206FD4-37E6-4C37-A322-02C5064C8F19}"/>
              </a:ext>
            </a:extLst>
          </p:cNvPr>
          <p:cNvSpPr/>
          <p:nvPr/>
        </p:nvSpPr>
        <p:spPr>
          <a:xfrm>
            <a:off x="1077078" y="2998430"/>
            <a:ext cx="785834" cy="543529"/>
          </a:xfrm>
          <a:prstGeom prst="rect">
            <a:avLst/>
          </a:prstGeom>
          <a:solidFill>
            <a:srgbClr val="767171"/>
          </a:solidFill>
          <a:ln w="38100">
            <a:solidFill>
              <a:schemeClr val="tx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400" b="1" i="1" dirty="0">
                <a:solidFill>
                  <a:schemeClr val="bg1"/>
                </a:solidFill>
              </a:rPr>
              <a:t>1</a:t>
            </a:r>
            <a:endParaRPr lang="ko-KR" altLang="en-US" sz="2400" b="1" i="1" dirty="0">
              <a:solidFill>
                <a:schemeClr val="bg1"/>
              </a:solidFill>
            </a:endParaRP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87904EA9-7EFD-4423-A30F-B05509C666CD}"/>
              </a:ext>
            </a:extLst>
          </p:cNvPr>
          <p:cNvSpPr/>
          <p:nvPr/>
        </p:nvSpPr>
        <p:spPr>
          <a:xfrm>
            <a:off x="5139351" y="3696447"/>
            <a:ext cx="742215" cy="202756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b="1" i="1" dirty="0">
              <a:solidFill>
                <a:schemeClr val="tx1"/>
              </a:solidFill>
            </a:endParaRPr>
          </a:p>
        </p:txBody>
      </p:sp>
      <p:sp>
        <p:nvSpPr>
          <p:cNvPr id="225" name="직사각형 224">
            <a:extLst>
              <a:ext uri="{FF2B5EF4-FFF2-40B4-BE49-F238E27FC236}">
                <a16:creationId xmlns:a16="http://schemas.microsoft.com/office/drawing/2014/main" id="{2B186FD5-8776-4548-A772-4C2C4C311693}"/>
              </a:ext>
            </a:extLst>
          </p:cNvPr>
          <p:cNvSpPr/>
          <p:nvPr/>
        </p:nvSpPr>
        <p:spPr>
          <a:xfrm>
            <a:off x="8586863" y="3690639"/>
            <a:ext cx="742215" cy="202756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b="1" i="1" dirty="0">
              <a:solidFill>
                <a:schemeClr val="tx1"/>
              </a:solidFill>
            </a:endParaRPr>
          </a:p>
        </p:txBody>
      </p:sp>
      <p:sp>
        <p:nvSpPr>
          <p:cNvPr id="259" name="직사각형 258">
            <a:extLst>
              <a:ext uri="{FF2B5EF4-FFF2-40B4-BE49-F238E27FC236}">
                <a16:creationId xmlns:a16="http://schemas.microsoft.com/office/drawing/2014/main" id="{0CFAB5E5-7A60-4D5A-9D98-B2A7004E4BC5}"/>
              </a:ext>
            </a:extLst>
          </p:cNvPr>
          <p:cNvSpPr/>
          <p:nvPr/>
        </p:nvSpPr>
        <p:spPr>
          <a:xfrm>
            <a:off x="12040324" y="3696456"/>
            <a:ext cx="735522" cy="202756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b="1" i="1" dirty="0">
              <a:solidFill>
                <a:schemeClr val="tx1"/>
              </a:solidFill>
            </a:endParaRPr>
          </a:p>
        </p:txBody>
      </p:sp>
      <p:sp>
        <p:nvSpPr>
          <p:cNvPr id="271" name="직사각형 270">
            <a:extLst>
              <a:ext uri="{FF2B5EF4-FFF2-40B4-BE49-F238E27FC236}">
                <a16:creationId xmlns:a16="http://schemas.microsoft.com/office/drawing/2014/main" id="{5CD44E20-6955-4EC4-9C8D-B43C99D9DC1A}"/>
              </a:ext>
            </a:extLst>
          </p:cNvPr>
          <p:cNvSpPr/>
          <p:nvPr/>
        </p:nvSpPr>
        <p:spPr>
          <a:xfrm>
            <a:off x="5276940" y="5015013"/>
            <a:ext cx="1905693" cy="566899"/>
          </a:xfrm>
          <a:prstGeom prst="rect">
            <a:avLst/>
          </a:prstGeom>
          <a:solidFill>
            <a:schemeClr val="bg2">
              <a:lumMod val="50000"/>
            </a:schemeClr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400" b="1" i="1" dirty="0">
                <a:solidFill>
                  <a:schemeClr val="bg1"/>
                </a:solidFill>
              </a:rPr>
              <a:t>2</a:t>
            </a:r>
            <a:endParaRPr lang="ko-KR" altLang="en-US" sz="2400" b="1" i="1" dirty="0">
              <a:solidFill>
                <a:schemeClr val="bg1"/>
              </a:solidFill>
            </a:endParaRPr>
          </a:p>
        </p:txBody>
      </p:sp>
      <p:sp>
        <p:nvSpPr>
          <p:cNvPr id="272" name="직사각형 271">
            <a:extLst>
              <a:ext uri="{FF2B5EF4-FFF2-40B4-BE49-F238E27FC236}">
                <a16:creationId xmlns:a16="http://schemas.microsoft.com/office/drawing/2014/main" id="{B14E1BF8-FEA1-4929-8F13-A577CA42752B}"/>
              </a:ext>
            </a:extLst>
          </p:cNvPr>
          <p:cNvSpPr/>
          <p:nvPr/>
        </p:nvSpPr>
        <p:spPr>
          <a:xfrm>
            <a:off x="8725284" y="5000514"/>
            <a:ext cx="1905693" cy="566899"/>
          </a:xfrm>
          <a:prstGeom prst="rect">
            <a:avLst/>
          </a:prstGeom>
          <a:solidFill>
            <a:schemeClr val="bg2">
              <a:lumMod val="50000"/>
            </a:schemeClr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400" b="1" i="1" dirty="0">
                <a:solidFill>
                  <a:schemeClr val="bg1"/>
                </a:solidFill>
              </a:rPr>
              <a:t>3</a:t>
            </a:r>
            <a:endParaRPr lang="ko-KR" altLang="en-US" sz="2400" b="1" i="1" dirty="0">
              <a:solidFill>
                <a:schemeClr val="bg1"/>
              </a:solidFill>
            </a:endParaRPr>
          </a:p>
        </p:txBody>
      </p:sp>
      <p:sp>
        <p:nvSpPr>
          <p:cNvPr id="273" name="직사각형 272">
            <a:extLst>
              <a:ext uri="{FF2B5EF4-FFF2-40B4-BE49-F238E27FC236}">
                <a16:creationId xmlns:a16="http://schemas.microsoft.com/office/drawing/2014/main" id="{3F8E591B-0255-41A4-BF9E-707F73561559}"/>
              </a:ext>
            </a:extLst>
          </p:cNvPr>
          <p:cNvSpPr/>
          <p:nvPr/>
        </p:nvSpPr>
        <p:spPr>
          <a:xfrm>
            <a:off x="12176504" y="5028239"/>
            <a:ext cx="1905693" cy="566899"/>
          </a:xfrm>
          <a:prstGeom prst="rect">
            <a:avLst/>
          </a:prstGeom>
          <a:solidFill>
            <a:schemeClr val="bg2">
              <a:lumMod val="50000"/>
            </a:schemeClr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400" b="1" i="1" dirty="0">
                <a:solidFill>
                  <a:schemeClr val="bg1"/>
                </a:solidFill>
              </a:rPr>
              <a:t>4</a:t>
            </a:r>
            <a:endParaRPr lang="ko-KR" altLang="en-US" sz="2400" b="1" i="1" dirty="0">
              <a:solidFill>
                <a:schemeClr val="bg1"/>
              </a:solidFill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40123DFB-E654-41BF-9AF5-E7699522D6CD}"/>
              </a:ext>
            </a:extLst>
          </p:cNvPr>
          <p:cNvSpPr/>
          <p:nvPr/>
        </p:nvSpPr>
        <p:spPr>
          <a:xfrm>
            <a:off x="4410930" y="2812208"/>
            <a:ext cx="1289265" cy="211039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810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b="1" i="1" dirty="0">
              <a:solidFill>
                <a:schemeClr val="tx1"/>
              </a:solidFill>
            </a:endParaRPr>
          </a:p>
        </p:txBody>
      </p:sp>
      <p:cxnSp>
        <p:nvCxnSpPr>
          <p:cNvPr id="82" name="직선 연결선 81">
            <a:extLst>
              <a:ext uri="{FF2B5EF4-FFF2-40B4-BE49-F238E27FC236}">
                <a16:creationId xmlns:a16="http://schemas.microsoft.com/office/drawing/2014/main" id="{15F107E3-D10C-4215-9EE2-23990573E335}"/>
              </a:ext>
            </a:extLst>
          </p:cNvPr>
          <p:cNvCxnSpPr>
            <a:cxnSpLocks/>
          </p:cNvCxnSpPr>
          <p:nvPr/>
        </p:nvCxnSpPr>
        <p:spPr>
          <a:xfrm>
            <a:off x="5282380" y="3432756"/>
            <a:ext cx="0" cy="1555428"/>
          </a:xfrm>
          <a:prstGeom prst="line">
            <a:avLst/>
          </a:prstGeom>
          <a:ln w="38100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CEA978F-37E6-45B0-94A3-3AFDF2A4827F}"/>
              </a:ext>
            </a:extLst>
          </p:cNvPr>
          <p:cNvSpPr/>
          <p:nvPr/>
        </p:nvSpPr>
        <p:spPr>
          <a:xfrm>
            <a:off x="4508945" y="3757582"/>
            <a:ext cx="1110105" cy="27615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400" b="1" i="1" dirty="0">
                <a:solidFill>
                  <a:schemeClr val="tx1">
                    <a:lumMod val="50000"/>
                  </a:schemeClr>
                </a:solidFill>
              </a:rPr>
              <a:t>1</a:t>
            </a:r>
            <a:endParaRPr lang="ko-KR" altLang="en-US" sz="2400" b="1" i="1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8A8F606-9266-46AB-AF4D-0ED19C923454}"/>
              </a:ext>
            </a:extLst>
          </p:cNvPr>
          <p:cNvSpPr/>
          <p:nvPr/>
        </p:nvSpPr>
        <p:spPr>
          <a:xfrm>
            <a:off x="4508945" y="4030540"/>
            <a:ext cx="1110105" cy="27615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400" b="1" i="1" dirty="0">
                <a:solidFill>
                  <a:schemeClr val="tx1">
                    <a:lumMod val="50000"/>
                  </a:schemeClr>
                </a:solidFill>
              </a:rPr>
              <a:t>1</a:t>
            </a:r>
            <a:endParaRPr lang="ko-KR" altLang="en-US" sz="2400" b="1" i="1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91AFFB1-19B2-4BAC-8AF0-812B7721B0D6}"/>
              </a:ext>
            </a:extLst>
          </p:cNvPr>
          <p:cNvSpPr/>
          <p:nvPr/>
        </p:nvSpPr>
        <p:spPr>
          <a:xfrm>
            <a:off x="4508945" y="4304409"/>
            <a:ext cx="1110105" cy="27615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400" b="1" i="1" dirty="0">
                <a:solidFill>
                  <a:schemeClr val="tx1">
                    <a:lumMod val="50000"/>
                  </a:schemeClr>
                </a:solidFill>
              </a:rPr>
              <a:t>1</a:t>
            </a:r>
            <a:endParaRPr lang="ko-KR" altLang="en-US" sz="2400" b="1" i="1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D04EA66-007C-4BA4-A75C-E293A7C7C6C4}"/>
              </a:ext>
            </a:extLst>
          </p:cNvPr>
          <p:cNvSpPr/>
          <p:nvPr/>
        </p:nvSpPr>
        <p:spPr>
          <a:xfrm>
            <a:off x="4509864" y="4582374"/>
            <a:ext cx="1110105" cy="26413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400" b="1" i="1" dirty="0">
                <a:solidFill>
                  <a:schemeClr val="tx1">
                    <a:lumMod val="50000"/>
                  </a:schemeClr>
                </a:solidFill>
              </a:rPr>
              <a:t>1</a:t>
            </a:r>
            <a:endParaRPr lang="ko-KR" altLang="en-US" sz="2400" b="1" i="1" dirty="0">
              <a:solidFill>
                <a:schemeClr val="tx1">
                  <a:lumMod val="50000"/>
                </a:schemeClr>
              </a:solidFill>
            </a:endParaRPr>
          </a:p>
        </p:txBody>
      </p:sp>
      <p:cxnSp>
        <p:nvCxnSpPr>
          <p:cNvPr id="81" name="직선 연결선 80">
            <a:extLst>
              <a:ext uri="{FF2B5EF4-FFF2-40B4-BE49-F238E27FC236}">
                <a16:creationId xmlns:a16="http://schemas.microsoft.com/office/drawing/2014/main" id="{D78EC185-DC13-4CFE-9387-326626BDDF2A}"/>
              </a:ext>
            </a:extLst>
          </p:cNvPr>
          <p:cNvCxnSpPr>
            <a:cxnSpLocks/>
          </p:cNvCxnSpPr>
          <p:nvPr/>
        </p:nvCxnSpPr>
        <p:spPr>
          <a:xfrm>
            <a:off x="4514347" y="3431151"/>
            <a:ext cx="2455" cy="320562"/>
          </a:xfrm>
          <a:prstGeom prst="line">
            <a:avLst/>
          </a:prstGeom>
          <a:ln w="38100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2B838724-B639-4269-B794-5FE6F6F8A889}"/>
              </a:ext>
            </a:extLst>
          </p:cNvPr>
          <p:cNvSpPr/>
          <p:nvPr/>
        </p:nvSpPr>
        <p:spPr>
          <a:xfrm>
            <a:off x="4507094" y="2880782"/>
            <a:ext cx="775404" cy="543529"/>
          </a:xfrm>
          <a:prstGeom prst="rect">
            <a:avLst/>
          </a:prstGeom>
          <a:solidFill>
            <a:srgbClr val="767171"/>
          </a:solidFill>
          <a:ln w="38100">
            <a:solidFill>
              <a:schemeClr val="tx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400" b="1" i="1" dirty="0">
                <a:solidFill>
                  <a:schemeClr val="bg1"/>
                </a:solidFill>
              </a:rPr>
              <a:t>2</a:t>
            </a:r>
            <a:endParaRPr lang="ko-KR" altLang="en-US" sz="2400" b="1" i="1" dirty="0">
              <a:solidFill>
                <a:schemeClr val="bg1"/>
              </a:solidFill>
            </a:endParaRPr>
          </a:p>
        </p:txBody>
      </p:sp>
      <p:sp>
        <p:nvSpPr>
          <p:cNvPr id="234" name="직사각형 233">
            <a:extLst>
              <a:ext uri="{FF2B5EF4-FFF2-40B4-BE49-F238E27FC236}">
                <a16:creationId xmlns:a16="http://schemas.microsoft.com/office/drawing/2014/main" id="{150ABA32-CC42-4BC1-9ECF-02F46CB36CE7}"/>
              </a:ext>
            </a:extLst>
          </p:cNvPr>
          <p:cNvSpPr/>
          <p:nvPr/>
        </p:nvSpPr>
        <p:spPr>
          <a:xfrm>
            <a:off x="7858442" y="2801396"/>
            <a:ext cx="1289265" cy="211039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810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b="1" i="1" dirty="0">
              <a:solidFill>
                <a:schemeClr val="tx1"/>
              </a:solidFill>
            </a:endParaRPr>
          </a:p>
        </p:txBody>
      </p:sp>
      <p:cxnSp>
        <p:nvCxnSpPr>
          <p:cNvPr id="237" name="직선 연결선 236">
            <a:extLst>
              <a:ext uri="{FF2B5EF4-FFF2-40B4-BE49-F238E27FC236}">
                <a16:creationId xmlns:a16="http://schemas.microsoft.com/office/drawing/2014/main" id="{AB6F2034-1020-4335-8258-D14A60B760F0}"/>
              </a:ext>
            </a:extLst>
          </p:cNvPr>
          <p:cNvCxnSpPr>
            <a:cxnSpLocks/>
          </p:cNvCxnSpPr>
          <p:nvPr/>
        </p:nvCxnSpPr>
        <p:spPr>
          <a:xfrm>
            <a:off x="8729892" y="3421944"/>
            <a:ext cx="0" cy="1555428"/>
          </a:xfrm>
          <a:prstGeom prst="line">
            <a:avLst/>
          </a:prstGeom>
          <a:ln w="38100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9" name="직사각형 238">
            <a:extLst>
              <a:ext uri="{FF2B5EF4-FFF2-40B4-BE49-F238E27FC236}">
                <a16:creationId xmlns:a16="http://schemas.microsoft.com/office/drawing/2014/main" id="{C8F3F233-28AC-46F7-9C91-A0801680DFAB}"/>
              </a:ext>
            </a:extLst>
          </p:cNvPr>
          <p:cNvSpPr/>
          <p:nvPr/>
        </p:nvSpPr>
        <p:spPr>
          <a:xfrm>
            <a:off x="7956456" y="3746769"/>
            <a:ext cx="1110105" cy="27615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400" b="1" i="1" dirty="0">
                <a:solidFill>
                  <a:schemeClr val="tx1">
                    <a:lumMod val="50000"/>
                  </a:schemeClr>
                </a:solidFill>
              </a:rPr>
              <a:t>2</a:t>
            </a:r>
            <a:endParaRPr lang="ko-KR" altLang="en-US" sz="2400" b="1" i="1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240" name="직사각형 239">
            <a:extLst>
              <a:ext uri="{FF2B5EF4-FFF2-40B4-BE49-F238E27FC236}">
                <a16:creationId xmlns:a16="http://schemas.microsoft.com/office/drawing/2014/main" id="{7C782E29-949B-4A16-BCE9-DA89974F0E23}"/>
              </a:ext>
            </a:extLst>
          </p:cNvPr>
          <p:cNvSpPr/>
          <p:nvPr/>
        </p:nvSpPr>
        <p:spPr>
          <a:xfrm>
            <a:off x="7956456" y="4019728"/>
            <a:ext cx="1110105" cy="27615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400" b="1" i="1" dirty="0">
                <a:solidFill>
                  <a:schemeClr val="tx1">
                    <a:lumMod val="50000"/>
                  </a:schemeClr>
                </a:solidFill>
              </a:rPr>
              <a:t>2</a:t>
            </a:r>
            <a:endParaRPr lang="ko-KR" altLang="en-US" sz="2400" b="1" i="1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241" name="직사각형 240">
            <a:extLst>
              <a:ext uri="{FF2B5EF4-FFF2-40B4-BE49-F238E27FC236}">
                <a16:creationId xmlns:a16="http://schemas.microsoft.com/office/drawing/2014/main" id="{F9BF7500-5EEF-4183-9305-0345A86B2409}"/>
              </a:ext>
            </a:extLst>
          </p:cNvPr>
          <p:cNvSpPr/>
          <p:nvPr/>
        </p:nvSpPr>
        <p:spPr>
          <a:xfrm>
            <a:off x="7956456" y="4293595"/>
            <a:ext cx="1110105" cy="27615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400" b="1" i="1" dirty="0">
                <a:solidFill>
                  <a:schemeClr val="tx1">
                    <a:lumMod val="50000"/>
                  </a:schemeClr>
                </a:solidFill>
              </a:rPr>
              <a:t>2</a:t>
            </a:r>
            <a:endParaRPr lang="ko-KR" altLang="en-US" sz="2400" b="1" i="1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242" name="직사각형 241">
            <a:extLst>
              <a:ext uri="{FF2B5EF4-FFF2-40B4-BE49-F238E27FC236}">
                <a16:creationId xmlns:a16="http://schemas.microsoft.com/office/drawing/2014/main" id="{B0D303C5-F1EA-4D20-B974-10C720584A9B}"/>
              </a:ext>
            </a:extLst>
          </p:cNvPr>
          <p:cNvSpPr/>
          <p:nvPr/>
        </p:nvSpPr>
        <p:spPr>
          <a:xfrm>
            <a:off x="7957376" y="4571560"/>
            <a:ext cx="1110105" cy="26413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400" b="1" i="1" dirty="0">
                <a:solidFill>
                  <a:schemeClr val="tx1">
                    <a:lumMod val="50000"/>
                  </a:schemeClr>
                </a:solidFill>
              </a:rPr>
              <a:t>2</a:t>
            </a:r>
            <a:endParaRPr lang="ko-KR" altLang="en-US" sz="2400" b="1" i="1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244" name="직사각형 243">
            <a:extLst>
              <a:ext uri="{FF2B5EF4-FFF2-40B4-BE49-F238E27FC236}">
                <a16:creationId xmlns:a16="http://schemas.microsoft.com/office/drawing/2014/main" id="{FD811B7C-5D94-46B3-9FA3-D7022BAFAEF1}"/>
              </a:ext>
            </a:extLst>
          </p:cNvPr>
          <p:cNvSpPr/>
          <p:nvPr/>
        </p:nvSpPr>
        <p:spPr>
          <a:xfrm>
            <a:off x="7954606" y="2869968"/>
            <a:ext cx="775404" cy="543529"/>
          </a:xfrm>
          <a:prstGeom prst="rect">
            <a:avLst/>
          </a:prstGeom>
          <a:solidFill>
            <a:srgbClr val="767171"/>
          </a:solidFill>
          <a:ln w="38100">
            <a:solidFill>
              <a:schemeClr val="tx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400" b="1" i="1" dirty="0">
                <a:solidFill>
                  <a:schemeClr val="bg1"/>
                </a:solidFill>
              </a:rPr>
              <a:t>3</a:t>
            </a:r>
            <a:endParaRPr lang="ko-KR" altLang="en-US" sz="2400" b="1" i="1" dirty="0">
              <a:solidFill>
                <a:schemeClr val="bg1"/>
              </a:solidFill>
            </a:endParaRPr>
          </a:p>
        </p:txBody>
      </p:sp>
      <p:sp>
        <p:nvSpPr>
          <p:cNvPr id="261" name="직사각형 260">
            <a:extLst>
              <a:ext uri="{FF2B5EF4-FFF2-40B4-BE49-F238E27FC236}">
                <a16:creationId xmlns:a16="http://schemas.microsoft.com/office/drawing/2014/main" id="{478BADDD-A933-4744-A887-71C1D5D28F4E}"/>
              </a:ext>
            </a:extLst>
          </p:cNvPr>
          <p:cNvSpPr/>
          <p:nvPr/>
        </p:nvSpPr>
        <p:spPr>
          <a:xfrm>
            <a:off x="11311904" y="2812217"/>
            <a:ext cx="1289265" cy="211039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810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b="1" i="1" dirty="0">
              <a:solidFill>
                <a:schemeClr val="tx1"/>
              </a:solidFill>
            </a:endParaRPr>
          </a:p>
        </p:txBody>
      </p:sp>
      <p:cxnSp>
        <p:nvCxnSpPr>
          <p:cNvPr id="262" name="직선 연결선 261">
            <a:extLst>
              <a:ext uri="{FF2B5EF4-FFF2-40B4-BE49-F238E27FC236}">
                <a16:creationId xmlns:a16="http://schemas.microsoft.com/office/drawing/2014/main" id="{092F8572-A476-4D53-80EC-3C7C33A53E5C}"/>
              </a:ext>
            </a:extLst>
          </p:cNvPr>
          <p:cNvCxnSpPr>
            <a:cxnSpLocks/>
          </p:cNvCxnSpPr>
          <p:nvPr/>
        </p:nvCxnSpPr>
        <p:spPr>
          <a:xfrm>
            <a:off x="12183354" y="3432766"/>
            <a:ext cx="0" cy="1555428"/>
          </a:xfrm>
          <a:prstGeom prst="line">
            <a:avLst/>
          </a:prstGeom>
          <a:ln w="38100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3" name="직사각형 262">
            <a:extLst>
              <a:ext uri="{FF2B5EF4-FFF2-40B4-BE49-F238E27FC236}">
                <a16:creationId xmlns:a16="http://schemas.microsoft.com/office/drawing/2014/main" id="{B899C16B-51E6-4B6E-A806-F8BB720C3F2B}"/>
              </a:ext>
            </a:extLst>
          </p:cNvPr>
          <p:cNvSpPr/>
          <p:nvPr/>
        </p:nvSpPr>
        <p:spPr>
          <a:xfrm>
            <a:off x="11409918" y="3757590"/>
            <a:ext cx="1110105" cy="27615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400" b="1" i="1" dirty="0">
                <a:solidFill>
                  <a:schemeClr val="tx1">
                    <a:lumMod val="50000"/>
                  </a:schemeClr>
                </a:solidFill>
              </a:rPr>
              <a:t>3</a:t>
            </a:r>
            <a:endParaRPr lang="ko-KR" altLang="en-US" sz="2400" b="1" i="1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265" name="직사각형 264">
            <a:extLst>
              <a:ext uri="{FF2B5EF4-FFF2-40B4-BE49-F238E27FC236}">
                <a16:creationId xmlns:a16="http://schemas.microsoft.com/office/drawing/2014/main" id="{1302F404-F23F-4E22-9869-5E69A3360A5C}"/>
              </a:ext>
            </a:extLst>
          </p:cNvPr>
          <p:cNvSpPr/>
          <p:nvPr/>
        </p:nvSpPr>
        <p:spPr>
          <a:xfrm>
            <a:off x="11409918" y="4030550"/>
            <a:ext cx="1110105" cy="27615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400" b="1" i="1" dirty="0">
                <a:solidFill>
                  <a:schemeClr val="tx1">
                    <a:lumMod val="50000"/>
                  </a:schemeClr>
                </a:solidFill>
              </a:rPr>
              <a:t>3</a:t>
            </a:r>
            <a:endParaRPr lang="ko-KR" altLang="en-US" sz="2400" b="1" i="1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266" name="직사각형 265">
            <a:extLst>
              <a:ext uri="{FF2B5EF4-FFF2-40B4-BE49-F238E27FC236}">
                <a16:creationId xmlns:a16="http://schemas.microsoft.com/office/drawing/2014/main" id="{1D80BC83-A931-43AF-B452-D33FDD5BD0C6}"/>
              </a:ext>
            </a:extLst>
          </p:cNvPr>
          <p:cNvSpPr/>
          <p:nvPr/>
        </p:nvSpPr>
        <p:spPr>
          <a:xfrm>
            <a:off x="11409918" y="4304417"/>
            <a:ext cx="1110105" cy="27615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400" b="1" i="1" dirty="0">
                <a:solidFill>
                  <a:schemeClr val="tx1">
                    <a:lumMod val="50000"/>
                  </a:schemeClr>
                </a:solidFill>
              </a:rPr>
              <a:t>3</a:t>
            </a:r>
            <a:endParaRPr lang="ko-KR" altLang="en-US" sz="2400" b="1" i="1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267" name="직사각형 266">
            <a:extLst>
              <a:ext uri="{FF2B5EF4-FFF2-40B4-BE49-F238E27FC236}">
                <a16:creationId xmlns:a16="http://schemas.microsoft.com/office/drawing/2014/main" id="{3294FD72-7A5D-4AE2-82EA-8B8B470B4D83}"/>
              </a:ext>
            </a:extLst>
          </p:cNvPr>
          <p:cNvSpPr/>
          <p:nvPr/>
        </p:nvSpPr>
        <p:spPr>
          <a:xfrm>
            <a:off x="11410838" y="4582382"/>
            <a:ext cx="1110105" cy="26413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400" b="1" i="1" dirty="0">
                <a:solidFill>
                  <a:schemeClr val="tx1">
                    <a:lumMod val="50000"/>
                  </a:schemeClr>
                </a:solidFill>
              </a:rPr>
              <a:t>3</a:t>
            </a:r>
            <a:endParaRPr lang="ko-KR" altLang="en-US" sz="2400" b="1" i="1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269" name="직사각형 268">
            <a:extLst>
              <a:ext uri="{FF2B5EF4-FFF2-40B4-BE49-F238E27FC236}">
                <a16:creationId xmlns:a16="http://schemas.microsoft.com/office/drawing/2014/main" id="{EF5ED8E8-9D03-4173-8FA7-EC35082C2351}"/>
              </a:ext>
            </a:extLst>
          </p:cNvPr>
          <p:cNvSpPr/>
          <p:nvPr/>
        </p:nvSpPr>
        <p:spPr>
          <a:xfrm>
            <a:off x="11408068" y="2880790"/>
            <a:ext cx="775404" cy="543529"/>
          </a:xfrm>
          <a:prstGeom prst="rect">
            <a:avLst/>
          </a:prstGeom>
          <a:solidFill>
            <a:srgbClr val="767171"/>
          </a:solidFill>
          <a:ln w="38100">
            <a:solidFill>
              <a:schemeClr val="tx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400" b="1" i="1" dirty="0">
                <a:solidFill>
                  <a:schemeClr val="bg1"/>
                </a:solidFill>
              </a:rPr>
              <a:t>4</a:t>
            </a:r>
            <a:endParaRPr lang="ko-KR" altLang="en-US" sz="2400" b="1" i="1" dirty="0">
              <a:solidFill>
                <a:schemeClr val="bg1"/>
              </a:solidFill>
            </a:endParaRPr>
          </a:p>
        </p:txBody>
      </p:sp>
      <p:sp>
        <p:nvSpPr>
          <p:cNvPr id="274" name="직사각형 273">
            <a:extLst>
              <a:ext uri="{FF2B5EF4-FFF2-40B4-BE49-F238E27FC236}">
                <a16:creationId xmlns:a16="http://schemas.microsoft.com/office/drawing/2014/main" id="{DA58635E-B55F-476B-B386-787B273C043B}"/>
              </a:ext>
            </a:extLst>
          </p:cNvPr>
          <p:cNvSpPr/>
          <p:nvPr/>
        </p:nvSpPr>
        <p:spPr>
          <a:xfrm>
            <a:off x="6918627" y="1747996"/>
            <a:ext cx="328920" cy="36333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050" b="1" i="1" dirty="0">
              <a:solidFill>
                <a:schemeClr val="tx1"/>
              </a:solidFill>
            </a:endParaRPr>
          </a:p>
        </p:txBody>
      </p:sp>
      <p:sp>
        <p:nvSpPr>
          <p:cNvPr id="275" name="TextBox 274">
            <a:extLst>
              <a:ext uri="{FF2B5EF4-FFF2-40B4-BE49-F238E27FC236}">
                <a16:creationId xmlns:a16="http://schemas.microsoft.com/office/drawing/2014/main" id="{6F90DBF0-8BBE-4DF1-B59F-85870527A1AC}"/>
              </a:ext>
            </a:extLst>
          </p:cNvPr>
          <p:cNvSpPr txBox="1"/>
          <p:nvPr/>
        </p:nvSpPr>
        <p:spPr>
          <a:xfrm>
            <a:off x="7360321" y="1758303"/>
            <a:ext cx="2779007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200" b="1" dirty="0"/>
              <a:t>Overlapped region2</a:t>
            </a:r>
            <a:endParaRPr lang="ko-KR" altLang="en-US" sz="2200" b="1" dirty="0"/>
          </a:p>
        </p:txBody>
      </p:sp>
      <p:sp>
        <p:nvSpPr>
          <p:cNvPr id="276" name="직사각형 275">
            <a:extLst>
              <a:ext uri="{FF2B5EF4-FFF2-40B4-BE49-F238E27FC236}">
                <a16:creationId xmlns:a16="http://schemas.microsoft.com/office/drawing/2014/main" id="{D43A8DB4-2FA2-4832-9099-BD0B579714E4}"/>
              </a:ext>
            </a:extLst>
          </p:cNvPr>
          <p:cNvSpPr/>
          <p:nvPr/>
        </p:nvSpPr>
        <p:spPr>
          <a:xfrm>
            <a:off x="10275979" y="1205071"/>
            <a:ext cx="328920" cy="36333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285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050" b="1" i="1" dirty="0">
              <a:solidFill>
                <a:schemeClr val="tx1"/>
              </a:solidFill>
            </a:endParaRPr>
          </a:p>
        </p:txBody>
      </p:sp>
      <p:sp>
        <p:nvSpPr>
          <p:cNvPr id="277" name="TextBox 276">
            <a:extLst>
              <a:ext uri="{FF2B5EF4-FFF2-40B4-BE49-F238E27FC236}">
                <a16:creationId xmlns:a16="http://schemas.microsoft.com/office/drawing/2014/main" id="{996F3842-0532-477A-8E95-67555234B644}"/>
              </a:ext>
            </a:extLst>
          </p:cNvPr>
          <p:cNvSpPr txBox="1"/>
          <p:nvPr/>
        </p:nvSpPr>
        <p:spPr>
          <a:xfrm>
            <a:off x="10720426" y="1230031"/>
            <a:ext cx="3388246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200" b="1" dirty="0"/>
              <a:t>Overlapped region3</a:t>
            </a:r>
            <a:endParaRPr lang="ko-KR" altLang="en-US" sz="2200" b="1" dirty="0"/>
          </a:p>
        </p:txBody>
      </p:sp>
      <p:sp>
        <p:nvSpPr>
          <p:cNvPr id="87" name="사각형: 둥근 모서리 86">
            <a:extLst>
              <a:ext uri="{FF2B5EF4-FFF2-40B4-BE49-F238E27FC236}">
                <a16:creationId xmlns:a16="http://schemas.microsoft.com/office/drawing/2014/main" id="{D838F030-013B-4BE5-98D5-7F176196D751}"/>
              </a:ext>
            </a:extLst>
          </p:cNvPr>
          <p:cNvSpPr/>
          <p:nvPr/>
        </p:nvSpPr>
        <p:spPr>
          <a:xfrm>
            <a:off x="-2138152" y="2339799"/>
            <a:ext cx="1098336" cy="1244320"/>
          </a:xfrm>
          <a:prstGeom prst="roundRect">
            <a:avLst>
              <a:gd name="adj" fmla="val 12072"/>
            </a:avLst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>
                <a:solidFill>
                  <a:schemeClr val="tx1"/>
                </a:solidFill>
              </a:rPr>
              <a:t>CPU</a:t>
            </a:r>
            <a:endParaRPr lang="ko-KR" altLang="en-US" sz="2800" b="1" dirty="0">
              <a:solidFill>
                <a:schemeClr val="tx1"/>
              </a:solidFill>
            </a:endParaRPr>
          </a:p>
        </p:txBody>
      </p:sp>
      <p:sp>
        <p:nvSpPr>
          <p:cNvPr id="88" name="사각형: 둥근 모서리 87">
            <a:extLst>
              <a:ext uri="{FF2B5EF4-FFF2-40B4-BE49-F238E27FC236}">
                <a16:creationId xmlns:a16="http://schemas.microsoft.com/office/drawing/2014/main" id="{DD62EEC3-E637-4ABE-B364-C65EC29F3EB6}"/>
              </a:ext>
            </a:extLst>
          </p:cNvPr>
          <p:cNvSpPr/>
          <p:nvPr/>
        </p:nvSpPr>
        <p:spPr>
          <a:xfrm>
            <a:off x="-2139966" y="3810476"/>
            <a:ext cx="1098336" cy="2031524"/>
          </a:xfrm>
          <a:prstGeom prst="roundRect">
            <a:avLst>
              <a:gd name="adj" fmla="val 12072"/>
            </a:avLst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>
                <a:solidFill>
                  <a:schemeClr val="tx1"/>
                </a:solidFill>
              </a:rPr>
              <a:t>GPU</a:t>
            </a:r>
            <a:endParaRPr lang="ko-KR" altLang="en-US" sz="2800" b="1" dirty="0">
              <a:solidFill>
                <a:schemeClr val="tx1"/>
              </a:solidFill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01032744-4940-4BEB-808F-50DEE2C7CC8B}"/>
              </a:ext>
            </a:extLst>
          </p:cNvPr>
          <p:cNvSpPr/>
          <p:nvPr/>
        </p:nvSpPr>
        <p:spPr>
          <a:xfrm>
            <a:off x="1266268" y="1743774"/>
            <a:ext cx="328920" cy="363335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050" b="1" i="1" dirty="0">
              <a:solidFill>
                <a:schemeClr val="tx1"/>
              </a:solidFill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51FC906D-ECB1-4951-9A44-688DF31C6640}"/>
              </a:ext>
            </a:extLst>
          </p:cNvPr>
          <p:cNvSpPr/>
          <p:nvPr/>
        </p:nvSpPr>
        <p:spPr>
          <a:xfrm>
            <a:off x="6918627" y="1214902"/>
            <a:ext cx="328920" cy="36333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050" b="1" i="1" dirty="0">
              <a:solidFill>
                <a:schemeClr val="tx1"/>
              </a:solidFill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1F36AD58-6B28-4C44-8616-729293A73DD1}"/>
              </a:ext>
            </a:extLst>
          </p:cNvPr>
          <p:cNvSpPr txBox="1"/>
          <p:nvPr/>
        </p:nvSpPr>
        <p:spPr>
          <a:xfrm>
            <a:off x="7360321" y="1225209"/>
            <a:ext cx="2779007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200" b="1" dirty="0"/>
              <a:t>Overlapped region1</a:t>
            </a:r>
            <a:endParaRPr lang="ko-KR" altLang="en-US" sz="2200" b="1" dirty="0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6AC4C1C9-8810-474A-AF8A-B78023035472}"/>
              </a:ext>
            </a:extLst>
          </p:cNvPr>
          <p:cNvSpPr/>
          <p:nvPr/>
        </p:nvSpPr>
        <p:spPr>
          <a:xfrm>
            <a:off x="3904877" y="2376314"/>
            <a:ext cx="534943" cy="124335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b="1" i="1" dirty="0">
              <a:solidFill>
                <a:schemeClr val="tx1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1EB1B1DE-6146-4B01-B2D3-0FC012E2EEC8}"/>
              </a:ext>
            </a:extLst>
          </p:cNvPr>
          <p:cNvSpPr/>
          <p:nvPr/>
        </p:nvSpPr>
        <p:spPr>
          <a:xfrm>
            <a:off x="1850054" y="3857465"/>
            <a:ext cx="1905693" cy="566899"/>
          </a:xfrm>
          <a:prstGeom prst="rect">
            <a:avLst/>
          </a:prstGeom>
          <a:solidFill>
            <a:schemeClr val="bg2">
              <a:lumMod val="50000"/>
            </a:schemeClr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400" b="1" i="1" dirty="0">
                <a:solidFill>
                  <a:schemeClr val="bg1"/>
                </a:solidFill>
              </a:rPr>
              <a:t>1</a:t>
            </a:r>
            <a:endParaRPr lang="ko-KR" altLang="en-US" sz="2400" b="1" i="1" dirty="0">
              <a:solidFill>
                <a:schemeClr val="bg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C7CC791-C3AF-4557-AF2A-13B548F7B77A}"/>
              </a:ext>
            </a:extLst>
          </p:cNvPr>
          <p:cNvSpPr/>
          <p:nvPr/>
        </p:nvSpPr>
        <p:spPr>
          <a:xfrm>
            <a:off x="3977716" y="2455578"/>
            <a:ext cx="369601" cy="27615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400" b="1" i="1" dirty="0">
                <a:solidFill>
                  <a:schemeClr val="tx1"/>
                </a:solidFill>
              </a:rPr>
              <a:t>1</a:t>
            </a:r>
            <a:endParaRPr lang="ko-KR" altLang="en-US" sz="2400" b="1" i="1" dirty="0">
              <a:solidFill>
                <a:schemeClr val="tx1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77FB5A8-CD6E-459B-AF02-9F22A317D2DD}"/>
              </a:ext>
            </a:extLst>
          </p:cNvPr>
          <p:cNvSpPr/>
          <p:nvPr/>
        </p:nvSpPr>
        <p:spPr>
          <a:xfrm>
            <a:off x="3972734" y="2718378"/>
            <a:ext cx="369601" cy="27615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400" b="1" i="1" dirty="0">
                <a:solidFill>
                  <a:schemeClr val="tx1"/>
                </a:solidFill>
              </a:rPr>
              <a:t>1</a:t>
            </a:r>
            <a:endParaRPr lang="ko-KR" altLang="en-US" sz="2400" b="1" i="1" dirty="0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A2DA86B-DB1B-4008-9331-012338BA1231}"/>
              </a:ext>
            </a:extLst>
          </p:cNvPr>
          <p:cNvSpPr/>
          <p:nvPr/>
        </p:nvSpPr>
        <p:spPr>
          <a:xfrm>
            <a:off x="3972734" y="2991246"/>
            <a:ext cx="369601" cy="27615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400" b="1" i="1" dirty="0">
                <a:solidFill>
                  <a:schemeClr val="tx1"/>
                </a:solidFill>
              </a:rPr>
              <a:t>1</a:t>
            </a:r>
            <a:endParaRPr lang="ko-KR" altLang="en-US" sz="2400" b="1" i="1" dirty="0">
              <a:solidFill>
                <a:schemeClr val="tx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0E58AFE-1F21-4D8A-8EBC-9634D441C7FE}"/>
              </a:ext>
            </a:extLst>
          </p:cNvPr>
          <p:cNvSpPr/>
          <p:nvPr/>
        </p:nvSpPr>
        <p:spPr>
          <a:xfrm>
            <a:off x="3973134" y="3266206"/>
            <a:ext cx="369601" cy="26413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400" b="1" i="1" dirty="0">
                <a:solidFill>
                  <a:schemeClr val="tx1"/>
                </a:solidFill>
              </a:rPr>
              <a:t>1</a:t>
            </a:r>
            <a:endParaRPr lang="ko-KR" altLang="en-US" sz="2400" b="1" i="1" dirty="0">
              <a:solidFill>
                <a:schemeClr val="tx1"/>
              </a:solidFill>
            </a:endParaRPr>
          </a:p>
        </p:txBody>
      </p:sp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3BBD5C09-BA90-4F5A-932C-3B7203F23BBC}"/>
              </a:ext>
            </a:extLst>
          </p:cNvPr>
          <p:cNvCxnSpPr>
            <a:cxnSpLocks/>
          </p:cNvCxnSpPr>
          <p:nvPr/>
        </p:nvCxnSpPr>
        <p:spPr>
          <a:xfrm>
            <a:off x="3732946" y="3518744"/>
            <a:ext cx="2455" cy="320562"/>
          </a:xfrm>
          <a:prstGeom prst="line">
            <a:avLst/>
          </a:prstGeom>
          <a:ln w="38100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1BEA6F2-7B8C-4964-86A4-14E6E6A37EFF}"/>
              </a:ext>
            </a:extLst>
          </p:cNvPr>
          <p:cNvSpPr/>
          <p:nvPr/>
        </p:nvSpPr>
        <p:spPr>
          <a:xfrm>
            <a:off x="3728353" y="2447421"/>
            <a:ext cx="244382" cy="108333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400" b="1" i="1" dirty="0">
                <a:solidFill>
                  <a:schemeClr val="tx1"/>
                </a:solidFill>
              </a:rPr>
              <a:t>1</a:t>
            </a:r>
            <a:endParaRPr lang="ko-KR" altLang="en-US" sz="2400" b="1" i="1" dirty="0">
              <a:solidFill>
                <a:schemeClr val="tx1"/>
              </a:solidFill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B3777213-92DD-401D-BD7C-5F26F8F6EF4A}"/>
              </a:ext>
            </a:extLst>
          </p:cNvPr>
          <p:cNvSpPr/>
          <p:nvPr/>
        </p:nvSpPr>
        <p:spPr>
          <a:xfrm>
            <a:off x="7321657" y="2376314"/>
            <a:ext cx="534943" cy="124335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b="1" i="1" dirty="0">
              <a:solidFill>
                <a:schemeClr val="tx1"/>
              </a:solidFill>
            </a:endParaRPr>
          </a:p>
        </p:txBody>
      </p:sp>
      <p:cxnSp>
        <p:nvCxnSpPr>
          <p:cNvPr id="84" name="직선 연결선 83">
            <a:extLst>
              <a:ext uri="{FF2B5EF4-FFF2-40B4-BE49-F238E27FC236}">
                <a16:creationId xmlns:a16="http://schemas.microsoft.com/office/drawing/2014/main" id="{D52347CD-DADA-492D-98DA-F2191ED7E584}"/>
              </a:ext>
            </a:extLst>
          </p:cNvPr>
          <p:cNvCxnSpPr>
            <a:cxnSpLocks/>
          </p:cNvCxnSpPr>
          <p:nvPr/>
        </p:nvCxnSpPr>
        <p:spPr>
          <a:xfrm>
            <a:off x="7178082" y="3525958"/>
            <a:ext cx="0" cy="1555428"/>
          </a:xfrm>
          <a:prstGeom prst="line">
            <a:avLst/>
          </a:prstGeom>
          <a:ln w="38100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47945AF6-5944-4FBC-9BA0-002406209EF1}"/>
              </a:ext>
            </a:extLst>
          </p:cNvPr>
          <p:cNvSpPr/>
          <p:nvPr/>
        </p:nvSpPr>
        <p:spPr>
          <a:xfrm>
            <a:off x="7175865" y="2436609"/>
            <a:ext cx="244382" cy="108333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400" b="1" i="1" dirty="0">
                <a:solidFill>
                  <a:schemeClr val="tx1"/>
                </a:solidFill>
              </a:rPr>
              <a:t>2</a:t>
            </a:r>
            <a:endParaRPr lang="ko-KR" altLang="en-US" sz="2400" b="1" i="1" dirty="0">
              <a:solidFill>
                <a:schemeClr val="tx1"/>
              </a:solidFill>
            </a:endParaRPr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09327390-76C7-49EA-A65C-361B0F1873EB}"/>
              </a:ext>
            </a:extLst>
          </p:cNvPr>
          <p:cNvSpPr/>
          <p:nvPr/>
        </p:nvSpPr>
        <p:spPr>
          <a:xfrm>
            <a:off x="7420245" y="2436609"/>
            <a:ext cx="369601" cy="27615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400" b="1" i="1" dirty="0">
                <a:solidFill>
                  <a:schemeClr val="tx1"/>
                </a:solidFill>
              </a:rPr>
              <a:t>2</a:t>
            </a:r>
            <a:endParaRPr lang="ko-KR" altLang="en-US" sz="2400" b="1" i="1" dirty="0">
              <a:solidFill>
                <a:schemeClr val="tx1"/>
              </a:solidFill>
            </a:endParaRPr>
          </a:p>
        </p:txBody>
      </p: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DE732709-5A16-409B-A7B2-F88138D27F17}"/>
              </a:ext>
            </a:extLst>
          </p:cNvPr>
          <p:cNvSpPr/>
          <p:nvPr/>
        </p:nvSpPr>
        <p:spPr>
          <a:xfrm>
            <a:off x="7420245" y="2707566"/>
            <a:ext cx="369601" cy="27615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400" b="1" i="1" dirty="0">
                <a:solidFill>
                  <a:schemeClr val="tx1"/>
                </a:solidFill>
              </a:rPr>
              <a:t>2</a:t>
            </a:r>
            <a:endParaRPr lang="ko-KR" altLang="en-US" sz="2400" b="1" i="1" dirty="0">
              <a:solidFill>
                <a:schemeClr val="tx1"/>
              </a:solidFill>
            </a:endParaRPr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8B1A6178-F327-4AE4-B6D8-671EE7C175F7}"/>
              </a:ext>
            </a:extLst>
          </p:cNvPr>
          <p:cNvSpPr/>
          <p:nvPr/>
        </p:nvSpPr>
        <p:spPr>
          <a:xfrm>
            <a:off x="7420245" y="2980432"/>
            <a:ext cx="369601" cy="27615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400" b="1" i="1" dirty="0">
                <a:solidFill>
                  <a:schemeClr val="tx1"/>
                </a:solidFill>
              </a:rPr>
              <a:t>2</a:t>
            </a:r>
            <a:endParaRPr lang="ko-KR" altLang="en-US" sz="2400" b="1" i="1" dirty="0">
              <a:solidFill>
                <a:schemeClr val="tx1"/>
              </a:solidFill>
            </a:endParaRPr>
          </a:p>
        </p:txBody>
      </p:sp>
      <p:sp>
        <p:nvSpPr>
          <p:cNvPr id="224" name="직사각형 223">
            <a:extLst>
              <a:ext uri="{FF2B5EF4-FFF2-40B4-BE49-F238E27FC236}">
                <a16:creationId xmlns:a16="http://schemas.microsoft.com/office/drawing/2014/main" id="{0AA73801-5DF7-4296-8F81-CCE5A5B4238C}"/>
              </a:ext>
            </a:extLst>
          </p:cNvPr>
          <p:cNvSpPr/>
          <p:nvPr/>
        </p:nvSpPr>
        <p:spPr>
          <a:xfrm>
            <a:off x="7420645" y="3255394"/>
            <a:ext cx="369601" cy="26413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400" b="1" i="1" dirty="0">
                <a:solidFill>
                  <a:schemeClr val="tx1"/>
                </a:solidFill>
              </a:rPr>
              <a:t>2</a:t>
            </a:r>
            <a:endParaRPr lang="ko-KR" altLang="en-US" sz="2400" b="1" i="1" dirty="0">
              <a:solidFill>
                <a:schemeClr val="tx1"/>
              </a:solidFill>
            </a:endParaRPr>
          </a:p>
        </p:txBody>
      </p:sp>
      <p:cxnSp>
        <p:nvCxnSpPr>
          <p:cNvPr id="243" name="직선 연결선 242">
            <a:extLst>
              <a:ext uri="{FF2B5EF4-FFF2-40B4-BE49-F238E27FC236}">
                <a16:creationId xmlns:a16="http://schemas.microsoft.com/office/drawing/2014/main" id="{205F8ECE-69DE-48DA-80AA-FD4CFA6C77CC}"/>
              </a:ext>
            </a:extLst>
          </p:cNvPr>
          <p:cNvCxnSpPr>
            <a:cxnSpLocks/>
          </p:cNvCxnSpPr>
          <p:nvPr/>
        </p:nvCxnSpPr>
        <p:spPr>
          <a:xfrm>
            <a:off x="7961858" y="3420339"/>
            <a:ext cx="2455" cy="320562"/>
          </a:xfrm>
          <a:prstGeom prst="line">
            <a:avLst/>
          </a:prstGeom>
          <a:ln w="38100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0C839081-DC73-4E9D-ACB0-FD8EE2A45742}"/>
              </a:ext>
            </a:extLst>
          </p:cNvPr>
          <p:cNvSpPr/>
          <p:nvPr/>
        </p:nvSpPr>
        <p:spPr>
          <a:xfrm>
            <a:off x="10777150" y="2376314"/>
            <a:ext cx="534943" cy="124335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b="1" i="1" dirty="0">
              <a:solidFill>
                <a:schemeClr val="tx1"/>
              </a:solidFill>
            </a:endParaRPr>
          </a:p>
        </p:txBody>
      </p:sp>
      <p:cxnSp>
        <p:nvCxnSpPr>
          <p:cNvPr id="215" name="직선 연결선 214">
            <a:extLst>
              <a:ext uri="{FF2B5EF4-FFF2-40B4-BE49-F238E27FC236}">
                <a16:creationId xmlns:a16="http://schemas.microsoft.com/office/drawing/2014/main" id="{EF668591-8004-406B-B096-52E13ED60488}"/>
              </a:ext>
            </a:extLst>
          </p:cNvPr>
          <p:cNvCxnSpPr>
            <a:cxnSpLocks/>
          </p:cNvCxnSpPr>
          <p:nvPr/>
        </p:nvCxnSpPr>
        <p:spPr>
          <a:xfrm>
            <a:off x="10634531" y="3489908"/>
            <a:ext cx="0" cy="1555428"/>
          </a:xfrm>
          <a:prstGeom prst="line">
            <a:avLst/>
          </a:prstGeom>
          <a:ln w="38100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8" name="직사각형 247">
            <a:extLst>
              <a:ext uri="{FF2B5EF4-FFF2-40B4-BE49-F238E27FC236}">
                <a16:creationId xmlns:a16="http://schemas.microsoft.com/office/drawing/2014/main" id="{92EF6AB2-2388-4AF7-A83F-E4AD3F0E8D96}"/>
              </a:ext>
            </a:extLst>
          </p:cNvPr>
          <p:cNvSpPr/>
          <p:nvPr/>
        </p:nvSpPr>
        <p:spPr>
          <a:xfrm>
            <a:off x="10629327" y="2447430"/>
            <a:ext cx="244382" cy="108333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400" b="1" i="1" dirty="0">
                <a:solidFill>
                  <a:schemeClr val="tx1"/>
                </a:solidFill>
              </a:rPr>
              <a:t>3</a:t>
            </a:r>
            <a:endParaRPr lang="ko-KR" altLang="en-US" sz="2400" b="1" i="1" dirty="0">
              <a:solidFill>
                <a:schemeClr val="tx1"/>
              </a:solidFill>
            </a:endParaRPr>
          </a:p>
        </p:txBody>
      </p:sp>
      <p:sp>
        <p:nvSpPr>
          <p:cNvPr id="249" name="직사각형 248">
            <a:extLst>
              <a:ext uri="{FF2B5EF4-FFF2-40B4-BE49-F238E27FC236}">
                <a16:creationId xmlns:a16="http://schemas.microsoft.com/office/drawing/2014/main" id="{0DE358AB-FBB2-4548-8E9A-C269797E4F22}"/>
              </a:ext>
            </a:extLst>
          </p:cNvPr>
          <p:cNvSpPr/>
          <p:nvPr/>
        </p:nvSpPr>
        <p:spPr>
          <a:xfrm>
            <a:off x="10873707" y="2447430"/>
            <a:ext cx="369601" cy="27615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400" b="1" i="1" dirty="0">
                <a:solidFill>
                  <a:schemeClr val="tx1"/>
                </a:solidFill>
              </a:rPr>
              <a:t>3</a:t>
            </a:r>
            <a:endParaRPr lang="ko-KR" altLang="en-US" sz="2400" b="1" i="1" dirty="0">
              <a:solidFill>
                <a:schemeClr val="tx1"/>
              </a:solidFill>
            </a:endParaRPr>
          </a:p>
        </p:txBody>
      </p:sp>
      <p:sp>
        <p:nvSpPr>
          <p:cNvPr id="250" name="직사각형 249">
            <a:extLst>
              <a:ext uri="{FF2B5EF4-FFF2-40B4-BE49-F238E27FC236}">
                <a16:creationId xmlns:a16="http://schemas.microsoft.com/office/drawing/2014/main" id="{CD606903-E48F-4C92-BBA2-DA5C3E3CBD65}"/>
              </a:ext>
            </a:extLst>
          </p:cNvPr>
          <p:cNvSpPr/>
          <p:nvPr/>
        </p:nvSpPr>
        <p:spPr>
          <a:xfrm>
            <a:off x="10873707" y="2718387"/>
            <a:ext cx="369601" cy="27615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400" b="1" i="1" dirty="0">
                <a:solidFill>
                  <a:schemeClr val="tx1"/>
                </a:solidFill>
              </a:rPr>
              <a:t>3</a:t>
            </a:r>
            <a:endParaRPr lang="ko-KR" altLang="en-US" sz="2400" b="1" i="1" dirty="0">
              <a:solidFill>
                <a:schemeClr val="tx1"/>
              </a:solidFill>
            </a:endParaRPr>
          </a:p>
        </p:txBody>
      </p:sp>
      <p:sp>
        <p:nvSpPr>
          <p:cNvPr id="251" name="직사각형 250">
            <a:extLst>
              <a:ext uri="{FF2B5EF4-FFF2-40B4-BE49-F238E27FC236}">
                <a16:creationId xmlns:a16="http://schemas.microsoft.com/office/drawing/2014/main" id="{6AE6703F-92D0-495E-8BAB-349A4EEEF158}"/>
              </a:ext>
            </a:extLst>
          </p:cNvPr>
          <p:cNvSpPr/>
          <p:nvPr/>
        </p:nvSpPr>
        <p:spPr>
          <a:xfrm>
            <a:off x="10873707" y="2991255"/>
            <a:ext cx="369601" cy="27615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400" b="1" i="1" dirty="0">
                <a:solidFill>
                  <a:schemeClr val="tx1"/>
                </a:solidFill>
              </a:rPr>
              <a:t>3</a:t>
            </a:r>
            <a:endParaRPr lang="ko-KR" altLang="en-US" sz="2400" b="1" i="1" dirty="0">
              <a:solidFill>
                <a:schemeClr val="tx1"/>
              </a:solidFill>
            </a:endParaRPr>
          </a:p>
        </p:txBody>
      </p:sp>
      <p:sp>
        <p:nvSpPr>
          <p:cNvPr id="258" name="직사각형 257">
            <a:extLst>
              <a:ext uri="{FF2B5EF4-FFF2-40B4-BE49-F238E27FC236}">
                <a16:creationId xmlns:a16="http://schemas.microsoft.com/office/drawing/2014/main" id="{1CF0EF2D-DD62-4361-9739-9BBB3C92AB7D}"/>
              </a:ext>
            </a:extLst>
          </p:cNvPr>
          <p:cNvSpPr/>
          <p:nvPr/>
        </p:nvSpPr>
        <p:spPr>
          <a:xfrm>
            <a:off x="10874107" y="3266216"/>
            <a:ext cx="369601" cy="26413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400" b="1" i="1" dirty="0">
                <a:solidFill>
                  <a:schemeClr val="tx1"/>
                </a:solidFill>
              </a:rPr>
              <a:t>3</a:t>
            </a:r>
            <a:endParaRPr lang="ko-KR" altLang="en-US" sz="2400" b="1" i="1" dirty="0">
              <a:solidFill>
                <a:schemeClr val="tx1"/>
              </a:solidFill>
            </a:endParaRPr>
          </a:p>
        </p:txBody>
      </p:sp>
      <p:cxnSp>
        <p:nvCxnSpPr>
          <p:cNvPr id="268" name="직선 연결선 267">
            <a:extLst>
              <a:ext uri="{FF2B5EF4-FFF2-40B4-BE49-F238E27FC236}">
                <a16:creationId xmlns:a16="http://schemas.microsoft.com/office/drawing/2014/main" id="{E03BD79C-8506-4D83-9A6D-B0669B4B7B05}"/>
              </a:ext>
            </a:extLst>
          </p:cNvPr>
          <p:cNvCxnSpPr>
            <a:cxnSpLocks/>
          </p:cNvCxnSpPr>
          <p:nvPr/>
        </p:nvCxnSpPr>
        <p:spPr>
          <a:xfrm>
            <a:off x="11415320" y="3431161"/>
            <a:ext cx="2455" cy="320562"/>
          </a:xfrm>
          <a:prstGeom prst="line">
            <a:avLst/>
          </a:prstGeom>
          <a:ln w="38100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98210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56A84E5-E44F-49B5-B769-49AD770D82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실험환경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실험데이터</a:t>
            </a:r>
            <a:endParaRPr lang="en-US" altLang="ko-KR" dirty="0"/>
          </a:p>
          <a:p>
            <a:pPr lvl="1"/>
            <a:r>
              <a:rPr lang="en-US" altLang="ko-KR" dirty="0"/>
              <a:t>MNIST </a:t>
            </a:r>
            <a:r>
              <a:rPr lang="ko-KR" altLang="en-US" dirty="0" err="1"/>
              <a:t>손글씨</a:t>
            </a:r>
            <a:r>
              <a:rPr lang="ko-KR" altLang="en-US" dirty="0"/>
              <a:t> 분류데이터 </a:t>
            </a:r>
            <a:endParaRPr lang="en-US" altLang="ko-KR" dirty="0"/>
          </a:p>
          <a:p>
            <a:pPr marL="347400" lvl="1" indent="0">
              <a:buNone/>
            </a:pP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648225B-1CB1-42A8-A96A-3C5E3D53C0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15</a:t>
            </a:fld>
            <a:endParaRPr lang="ko-KR" alt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618D62C4-1907-4AD0-B8AD-3F5319081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0" y="165629"/>
            <a:ext cx="11757660" cy="700498"/>
          </a:xfrm>
        </p:spPr>
        <p:txBody>
          <a:bodyPr/>
          <a:lstStyle/>
          <a:p>
            <a:r>
              <a:rPr lang="ko-KR" altLang="en-US" dirty="0">
                <a:solidFill>
                  <a:srgbClr val="4472C4"/>
                </a:solidFill>
                <a:latin typeface="lato"/>
                <a:ea typeface="+mn-ea"/>
              </a:rPr>
              <a:t>실험 </a:t>
            </a:r>
            <a:endParaRPr lang="ko-KR" altLang="en-US" dirty="0"/>
          </a:p>
        </p:txBody>
      </p:sp>
      <p:graphicFrame>
        <p:nvGraphicFramePr>
          <p:cNvPr id="182" name="표 5">
            <a:extLst>
              <a:ext uri="{FF2B5EF4-FFF2-40B4-BE49-F238E27FC236}">
                <a16:creationId xmlns:a16="http://schemas.microsoft.com/office/drawing/2014/main" id="{9E59FE4A-AB9F-4DDA-A9EE-F825524EF79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23883640"/>
              </p:ext>
            </p:extLst>
          </p:nvPr>
        </p:nvGraphicFramePr>
        <p:xfrm>
          <a:off x="555624" y="1502502"/>
          <a:ext cx="5432426" cy="234696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317392">
                  <a:extLst>
                    <a:ext uri="{9D8B030D-6E8A-4147-A177-3AD203B41FA5}">
                      <a16:colId xmlns:a16="http://schemas.microsoft.com/office/drawing/2014/main" val="3120407015"/>
                    </a:ext>
                  </a:extLst>
                </a:gridCol>
                <a:gridCol w="4115034">
                  <a:extLst>
                    <a:ext uri="{9D8B030D-6E8A-4147-A177-3AD203B41FA5}">
                      <a16:colId xmlns:a16="http://schemas.microsoft.com/office/drawing/2014/main" val="1014921565"/>
                    </a:ext>
                  </a:extLst>
                </a:gridCol>
              </a:tblGrid>
              <a:tr h="2854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OS</a:t>
                      </a:r>
                      <a:endParaRPr lang="ko-KR" altLang="en-US" sz="1400" b="1" dirty="0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/>
                        <a:t>Ubuntu 16.04 LTS</a:t>
                      </a:r>
                      <a:endParaRPr lang="ko-KR" altLang="en-US" sz="1400" b="1" dirty="0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79039"/>
                  </a:ext>
                </a:extLst>
              </a:tr>
              <a:tr h="2854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Base kernel</a:t>
                      </a:r>
                      <a:endParaRPr lang="ko-KR" altLang="en-US" sz="1400" b="1" dirty="0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/>
                        <a:t>Linux  4.15.0</a:t>
                      </a:r>
                      <a:endParaRPr lang="ko-KR" altLang="en-US" sz="1400" b="1" dirty="0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9956737"/>
                  </a:ext>
                </a:extLst>
              </a:tr>
              <a:tr h="2854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CPU</a:t>
                      </a:r>
                      <a:endParaRPr lang="ko-KR" altLang="en-US" sz="1400" b="1" dirty="0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 err="1"/>
                        <a:t>Intel®CoreTM</a:t>
                      </a:r>
                      <a:r>
                        <a:rPr lang="en-US" altLang="ko-KR" sz="1400" b="1" dirty="0"/>
                        <a:t> i5-9500 CPU @3.00GHz</a:t>
                      </a:r>
                      <a:endParaRPr lang="ko-KR" altLang="en-US" sz="1400" b="1" dirty="0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9317489"/>
                  </a:ext>
                </a:extLst>
              </a:tr>
              <a:tr h="2854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GPU</a:t>
                      </a:r>
                      <a:endParaRPr lang="ko-KR" altLang="en-US" sz="1400" b="1" dirty="0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 err="1"/>
                        <a:t>Geforce</a:t>
                      </a:r>
                      <a:r>
                        <a:rPr lang="en-US" altLang="ko-KR" sz="1400" b="1" dirty="0"/>
                        <a:t> GTX 1650 4GB</a:t>
                      </a:r>
                      <a:endParaRPr lang="ko-KR" altLang="en-US" sz="1400" b="1" dirty="0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2063484"/>
                  </a:ext>
                </a:extLst>
              </a:tr>
              <a:tr h="2854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Memory</a:t>
                      </a:r>
                      <a:endParaRPr lang="ko-KR" altLang="en-US" sz="1400" b="1" dirty="0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/>
                        <a:t>DDR4 16GB</a:t>
                      </a:r>
                      <a:endParaRPr lang="ko-KR" altLang="en-US" sz="1400" b="1" dirty="0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1636193"/>
                  </a:ext>
                </a:extLst>
              </a:tr>
              <a:tr h="2854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Storage</a:t>
                      </a:r>
                      <a:endParaRPr lang="ko-KR" altLang="en-US" sz="1400" b="1" dirty="0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/>
                        <a:t>Intel PENKNW M.2 </a:t>
                      </a:r>
                      <a:r>
                        <a:rPr lang="en-US" altLang="ko-KR" sz="1400" b="1" dirty="0" err="1"/>
                        <a:t>NVMe</a:t>
                      </a:r>
                      <a:r>
                        <a:rPr lang="en-US" altLang="ko-KR" sz="1400" b="1" dirty="0"/>
                        <a:t> SSD 512GB</a:t>
                      </a:r>
                    </a:p>
                    <a:p>
                      <a:pPr latinLnBrk="1"/>
                      <a:r>
                        <a:rPr lang="en-US" altLang="ko-KR" sz="1400" b="1" dirty="0" err="1"/>
                        <a:t>SamSung</a:t>
                      </a:r>
                      <a:r>
                        <a:rPr lang="en-US" altLang="ko-KR" sz="1400" b="1" dirty="0"/>
                        <a:t> Evo 860 SATA SSD 256GB</a:t>
                      </a:r>
                      <a:endParaRPr lang="ko-KR" altLang="en-US" sz="1400" b="1" dirty="0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6632830"/>
                  </a:ext>
                </a:extLst>
              </a:tr>
              <a:tr h="2854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err="1"/>
                        <a:t>Tensorflow</a:t>
                      </a:r>
                      <a:endParaRPr lang="ko-KR" altLang="en-US" sz="1400" b="1" dirty="0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/>
                        <a:t>2.3.1</a:t>
                      </a:r>
                      <a:endParaRPr lang="ko-KR" altLang="en-US" sz="1400" b="1" dirty="0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49001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743845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56A84E5-E44F-49B5-B769-49AD770D82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300" dirty="0"/>
              <a:t>스레드 개수가 </a:t>
            </a:r>
            <a:r>
              <a:rPr lang="en-US" altLang="ko-KR" sz="2300" dirty="0"/>
              <a:t>6</a:t>
            </a:r>
            <a:r>
              <a:rPr lang="ko-KR" altLang="en-US" sz="2300" dirty="0"/>
              <a:t>개 일 때 </a:t>
            </a:r>
            <a:r>
              <a:rPr lang="en-US" altLang="ko-KR" sz="2300" dirty="0" err="1"/>
              <a:t>Numpy</a:t>
            </a:r>
            <a:r>
              <a:rPr lang="en-US" altLang="ko-KR" sz="2300" dirty="0"/>
              <a:t> </a:t>
            </a:r>
            <a:r>
              <a:rPr lang="ko-KR" altLang="en-US" sz="2300" dirty="0" err="1"/>
              <a:t>셔플보다</a:t>
            </a:r>
            <a:r>
              <a:rPr lang="ko-KR" altLang="en-US" sz="2300" dirty="0"/>
              <a:t> </a:t>
            </a:r>
            <a:r>
              <a:rPr lang="en-US" altLang="ko-KR" sz="2300" dirty="0"/>
              <a:t>1GB</a:t>
            </a:r>
            <a:r>
              <a:rPr lang="ko-KR" altLang="en-US" sz="2300" dirty="0"/>
              <a:t>경우 </a:t>
            </a:r>
            <a:r>
              <a:rPr lang="en-US" altLang="ko-KR" sz="2300" dirty="0"/>
              <a:t>42%, 500MB</a:t>
            </a:r>
            <a:r>
              <a:rPr lang="ko-KR" altLang="en-US" sz="2300" dirty="0"/>
              <a:t> 경우</a:t>
            </a:r>
            <a:r>
              <a:rPr lang="en-US" altLang="ko-KR" sz="2300" dirty="0"/>
              <a:t> 26%  </a:t>
            </a:r>
            <a:r>
              <a:rPr lang="ko-KR" altLang="en-US" sz="2300" dirty="0"/>
              <a:t>성능 향상</a:t>
            </a:r>
            <a:endParaRPr lang="en-US" altLang="ko-KR" sz="2300" dirty="0"/>
          </a:p>
          <a:p>
            <a:r>
              <a:rPr lang="ko-KR" altLang="en-US" dirty="0"/>
              <a:t>스토리지 종류에 따른 성능변화는 불규칙적 </a:t>
            </a:r>
            <a:endParaRPr lang="en-US" altLang="ko-KR" dirty="0"/>
          </a:p>
          <a:p>
            <a:pPr lvl="1"/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347400" lvl="1" indent="0">
              <a:buNone/>
            </a:pP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648225B-1CB1-42A8-A96A-3C5E3D53C0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16</a:t>
            </a:fld>
            <a:endParaRPr lang="ko-KR" alt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618D62C4-1907-4AD0-B8AD-3F5319081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0" y="165629"/>
            <a:ext cx="11757660" cy="700498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+mn-ea"/>
                <a:ea typeface="+mn-ea"/>
              </a:rPr>
              <a:t>기존 </a:t>
            </a:r>
            <a:r>
              <a:rPr lang="ko-KR" altLang="en-US" dirty="0" err="1">
                <a:latin typeface="+mn-ea"/>
                <a:ea typeface="+mn-ea"/>
              </a:rPr>
              <a:t>셔플</a:t>
            </a:r>
            <a:r>
              <a:rPr lang="en-US" altLang="ko-KR" dirty="0">
                <a:latin typeface="+mn-ea"/>
                <a:ea typeface="+mn-ea"/>
              </a:rPr>
              <a:t>(</a:t>
            </a:r>
            <a:r>
              <a:rPr lang="en-US" altLang="ko-KR" dirty="0" err="1">
                <a:latin typeface="+mn-ea"/>
                <a:ea typeface="+mn-ea"/>
              </a:rPr>
              <a:t>Numpy</a:t>
            </a:r>
            <a:r>
              <a:rPr lang="en-US" altLang="ko-KR" dirty="0">
                <a:latin typeface="+mn-ea"/>
                <a:ea typeface="+mn-ea"/>
              </a:rPr>
              <a:t>)</a:t>
            </a:r>
            <a:r>
              <a:rPr lang="ko-KR" altLang="en-US" dirty="0">
                <a:latin typeface="+mn-ea"/>
                <a:ea typeface="+mn-ea"/>
              </a:rPr>
              <a:t>과 </a:t>
            </a:r>
            <a:r>
              <a:rPr lang="ko-KR" altLang="en-US" dirty="0" err="1">
                <a:latin typeface="+mn-ea"/>
                <a:ea typeface="+mn-ea"/>
              </a:rPr>
              <a:t>멀티스레드</a:t>
            </a:r>
            <a:r>
              <a:rPr lang="ko-KR" altLang="en-US" dirty="0">
                <a:latin typeface="+mn-ea"/>
                <a:ea typeface="+mn-ea"/>
              </a:rPr>
              <a:t> </a:t>
            </a:r>
            <a:r>
              <a:rPr lang="ko-KR" altLang="en-US" dirty="0" err="1">
                <a:latin typeface="+mn-ea"/>
                <a:ea typeface="+mn-ea"/>
              </a:rPr>
              <a:t>셔플</a:t>
            </a:r>
            <a:r>
              <a:rPr lang="ko-KR" altLang="en-US" dirty="0">
                <a:latin typeface="+mn-ea"/>
                <a:ea typeface="+mn-ea"/>
              </a:rPr>
              <a:t> 수행시간 비교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EC3B152-1EB7-4CBA-8015-2CD782DB1A5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59" y="2952880"/>
            <a:ext cx="5784575" cy="2835212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25B41354-65A0-4110-BE9C-8E2291AD21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0315" y="2887552"/>
            <a:ext cx="6173300" cy="2965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2653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56A84E5-E44F-49B5-B769-49AD770D82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6</a:t>
            </a:r>
            <a:r>
              <a:rPr lang="ko-KR" altLang="en-US" dirty="0"/>
              <a:t>개 스레드에서 높은 </a:t>
            </a:r>
            <a:r>
              <a:rPr lang="en-US" altLang="ko-KR" dirty="0"/>
              <a:t>CPU </a:t>
            </a:r>
            <a:r>
              <a:rPr lang="ko-KR" altLang="en-US" dirty="0"/>
              <a:t>활용률을 보이고 경과시간이 가장 짧음 </a:t>
            </a:r>
            <a:endParaRPr lang="en-US" altLang="ko-KR" dirty="0"/>
          </a:p>
          <a:p>
            <a:pPr lvl="1"/>
            <a:r>
              <a:rPr lang="en-US" altLang="ko-KR" dirty="0"/>
              <a:t>CPU </a:t>
            </a:r>
            <a:r>
              <a:rPr lang="en-US" altLang="ko-KR" dirty="0" err="1"/>
              <a:t>Util</a:t>
            </a:r>
            <a:r>
              <a:rPr lang="en-US" altLang="ko-KR" dirty="0"/>
              <a:t> </a:t>
            </a:r>
            <a:r>
              <a:rPr lang="ko-KR" altLang="en-US" dirty="0"/>
              <a:t>↑ </a:t>
            </a:r>
            <a:r>
              <a:rPr lang="en-US" altLang="ko-KR" dirty="0"/>
              <a:t>elapsed time </a:t>
            </a:r>
            <a:r>
              <a:rPr lang="ko-KR" altLang="en-US" dirty="0"/>
              <a:t>↓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347400" lvl="1" indent="0">
              <a:buNone/>
            </a:pP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648225B-1CB1-42A8-A96A-3C5E3D53C0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17</a:t>
            </a:fld>
            <a:endParaRPr lang="ko-KR" alt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618D62C4-1907-4AD0-B8AD-3F5319081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0" y="165629"/>
            <a:ext cx="11757660" cy="700498"/>
          </a:xfrm>
        </p:spPr>
        <p:txBody>
          <a:bodyPr/>
          <a:lstStyle/>
          <a:p>
            <a:r>
              <a:rPr lang="ko-KR" altLang="en-US" dirty="0" err="1">
                <a:solidFill>
                  <a:srgbClr val="4472C4"/>
                </a:solidFill>
                <a:latin typeface="lato"/>
                <a:ea typeface="+mn-ea"/>
              </a:rPr>
              <a:t>멀티스레드</a:t>
            </a:r>
            <a:r>
              <a:rPr lang="ko-KR" altLang="en-US" dirty="0">
                <a:solidFill>
                  <a:srgbClr val="4472C4"/>
                </a:solidFill>
                <a:latin typeface="lato"/>
                <a:ea typeface="+mn-ea"/>
              </a:rPr>
              <a:t> </a:t>
            </a:r>
            <a:r>
              <a:rPr lang="ko-KR" altLang="en-US" dirty="0" err="1">
                <a:solidFill>
                  <a:srgbClr val="4472C4"/>
                </a:solidFill>
                <a:latin typeface="lato"/>
                <a:ea typeface="+mn-ea"/>
              </a:rPr>
              <a:t>셔플</a:t>
            </a:r>
            <a:r>
              <a:rPr lang="ko-KR" altLang="en-US" dirty="0">
                <a:solidFill>
                  <a:srgbClr val="4472C4"/>
                </a:solidFill>
                <a:latin typeface="lato"/>
                <a:ea typeface="+mn-ea"/>
              </a:rPr>
              <a:t> </a:t>
            </a:r>
            <a:r>
              <a:rPr lang="en-US" altLang="ko-KR" dirty="0">
                <a:solidFill>
                  <a:srgbClr val="4472C4"/>
                </a:solidFill>
                <a:latin typeface="lato"/>
                <a:ea typeface="+mn-ea"/>
              </a:rPr>
              <a:t>CPU </a:t>
            </a:r>
            <a:r>
              <a:rPr lang="ko-KR" altLang="en-US" dirty="0">
                <a:solidFill>
                  <a:srgbClr val="4472C4"/>
                </a:solidFill>
                <a:latin typeface="lato"/>
                <a:ea typeface="+mn-ea"/>
              </a:rPr>
              <a:t>활용률 측정  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6A5FFAC-EE48-438A-99E3-7D94C7B861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3428" y="3319691"/>
            <a:ext cx="7859972" cy="3145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6872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56A84E5-E44F-49B5-B769-49AD770D82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347400" lvl="1" indent="0">
              <a:buNone/>
            </a:pP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648225B-1CB1-42A8-A96A-3C5E3D53C0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18</a:t>
            </a:fld>
            <a:endParaRPr lang="ko-KR" alt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618D62C4-1907-4AD0-B8AD-3F5319081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0" y="165629"/>
            <a:ext cx="11757660" cy="700498"/>
          </a:xfrm>
        </p:spPr>
        <p:txBody>
          <a:bodyPr/>
          <a:lstStyle/>
          <a:p>
            <a:r>
              <a:rPr lang="en-US" altLang="ko-KR" dirty="0" err="1">
                <a:solidFill>
                  <a:srgbClr val="4472C4"/>
                </a:solidFill>
                <a:latin typeface="lato"/>
                <a:ea typeface="+mn-ea"/>
              </a:rPr>
              <a:t>Numpy</a:t>
            </a:r>
            <a:r>
              <a:rPr lang="en-US" altLang="ko-KR" dirty="0">
                <a:solidFill>
                  <a:srgbClr val="4472C4"/>
                </a:solidFill>
                <a:latin typeface="lato"/>
                <a:ea typeface="+mn-ea"/>
              </a:rPr>
              <a:t> </a:t>
            </a:r>
            <a:r>
              <a:rPr lang="ko-KR" altLang="en-US" dirty="0" err="1">
                <a:solidFill>
                  <a:srgbClr val="4472C4"/>
                </a:solidFill>
                <a:latin typeface="lato"/>
                <a:ea typeface="+mn-ea"/>
              </a:rPr>
              <a:t>셔플</a:t>
            </a:r>
            <a:r>
              <a:rPr lang="en-US" altLang="ko-KR" dirty="0">
                <a:solidFill>
                  <a:srgbClr val="4472C4"/>
                </a:solidFill>
                <a:latin typeface="lato"/>
                <a:ea typeface="+mn-ea"/>
              </a:rPr>
              <a:t>, </a:t>
            </a:r>
            <a:r>
              <a:rPr lang="ko-KR" altLang="en-US" dirty="0" err="1">
                <a:solidFill>
                  <a:srgbClr val="4472C4"/>
                </a:solidFill>
                <a:latin typeface="lato"/>
                <a:ea typeface="+mn-ea"/>
              </a:rPr>
              <a:t>멀티스레드</a:t>
            </a:r>
            <a:r>
              <a:rPr lang="ko-KR" altLang="en-US" dirty="0">
                <a:solidFill>
                  <a:srgbClr val="4472C4"/>
                </a:solidFill>
                <a:latin typeface="lato"/>
                <a:ea typeface="+mn-ea"/>
              </a:rPr>
              <a:t> </a:t>
            </a:r>
            <a:r>
              <a:rPr lang="ko-KR" altLang="en-US" dirty="0" err="1">
                <a:solidFill>
                  <a:srgbClr val="4472C4"/>
                </a:solidFill>
                <a:latin typeface="lato"/>
                <a:ea typeface="+mn-ea"/>
              </a:rPr>
              <a:t>셔플</a:t>
            </a:r>
            <a:r>
              <a:rPr lang="ko-KR" altLang="en-US" dirty="0">
                <a:solidFill>
                  <a:srgbClr val="4472C4"/>
                </a:solidFill>
                <a:latin typeface="lato"/>
                <a:ea typeface="+mn-ea"/>
              </a:rPr>
              <a:t> </a:t>
            </a:r>
            <a:r>
              <a:rPr lang="en-US" altLang="ko-KR" dirty="0">
                <a:solidFill>
                  <a:srgbClr val="4472C4"/>
                </a:solidFill>
                <a:latin typeface="lato"/>
                <a:ea typeface="+mn-ea"/>
              </a:rPr>
              <a:t>CPU </a:t>
            </a:r>
            <a:r>
              <a:rPr lang="ko-KR" altLang="en-US" dirty="0">
                <a:solidFill>
                  <a:srgbClr val="4472C4"/>
                </a:solidFill>
                <a:latin typeface="lato"/>
                <a:ea typeface="+mn-ea"/>
              </a:rPr>
              <a:t>사용패턴 측정 </a:t>
            </a:r>
            <a:endParaRPr lang="ko-KR" altLang="en-US" dirty="0"/>
          </a:p>
        </p:txBody>
      </p:sp>
      <p:graphicFrame>
        <p:nvGraphicFramePr>
          <p:cNvPr id="8" name="차트 7">
            <a:extLst>
              <a:ext uri="{FF2B5EF4-FFF2-40B4-BE49-F238E27FC236}">
                <a16:creationId xmlns:a16="http://schemas.microsoft.com/office/drawing/2014/main" id="{A184E448-F691-4220-8DEB-14B9FAF9DDD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60765677"/>
              </p:ext>
            </p:extLst>
          </p:nvPr>
        </p:nvGraphicFramePr>
        <p:xfrm>
          <a:off x="815009" y="1476963"/>
          <a:ext cx="11348606" cy="249472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9" name="차트 8">
            <a:extLst>
              <a:ext uri="{FF2B5EF4-FFF2-40B4-BE49-F238E27FC236}">
                <a16:creationId xmlns:a16="http://schemas.microsoft.com/office/drawing/2014/main" id="{9530CBA1-AF31-41FA-AA90-5843DCF73BF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37813401"/>
              </p:ext>
            </p:extLst>
          </p:nvPr>
        </p:nvGraphicFramePr>
        <p:xfrm>
          <a:off x="1270552" y="3963290"/>
          <a:ext cx="9650896" cy="272068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C71D249C-49EA-4453-AE43-CE87C01265B5}"/>
              </a:ext>
            </a:extLst>
          </p:cNvPr>
          <p:cNvCxnSpPr/>
          <p:nvPr/>
        </p:nvCxnSpPr>
        <p:spPr>
          <a:xfrm flipH="1">
            <a:off x="2388703" y="1924269"/>
            <a:ext cx="1113183" cy="18884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">
            <a:extLst>
              <a:ext uri="{FF2B5EF4-FFF2-40B4-BE49-F238E27FC236}">
                <a16:creationId xmlns:a16="http://schemas.microsoft.com/office/drawing/2014/main" id="{26C30804-774B-4227-B379-1FD1444EE613}"/>
              </a:ext>
            </a:extLst>
          </p:cNvPr>
          <p:cNvSpPr txBox="1"/>
          <p:nvPr/>
        </p:nvSpPr>
        <p:spPr>
          <a:xfrm>
            <a:off x="3501886" y="1748936"/>
            <a:ext cx="2216426" cy="367748"/>
          </a:xfrm>
          <a:prstGeom prst="rect">
            <a:avLst/>
          </a:prstGeom>
        </p:spPr>
        <p:txBody>
          <a:bodyPr wrap="squar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 dirty="0">
                <a:solidFill>
                  <a:srgbClr val="FF0000"/>
                </a:solidFill>
              </a:rPr>
              <a:t>Data Shuffle</a:t>
            </a:r>
            <a:endParaRPr lang="ko-KR" altLang="en-US" sz="1100" b="1" dirty="0">
              <a:solidFill>
                <a:srgbClr val="FF0000"/>
              </a:solidFill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3C0CF034-4536-415A-A347-B0C317796B5D}"/>
              </a:ext>
            </a:extLst>
          </p:cNvPr>
          <p:cNvCxnSpPr>
            <a:cxnSpLocks/>
          </p:cNvCxnSpPr>
          <p:nvPr/>
        </p:nvCxnSpPr>
        <p:spPr>
          <a:xfrm flipH="1">
            <a:off x="2514601" y="2206136"/>
            <a:ext cx="1006060" cy="106383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">
            <a:extLst>
              <a:ext uri="{FF2B5EF4-FFF2-40B4-BE49-F238E27FC236}">
                <a16:creationId xmlns:a16="http://schemas.microsoft.com/office/drawing/2014/main" id="{7F1E2AD3-4CB7-448D-8DE3-F5EBE228A481}"/>
              </a:ext>
            </a:extLst>
          </p:cNvPr>
          <p:cNvSpPr txBox="1"/>
          <p:nvPr/>
        </p:nvSpPr>
        <p:spPr>
          <a:xfrm>
            <a:off x="3520661" y="2018691"/>
            <a:ext cx="2216426" cy="367748"/>
          </a:xfrm>
          <a:prstGeom prst="rect">
            <a:avLst/>
          </a:prstGeom>
        </p:spPr>
        <p:txBody>
          <a:bodyPr wrap="squar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 dirty="0">
                <a:solidFill>
                  <a:srgbClr val="FF0000"/>
                </a:solidFill>
              </a:rPr>
              <a:t>Data Preprocessing &amp; Batching</a:t>
            </a:r>
            <a:endParaRPr lang="ko-KR" altLang="en-US" sz="1100" b="1" dirty="0">
              <a:solidFill>
                <a:srgbClr val="FF0000"/>
              </a:solidFill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92A28B0A-835C-43B0-98E6-467E596C6130}"/>
              </a:ext>
            </a:extLst>
          </p:cNvPr>
          <p:cNvCxnSpPr>
            <a:cxnSpLocks/>
            <a:stCxn id="14" idx="1"/>
          </p:cNvCxnSpPr>
          <p:nvPr/>
        </p:nvCxnSpPr>
        <p:spPr>
          <a:xfrm flipH="1">
            <a:off x="2266123" y="2202565"/>
            <a:ext cx="1254538" cy="103773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DBB5E66C-FA40-434B-8EAF-82323D6C0CF6}"/>
              </a:ext>
            </a:extLst>
          </p:cNvPr>
          <p:cNvCxnSpPr>
            <a:cxnSpLocks/>
          </p:cNvCxnSpPr>
          <p:nvPr/>
        </p:nvCxnSpPr>
        <p:spPr>
          <a:xfrm flipH="1">
            <a:off x="2114550" y="5004591"/>
            <a:ext cx="1225136" cy="92632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1">
            <a:extLst>
              <a:ext uri="{FF2B5EF4-FFF2-40B4-BE49-F238E27FC236}">
                <a16:creationId xmlns:a16="http://schemas.microsoft.com/office/drawing/2014/main" id="{0E463F84-AE34-4B16-B421-5BE2D16F42C0}"/>
              </a:ext>
            </a:extLst>
          </p:cNvPr>
          <p:cNvSpPr txBox="1"/>
          <p:nvPr/>
        </p:nvSpPr>
        <p:spPr>
          <a:xfrm>
            <a:off x="3339686" y="4817146"/>
            <a:ext cx="2216426" cy="367748"/>
          </a:xfrm>
          <a:prstGeom prst="rect">
            <a:avLst/>
          </a:prstGeom>
        </p:spPr>
        <p:txBody>
          <a:bodyPr wrap="squar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 dirty="0">
                <a:solidFill>
                  <a:srgbClr val="FF0000"/>
                </a:solidFill>
              </a:rPr>
              <a:t>Data Preprocessing &amp; Batching</a:t>
            </a:r>
            <a:endParaRPr lang="ko-KR" altLang="en-US" sz="1100" b="1" dirty="0">
              <a:solidFill>
                <a:srgbClr val="FF0000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85B1E75-89CF-4096-AC5A-4D7CFB1F443A}"/>
              </a:ext>
            </a:extLst>
          </p:cNvPr>
          <p:cNvCxnSpPr>
            <a:cxnSpLocks/>
            <a:stCxn id="23" idx="1"/>
          </p:cNvCxnSpPr>
          <p:nvPr/>
        </p:nvCxnSpPr>
        <p:spPr>
          <a:xfrm flipH="1">
            <a:off x="1981200" y="5001020"/>
            <a:ext cx="1358486" cy="98018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19550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56A84E5-E44F-49B5-B769-49AD770D82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학습모델이 전체 데이터를 </a:t>
            </a:r>
            <a:r>
              <a:rPr lang="en-US" altLang="ko-KR" dirty="0"/>
              <a:t>1</a:t>
            </a:r>
            <a:r>
              <a:rPr lang="ko-KR" altLang="en-US" dirty="0"/>
              <a:t>번 학습한 경우 </a:t>
            </a:r>
            <a:r>
              <a:rPr lang="en-US" altLang="ko-KR" dirty="0"/>
              <a:t>1epoch</a:t>
            </a:r>
          </a:p>
          <a:p>
            <a:r>
              <a:rPr lang="en-US" altLang="ko-KR" dirty="0" err="1"/>
              <a:t>Numpy</a:t>
            </a:r>
            <a:r>
              <a:rPr lang="en-US" altLang="ko-KR" dirty="0"/>
              <a:t> </a:t>
            </a:r>
            <a:r>
              <a:rPr lang="ko-KR" altLang="en-US" dirty="0" err="1"/>
              <a:t>셔플</a:t>
            </a:r>
            <a:r>
              <a:rPr lang="en-US" altLang="ko-KR" dirty="0"/>
              <a:t>, Multi-thread </a:t>
            </a:r>
            <a:r>
              <a:rPr lang="ko-KR" altLang="en-US" dirty="0" err="1"/>
              <a:t>셔플이</a:t>
            </a:r>
            <a:r>
              <a:rPr lang="ko-KR" altLang="en-US" dirty="0"/>
              <a:t> </a:t>
            </a:r>
            <a:r>
              <a:rPr lang="en-US" altLang="ko-KR" dirty="0"/>
              <a:t>1epoch</a:t>
            </a:r>
            <a:r>
              <a:rPr lang="ko-KR" altLang="en-US" dirty="0"/>
              <a:t>마다 전체 데이터를 </a:t>
            </a:r>
            <a:r>
              <a:rPr lang="ko-KR" altLang="en-US" dirty="0" err="1"/>
              <a:t>셔플하도록</a:t>
            </a:r>
            <a:r>
              <a:rPr lang="ko-KR" altLang="en-US" dirty="0"/>
              <a:t> 구성 </a:t>
            </a:r>
            <a:endParaRPr lang="en-US" altLang="ko-KR" dirty="0"/>
          </a:p>
          <a:p>
            <a:r>
              <a:rPr lang="en-US" altLang="ko-KR" dirty="0"/>
              <a:t>10 epoch </a:t>
            </a:r>
            <a:r>
              <a:rPr lang="ko-KR" altLang="en-US" dirty="0"/>
              <a:t>학습 시 전체 훈련시간 비교</a:t>
            </a:r>
            <a:endParaRPr lang="en-US" altLang="ko-KR" dirty="0"/>
          </a:p>
          <a:p>
            <a:r>
              <a:rPr lang="en-US" altLang="ko-KR" dirty="0" err="1"/>
              <a:t>tf.data</a:t>
            </a:r>
            <a:r>
              <a:rPr lang="ko-KR" altLang="en-US" dirty="0"/>
              <a:t> </a:t>
            </a:r>
            <a:r>
              <a:rPr lang="en-US" altLang="ko-KR" dirty="0"/>
              <a:t>pipeline </a:t>
            </a:r>
            <a:r>
              <a:rPr lang="ko-KR" altLang="en-US" dirty="0"/>
              <a:t>사용</a:t>
            </a:r>
            <a:r>
              <a:rPr lang="en-US" altLang="ko-KR" dirty="0"/>
              <a:t>, </a:t>
            </a:r>
            <a:r>
              <a:rPr lang="ko-KR" altLang="en-US" dirty="0"/>
              <a:t>사용하지 </a:t>
            </a:r>
            <a:r>
              <a:rPr lang="ko-KR" altLang="en-US" dirty="0" err="1"/>
              <a:t>않을경우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en-US" altLang="ko-KR" dirty="0"/>
          </a:p>
          <a:p>
            <a:pPr marL="347400" lvl="1" indent="0">
              <a:buNone/>
            </a:pP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648225B-1CB1-42A8-A96A-3C5E3D53C0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19</a:t>
            </a:fld>
            <a:endParaRPr lang="ko-KR" alt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618D62C4-1907-4AD0-B8AD-3F5319081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0" y="165629"/>
            <a:ext cx="11757660" cy="700498"/>
          </a:xfrm>
        </p:spPr>
        <p:txBody>
          <a:bodyPr/>
          <a:lstStyle/>
          <a:p>
            <a:r>
              <a:rPr lang="ko-KR" altLang="en-US" dirty="0">
                <a:latin typeface="+mn-ea"/>
                <a:ea typeface="+mn-ea"/>
              </a:rPr>
              <a:t>반복학습시 전체 훈련시간 비교 </a:t>
            </a:r>
          </a:p>
        </p:txBody>
      </p:sp>
    </p:spTree>
    <p:extLst>
      <p:ext uri="{BB962C8B-B14F-4D97-AF65-F5344CB8AC3E}">
        <p14:creationId xmlns:p14="http://schemas.microsoft.com/office/powerpoint/2010/main" val="1641922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F7A937-0ADC-4867-B171-96098389F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>
                <a:latin typeface="+mn-ea"/>
                <a:ea typeface="+mn-ea"/>
              </a:rPr>
              <a:t>딥러닝</a:t>
            </a:r>
            <a:r>
              <a:rPr lang="ko-KR" altLang="en-US" dirty="0">
                <a:latin typeface="+mn-ea"/>
                <a:ea typeface="+mn-ea"/>
              </a:rPr>
              <a:t> 모델 훈련 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5E94AD2-6DAA-4440-B0A8-A313D68FC6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20373" y="6465657"/>
            <a:ext cx="443242" cy="365125"/>
          </a:xfrm>
        </p:spPr>
        <p:txBody>
          <a:bodyPr/>
          <a:lstStyle/>
          <a:p>
            <a:fld id="{765CECA1-5C9B-4693-A1BD-3F65156FCD02}" type="slidenum">
              <a:rPr lang="ko-KR" altLang="en-US" smtClean="0"/>
              <a:pPr/>
              <a:t>2</a:t>
            </a:fld>
            <a:endParaRPr lang="ko-KR" altLang="en-US" dirty="0"/>
          </a:p>
        </p:txBody>
      </p:sp>
      <p:sp>
        <p:nvSpPr>
          <p:cNvPr id="116" name="내용 개체 틀 2">
            <a:extLst>
              <a:ext uri="{FF2B5EF4-FFF2-40B4-BE49-F238E27FC236}">
                <a16:creationId xmlns:a16="http://schemas.microsoft.com/office/drawing/2014/main" id="{59351D23-12D7-4BD8-B588-A34A82459787}"/>
              </a:ext>
            </a:extLst>
          </p:cNvPr>
          <p:cNvSpPr txBox="1">
            <a:spLocks/>
          </p:cNvSpPr>
          <p:nvPr/>
        </p:nvSpPr>
        <p:spPr>
          <a:xfrm>
            <a:off x="205740" y="927088"/>
            <a:ext cx="11757660" cy="51460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4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00" indent="-228600" algn="l" defTabSz="914400" rtl="0" eaLnBrk="1" latinLnBrk="1" hangingPunct="1">
              <a:lnSpc>
                <a:spcPct val="14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err="1"/>
              <a:t>딥러닝</a:t>
            </a:r>
            <a:r>
              <a:rPr lang="ko-KR" altLang="en-US" dirty="0"/>
              <a:t> 모델 훈련은 수치계산이 가능한 행렬형태의 데이터가 요구됨</a:t>
            </a:r>
            <a:endParaRPr lang="en-US" altLang="ko-KR" dirty="0"/>
          </a:p>
          <a:p>
            <a:pPr lvl="1"/>
            <a:r>
              <a:rPr lang="ko-KR" altLang="en-US" dirty="0"/>
              <a:t>학습연산은 하드웨어 구조가 병렬처리에 적합한 </a:t>
            </a:r>
            <a:r>
              <a:rPr lang="en-US" altLang="ko-KR" dirty="0"/>
              <a:t>GPU</a:t>
            </a:r>
            <a:r>
              <a:rPr lang="ko-KR" altLang="en-US" dirty="0"/>
              <a:t>가 담당</a:t>
            </a:r>
            <a:endParaRPr lang="en-US" altLang="ko-KR" dirty="0"/>
          </a:p>
        </p:txBody>
      </p:sp>
      <p:sp>
        <p:nvSpPr>
          <p:cNvPr id="131" name="타원 130">
            <a:extLst>
              <a:ext uri="{FF2B5EF4-FFF2-40B4-BE49-F238E27FC236}">
                <a16:creationId xmlns:a16="http://schemas.microsoft.com/office/drawing/2014/main" id="{6C3E9746-9513-4845-86B6-13C5E619A111}"/>
              </a:ext>
            </a:extLst>
          </p:cNvPr>
          <p:cNvSpPr/>
          <p:nvPr/>
        </p:nvSpPr>
        <p:spPr>
          <a:xfrm>
            <a:off x="7131767" y="5079028"/>
            <a:ext cx="330832" cy="381847"/>
          </a:xfrm>
          <a:prstGeom prst="ellipse">
            <a:avLst/>
          </a:prstGeom>
          <a:solidFill>
            <a:schemeClr val="bg1">
              <a:lumMod val="6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2" name="타원 131">
            <a:extLst>
              <a:ext uri="{FF2B5EF4-FFF2-40B4-BE49-F238E27FC236}">
                <a16:creationId xmlns:a16="http://schemas.microsoft.com/office/drawing/2014/main" id="{5989EB16-E3FE-43C1-B569-3B34EE7E1B8E}"/>
              </a:ext>
            </a:extLst>
          </p:cNvPr>
          <p:cNvSpPr/>
          <p:nvPr/>
        </p:nvSpPr>
        <p:spPr>
          <a:xfrm>
            <a:off x="7832722" y="4798761"/>
            <a:ext cx="330832" cy="381847"/>
          </a:xfrm>
          <a:prstGeom prst="ellipse">
            <a:avLst/>
          </a:prstGeom>
          <a:solidFill>
            <a:schemeClr val="accent5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3" name="타원 132">
            <a:extLst>
              <a:ext uri="{FF2B5EF4-FFF2-40B4-BE49-F238E27FC236}">
                <a16:creationId xmlns:a16="http://schemas.microsoft.com/office/drawing/2014/main" id="{C071A291-08B9-453C-AD39-C23D2344CABA}"/>
              </a:ext>
            </a:extLst>
          </p:cNvPr>
          <p:cNvSpPr/>
          <p:nvPr/>
        </p:nvSpPr>
        <p:spPr>
          <a:xfrm>
            <a:off x="7131082" y="5721106"/>
            <a:ext cx="330832" cy="381847"/>
          </a:xfrm>
          <a:prstGeom prst="ellipse">
            <a:avLst/>
          </a:prstGeom>
          <a:solidFill>
            <a:schemeClr val="bg1">
              <a:lumMod val="6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4" name="타원 133">
            <a:extLst>
              <a:ext uri="{FF2B5EF4-FFF2-40B4-BE49-F238E27FC236}">
                <a16:creationId xmlns:a16="http://schemas.microsoft.com/office/drawing/2014/main" id="{480C17E2-04D6-4880-A475-80E6441384DA}"/>
              </a:ext>
            </a:extLst>
          </p:cNvPr>
          <p:cNvSpPr/>
          <p:nvPr/>
        </p:nvSpPr>
        <p:spPr>
          <a:xfrm>
            <a:off x="7832721" y="4169421"/>
            <a:ext cx="330832" cy="381847"/>
          </a:xfrm>
          <a:prstGeom prst="ellipse">
            <a:avLst/>
          </a:prstGeom>
          <a:solidFill>
            <a:schemeClr val="accent5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5" name="타원 134">
            <a:extLst>
              <a:ext uri="{FF2B5EF4-FFF2-40B4-BE49-F238E27FC236}">
                <a16:creationId xmlns:a16="http://schemas.microsoft.com/office/drawing/2014/main" id="{199840B5-445A-4759-ADEB-EA922102C19C}"/>
              </a:ext>
            </a:extLst>
          </p:cNvPr>
          <p:cNvSpPr/>
          <p:nvPr/>
        </p:nvSpPr>
        <p:spPr>
          <a:xfrm>
            <a:off x="7832721" y="5428100"/>
            <a:ext cx="330832" cy="381847"/>
          </a:xfrm>
          <a:prstGeom prst="ellipse">
            <a:avLst/>
          </a:prstGeom>
          <a:solidFill>
            <a:schemeClr val="accent5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6" name="타원 135">
            <a:extLst>
              <a:ext uri="{FF2B5EF4-FFF2-40B4-BE49-F238E27FC236}">
                <a16:creationId xmlns:a16="http://schemas.microsoft.com/office/drawing/2014/main" id="{0B828DAC-74CC-4D37-A2EE-4D68BD55E491}"/>
              </a:ext>
            </a:extLst>
          </p:cNvPr>
          <p:cNvSpPr/>
          <p:nvPr/>
        </p:nvSpPr>
        <p:spPr>
          <a:xfrm>
            <a:off x="8648773" y="4770476"/>
            <a:ext cx="330832" cy="381847"/>
          </a:xfrm>
          <a:prstGeom prst="ellipse">
            <a:avLst/>
          </a:prstGeom>
          <a:solidFill>
            <a:schemeClr val="accent5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7" name="타원 136">
            <a:extLst>
              <a:ext uri="{FF2B5EF4-FFF2-40B4-BE49-F238E27FC236}">
                <a16:creationId xmlns:a16="http://schemas.microsoft.com/office/drawing/2014/main" id="{1563C374-DE74-47CA-BD84-C34FD81133DD}"/>
              </a:ext>
            </a:extLst>
          </p:cNvPr>
          <p:cNvSpPr/>
          <p:nvPr/>
        </p:nvSpPr>
        <p:spPr>
          <a:xfrm>
            <a:off x="8648773" y="4141136"/>
            <a:ext cx="330832" cy="381847"/>
          </a:xfrm>
          <a:prstGeom prst="ellipse">
            <a:avLst/>
          </a:prstGeom>
          <a:solidFill>
            <a:schemeClr val="accent5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8" name="타원 137">
            <a:extLst>
              <a:ext uri="{FF2B5EF4-FFF2-40B4-BE49-F238E27FC236}">
                <a16:creationId xmlns:a16="http://schemas.microsoft.com/office/drawing/2014/main" id="{B160EB3B-A768-4801-8510-2EB90B86233E}"/>
              </a:ext>
            </a:extLst>
          </p:cNvPr>
          <p:cNvSpPr/>
          <p:nvPr/>
        </p:nvSpPr>
        <p:spPr>
          <a:xfrm>
            <a:off x="8648773" y="5399815"/>
            <a:ext cx="330832" cy="381847"/>
          </a:xfrm>
          <a:prstGeom prst="ellipse">
            <a:avLst/>
          </a:prstGeom>
          <a:solidFill>
            <a:schemeClr val="accent5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9" name="타원 138">
            <a:extLst>
              <a:ext uri="{FF2B5EF4-FFF2-40B4-BE49-F238E27FC236}">
                <a16:creationId xmlns:a16="http://schemas.microsoft.com/office/drawing/2014/main" id="{D7930E7E-DD4F-4ADD-9557-9F65CFE923B1}"/>
              </a:ext>
            </a:extLst>
          </p:cNvPr>
          <p:cNvSpPr/>
          <p:nvPr/>
        </p:nvSpPr>
        <p:spPr>
          <a:xfrm>
            <a:off x="8648772" y="6029154"/>
            <a:ext cx="330832" cy="381847"/>
          </a:xfrm>
          <a:prstGeom prst="ellipse">
            <a:avLst/>
          </a:prstGeom>
          <a:solidFill>
            <a:schemeClr val="accent5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0" name="타원 139">
            <a:extLst>
              <a:ext uri="{FF2B5EF4-FFF2-40B4-BE49-F238E27FC236}">
                <a16:creationId xmlns:a16="http://schemas.microsoft.com/office/drawing/2014/main" id="{ACCE1C3F-8A54-4649-B125-F4A73A7CBD34}"/>
              </a:ext>
            </a:extLst>
          </p:cNvPr>
          <p:cNvSpPr/>
          <p:nvPr/>
        </p:nvSpPr>
        <p:spPr>
          <a:xfrm>
            <a:off x="9580616" y="4763405"/>
            <a:ext cx="330832" cy="381847"/>
          </a:xfrm>
          <a:prstGeom prst="ellipse">
            <a:avLst/>
          </a:prstGeom>
          <a:solidFill>
            <a:schemeClr val="accent5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1" name="타원 140">
            <a:extLst>
              <a:ext uri="{FF2B5EF4-FFF2-40B4-BE49-F238E27FC236}">
                <a16:creationId xmlns:a16="http://schemas.microsoft.com/office/drawing/2014/main" id="{F3A92FC1-4AC6-4441-81BC-92869CA1E896}"/>
              </a:ext>
            </a:extLst>
          </p:cNvPr>
          <p:cNvSpPr/>
          <p:nvPr/>
        </p:nvSpPr>
        <p:spPr>
          <a:xfrm>
            <a:off x="9580615" y="4134064"/>
            <a:ext cx="330832" cy="381847"/>
          </a:xfrm>
          <a:prstGeom prst="ellipse">
            <a:avLst/>
          </a:prstGeom>
          <a:solidFill>
            <a:schemeClr val="accent5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2" name="타원 141">
            <a:extLst>
              <a:ext uri="{FF2B5EF4-FFF2-40B4-BE49-F238E27FC236}">
                <a16:creationId xmlns:a16="http://schemas.microsoft.com/office/drawing/2014/main" id="{40AF401D-DF7B-474F-9635-0D12912AAF29}"/>
              </a:ext>
            </a:extLst>
          </p:cNvPr>
          <p:cNvSpPr/>
          <p:nvPr/>
        </p:nvSpPr>
        <p:spPr>
          <a:xfrm>
            <a:off x="9580615" y="5392743"/>
            <a:ext cx="330832" cy="381847"/>
          </a:xfrm>
          <a:prstGeom prst="ellipse">
            <a:avLst/>
          </a:prstGeom>
          <a:solidFill>
            <a:schemeClr val="accent5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3" name="타원 142">
            <a:extLst>
              <a:ext uri="{FF2B5EF4-FFF2-40B4-BE49-F238E27FC236}">
                <a16:creationId xmlns:a16="http://schemas.microsoft.com/office/drawing/2014/main" id="{3BF714FD-A29F-474B-9E4A-D1717FE357FD}"/>
              </a:ext>
            </a:extLst>
          </p:cNvPr>
          <p:cNvSpPr/>
          <p:nvPr/>
        </p:nvSpPr>
        <p:spPr>
          <a:xfrm>
            <a:off x="9580614" y="6022083"/>
            <a:ext cx="330832" cy="381847"/>
          </a:xfrm>
          <a:prstGeom prst="ellipse">
            <a:avLst/>
          </a:prstGeom>
          <a:solidFill>
            <a:schemeClr val="accent5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4" name="타원 143">
            <a:extLst>
              <a:ext uri="{FF2B5EF4-FFF2-40B4-BE49-F238E27FC236}">
                <a16:creationId xmlns:a16="http://schemas.microsoft.com/office/drawing/2014/main" id="{4E5DCDE0-CC35-4E0F-B9CE-8BC1C5756D5A}"/>
              </a:ext>
            </a:extLst>
          </p:cNvPr>
          <p:cNvSpPr/>
          <p:nvPr/>
        </p:nvSpPr>
        <p:spPr>
          <a:xfrm>
            <a:off x="10390964" y="5109966"/>
            <a:ext cx="330832" cy="381847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45" name="직선 화살표 연결선 144">
            <a:extLst>
              <a:ext uri="{FF2B5EF4-FFF2-40B4-BE49-F238E27FC236}">
                <a16:creationId xmlns:a16="http://schemas.microsoft.com/office/drawing/2014/main" id="{8B2A1325-2A04-4A66-B692-D27BB9225E02}"/>
              </a:ext>
            </a:extLst>
          </p:cNvPr>
          <p:cNvCxnSpPr>
            <a:cxnSpLocks/>
            <a:stCxn id="207" idx="6"/>
          </p:cNvCxnSpPr>
          <p:nvPr/>
        </p:nvCxnSpPr>
        <p:spPr>
          <a:xfrm flipV="1">
            <a:off x="7456398" y="4416031"/>
            <a:ext cx="403204" cy="18900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직선 화살표 연결선 145">
            <a:extLst>
              <a:ext uri="{FF2B5EF4-FFF2-40B4-BE49-F238E27FC236}">
                <a16:creationId xmlns:a16="http://schemas.microsoft.com/office/drawing/2014/main" id="{CDFA1937-6232-4E5A-88F9-890EAD90B49A}"/>
              </a:ext>
            </a:extLst>
          </p:cNvPr>
          <p:cNvCxnSpPr>
            <a:cxnSpLocks/>
            <a:stCxn id="207" idx="6"/>
          </p:cNvCxnSpPr>
          <p:nvPr/>
        </p:nvCxnSpPr>
        <p:spPr>
          <a:xfrm>
            <a:off x="7456398" y="4605035"/>
            <a:ext cx="375635" cy="39790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1CF10EB2-C698-4C9A-9E21-0F2C1404FD0C}"/>
              </a:ext>
            </a:extLst>
          </p:cNvPr>
          <p:cNvCxnSpPr>
            <a:cxnSpLocks/>
            <a:stCxn id="207" idx="6"/>
          </p:cNvCxnSpPr>
          <p:nvPr/>
        </p:nvCxnSpPr>
        <p:spPr>
          <a:xfrm>
            <a:off x="7456398" y="4605035"/>
            <a:ext cx="353579" cy="97774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직선 화살표 연결선 147">
            <a:extLst>
              <a:ext uri="{FF2B5EF4-FFF2-40B4-BE49-F238E27FC236}">
                <a16:creationId xmlns:a16="http://schemas.microsoft.com/office/drawing/2014/main" id="{92005006-FDD4-477E-85EA-22BB3BBF8BF2}"/>
              </a:ext>
            </a:extLst>
          </p:cNvPr>
          <p:cNvCxnSpPr>
            <a:cxnSpLocks/>
            <a:stCxn id="131" idx="6"/>
          </p:cNvCxnSpPr>
          <p:nvPr/>
        </p:nvCxnSpPr>
        <p:spPr>
          <a:xfrm>
            <a:off x="7462599" y="5269952"/>
            <a:ext cx="363920" cy="96338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직선 화살표 연결선 148">
            <a:extLst>
              <a:ext uri="{FF2B5EF4-FFF2-40B4-BE49-F238E27FC236}">
                <a16:creationId xmlns:a16="http://schemas.microsoft.com/office/drawing/2014/main" id="{69FE936F-F76D-402D-A9FF-8AB9246761C0}"/>
              </a:ext>
            </a:extLst>
          </p:cNvPr>
          <p:cNvCxnSpPr>
            <a:cxnSpLocks/>
            <a:stCxn id="131" idx="6"/>
          </p:cNvCxnSpPr>
          <p:nvPr/>
        </p:nvCxnSpPr>
        <p:spPr>
          <a:xfrm flipV="1">
            <a:off x="7462599" y="4444316"/>
            <a:ext cx="391489" cy="82563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AF8D4FB0-0E53-4995-925F-85292931B64B}"/>
              </a:ext>
            </a:extLst>
          </p:cNvPr>
          <p:cNvCxnSpPr>
            <a:cxnSpLocks/>
            <a:stCxn id="133" idx="6"/>
          </p:cNvCxnSpPr>
          <p:nvPr/>
        </p:nvCxnSpPr>
        <p:spPr>
          <a:xfrm flipV="1">
            <a:off x="7461914" y="5010014"/>
            <a:ext cx="348062" cy="90201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C3CAE6BC-8D8E-411C-97CD-2B92B079F883}"/>
              </a:ext>
            </a:extLst>
          </p:cNvPr>
          <p:cNvCxnSpPr>
            <a:cxnSpLocks/>
            <a:stCxn id="131" idx="6"/>
          </p:cNvCxnSpPr>
          <p:nvPr/>
        </p:nvCxnSpPr>
        <p:spPr>
          <a:xfrm>
            <a:off x="7462599" y="5269952"/>
            <a:ext cx="369434" cy="31990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직선 화살표 연결선 151">
            <a:extLst>
              <a:ext uri="{FF2B5EF4-FFF2-40B4-BE49-F238E27FC236}">
                <a16:creationId xmlns:a16="http://schemas.microsoft.com/office/drawing/2014/main" id="{2CF181C4-69C5-4AC9-BE4F-F6CAA1E3FA6E}"/>
              </a:ext>
            </a:extLst>
          </p:cNvPr>
          <p:cNvCxnSpPr>
            <a:cxnSpLocks/>
            <a:stCxn id="133" idx="6"/>
          </p:cNvCxnSpPr>
          <p:nvPr/>
        </p:nvCxnSpPr>
        <p:spPr>
          <a:xfrm>
            <a:off x="7461914" y="5912030"/>
            <a:ext cx="370118" cy="3142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직선 화살표 연결선 152">
            <a:extLst>
              <a:ext uri="{FF2B5EF4-FFF2-40B4-BE49-F238E27FC236}">
                <a16:creationId xmlns:a16="http://schemas.microsoft.com/office/drawing/2014/main" id="{141F3DF5-602E-4AF8-80FD-826E0734F434}"/>
              </a:ext>
            </a:extLst>
          </p:cNvPr>
          <p:cNvCxnSpPr>
            <a:cxnSpLocks/>
          </p:cNvCxnSpPr>
          <p:nvPr/>
        </p:nvCxnSpPr>
        <p:spPr>
          <a:xfrm>
            <a:off x="8162863" y="4373601"/>
            <a:ext cx="479707" cy="183145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직선 화살표 연결선 153">
            <a:extLst>
              <a:ext uri="{FF2B5EF4-FFF2-40B4-BE49-F238E27FC236}">
                <a16:creationId xmlns:a16="http://schemas.microsoft.com/office/drawing/2014/main" id="{54147641-59A5-41A8-A574-EF68D804C0CD}"/>
              </a:ext>
            </a:extLst>
          </p:cNvPr>
          <p:cNvCxnSpPr>
            <a:cxnSpLocks/>
          </p:cNvCxnSpPr>
          <p:nvPr/>
        </p:nvCxnSpPr>
        <p:spPr>
          <a:xfrm flipV="1">
            <a:off x="8162863" y="4324105"/>
            <a:ext cx="507276" cy="1414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BA86D46D-CE9D-41B6-ADEB-C72B9B7F53EA}"/>
              </a:ext>
            </a:extLst>
          </p:cNvPr>
          <p:cNvCxnSpPr>
            <a:cxnSpLocks/>
          </p:cNvCxnSpPr>
          <p:nvPr/>
        </p:nvCxnSpPr>
        <p:spPr>
          <a:xfrm>
            <a:off x="8157350" y="4352387"/>
            <a:ext cx="474192" cy="59398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직선 화살표 연결선 155">
            <a:extLst>
              <a:ext uri="{FF2B5EF4-FFF2-40B4-BE49-F238E27FC236}">
                <a16:creationId xmlns:a16="http://schemas.microsoft.com/office/drawing/2014/main" id="{B6CF6425-3E98-48D5-9B9F-A39249107D6C}"/>
              </a:ext>
            </a:extLst>
          </p:cNvPr>
          <p:cNvCxnSpPr>
            <a:cxnSpLocks/>
          </p:cNvCxnSpPr>
          <p:nvPr/>
        </p:nvCxnSpPr>
        <p:spPr>
          <a:xfrm>
            <a:off x="8162863" y="4380673"/>
            <a:ext cx="463165" cy="123746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직선 화살표 연결선 156">
            <a:extLst>
              <a:ext uri="{FF2B5EF4-FFF2-40B4-BE49-F238E27FC236}">
                <a16:creationId xmlns:a16="http://schemas.microsoft.com/office/drawing/2014/main" id="{451543D4-1372-4723-AE13-244ACE40069E}"/>
              </a:ext>
            </a:extLst>
          </p:cNvPr>
          <p:cNvCxnSpPr>
            <a:cxnSpLocks/>
          </p:cNvCxnSpPr>
          <p:nvPr/>
        </p:nvCxnSpPr>
        <p:spPr>
          <a:xfrm>
            <a:off x="8162864" y="5002941"/>
            <a:ext cx="485220" cy="128696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직선 화살표 연결선 157">
            <a:extLst>
              <a:ext uri="{FF2B5EF4-FFF2-40B4-BE49-F238E27FC236}">
                <a16:creationId xmlns:a16="http://schemas.microsoft.com/office/drawing/2014/main" id="{074F8FF5-C0B5-4D3A-AE06-0DF4507F02BA}"/>
              </a:ext>
            </a:extLst>
          </p:cNvPr>
          <p:cNvCxnSpPr>
            <a:cxnSpLocks/>
          </p:cNvCxnSpPr>
          <p:nvPr/>
        </p:nvCxnSpPr>
        <p:spPr>
          <a:xfrm flipV="1">
            <a:off x="8157350" y="4352387"/>
            <a:ext cx="490734" cy="66469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직선 화살표 연결선 158">
            <a:extLst>
              <a:ext uri="{FF2B5EF4-FFF2-40B4-BE49-F238E27FC236}">
                <a16:creationId xmlns:a16="http://schemas.microsoft.com/office/drawing/2014/main" id="{3F906A4F-9FF9-493B-A27F-7BF06F2DC726}"/>
              </a:ext>
            </a:extLst>
          </p:cNvPr>
          <p:cNvCxnSpPr>
            <a:cxnSpLocks/>
          </p:cNvCxnSpPr>
          <p:nvPr/>
        </p:nvCxnSpPr>
        <p:spPr>
          <a:xfrm flipV="1">
            <a:off x="8162864" y="4946370"/>
            <a:ext cx="485220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직선 화살표 연결선 159">
            <a:extLst>
              <a:ext uri="{FF2B5EF4-FFF2-40B4-BE49-F238E27FC236}">
                <a16:creationId xmlns:a16="http://schemas.microsoft.com/office/drawing/2014/main" id="{86A4F11A-4A9B-4ADD-9AA2-BE6262831D19}"/>
              </a:ext>
            </a:extLst>
          </p:cNvPr>
          <p:cNvCxnSpPr>
            <a:cxnSpLocks/>
          </p:cNvCxnSpPr>
          <p:nvPr/>
        </p:nvCxnSpPr>
        <p:spPr>
          <a:xfrm>
            <a:off x="8184920" y="4967586"/>
            <a:ext cx="468678" cy="62933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직선 화살표 연결선 160">
            <a:extLst>
              <a:ext uri="{FF2B5EF4-FFF2-40B4-BE49-F238E27FC236}">
                <a16:creationId xmlns:a16="http://schemas.microsoft.com/office/drawing/2014/main" id="{03CA0AA5-D9BE-45B4-BBF7-0FAD0A80B30B}"/>
              </a:ext>
            </a:extLst>
          </p:cNvPr>
          <p:cNvCxnSpPr>
            <a:cxnSpLocks/>
          </p:cNvCxnSpPr>
          <p:nvPr/>
        </p:nvCxnSpPr>
        <p:spPr>
          <a:xfrm flipV="1">
            <a:off x="8162864" y="4317031"/>
            <a:ext cx="485219" cy="131525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직선 화살표 연결선 161">
            <a:extLst>
              <a:ext uri="{FF2B5EF4-FFF2-40B4-BE49-F238E27FC236}">
                <a16:creationId xmlns:a16="http://schemas.microsoft.com/office/drawing/2014/main" id="{FA375F53-FB00-4E50-B720-568A66D7A3E5}"/>
              </a:ext>
            </a:extLst>
          </p:cNvPr>
          <p:cNvCxnSpPr>
            <a:cxnSpLocks/>
          </p:cNvCxnSpPr>
          <p:nvPr/>
        </p:nvCxnSpPr>
        <p:spPr>
          <a:xfrm flipV="1">
            <a:off x="8201462" y="4960512"/>
            <a:ext cx="424566" cy="63641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직선 화살표 연결선 162">
            <a:extLst>
              <a:ext uri="{FF2B5EF4-FFF2-40B4-BE49-F238E27FC236}">
                <a16:creationId xmlns:a16="http://schemas.microsoft.com/office/drawing/2014/main" id="{3246103D-FFEF-4D1C-9B4D-102A08A184D4}"/>
              </a:ext>
            </a:extLst>
          </p:cNvPr>
          <p:cNvCxnSpPr>
            <a:cxnSpLocks/>
          </p:cNvCxnSpPr>
          <p:nvPr/>
        </p:nvCxnSpPr>
        <p:spPr>
          <a:xfrm flipV="1">
            <a:off x="8162864" y="5589852"/>
            <a:ext cx="446621" cy="707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EBD514F4-55E4-4D97-AD9B-E8A07B4EC517}"/>
              </a:ext>
            </a:extLst>
          </p:cNvPr>
          <p:cNvCxnSpPr>
            <a:cxnSpLocks/>
          </p:cNvCxnSpPr>
          <p:nvPr/>
        </p:nvCxnSpPr>
        <p:spPr>
          <a:xfrm>
            <a:off x="8157350" y="5611067"/>
            <a:ext cx="496245" cy="65055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757C41F0-2F6C-41C1-A8EE-9CEB04D81F25}"/>
              </a:ext>
            </a:extLst>
          </p:cNvPr>
          <p:cNvCxnSpPr>
            <a:cxnSpLocks/>
          </p:cNvCxnSpPr>
          <p:nvPr/>
        </p:nvCxnSpPr>
        <p:spPr>
          <a:xfrm flipV="1">
            <a:off x="8162864" y="4331172"/>
            <a:ext cx="479703" cy="191630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직선 화살표 연결선 165">
            <a:extLst>
              <a:ext uri="{FF2B5EF4-FFF2-40B4-BE49-F238E27FC236}">
                <a16:creationId xmlns:a16="http://schemas.microsoft.com/office/drawing/2014/main" id="{B23C4C71-8CA1-4709-9906-F604D7057A5A}"/>
              </a:ext>
            </a:extLst>
          </p:cNvPr>
          <p:cNvCxnSpPr>
            <a:cxnSpLocks/>
          </p:cNvCxnSpPr>
          <p:nvPr/>
        </p:nvCxnSpPr>
        <p:spPr>
          <a:xfrm flipV="1">
            <a:off x="8162865" y="4981724"/>
            <a:ext cx="479703" cy="125161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직선 화살표 연결선 166">
            <a:extLst>
              <a:ext uri="{FF2B5EF4-FFF2-40B4-BE49-F238E27FC236}">
                <a16:creationId xmlns:a16="http://schemas.microsoft.com/office/drawing/2014/main" id="{5AD14CFF-AFAD-4CB2-8EE1-0D614E89DDBC}"/>
              </a:ext>
            </a:extLst>
          </p:cNvPr>
          <p:cNvCxnSpPr>
            <a:cxnSpLocks/>
          </p:cNvCxnSpPr>
          <p:nvPr/>
        </p:nvCxnSpPr>
        <p:spPr>
          <a:xfrm flipV="1">
            <a:off x="8157351" y="5561565"/>
            <a:ext cx="468675" cy="68591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직선 화살표 연결선 167">
            <a:extLst>
              <a:ext uri="{FF2B5EF4-FFF2-40B4-BE49-F238E27FC236}">
                <a16:creationId xmlns:a16="http://schemas.microsoft.com/office/drawing/2014/main" id="{241D4DED-8C53-471C-950E-1EEAA8EF6B5F}"/>
              </a:ext>
            </a:extLst>
          </p:cNvPr>
          <p:cNvCxnSpPr>
            <a:cxnSpLocks/>
          </p:cNvCxnSpPr>
          <p:nvPr/>
        </p:nvCxnSpPr>
        <p:spPr>
          <a:xfrm flipV="1">
            <a:off x="8151838" y="6247474"/>
            <a:ext cx="485216" cy="1414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TextBox 168">
            <a:extLst>
              <a:ext uri="{FF2B5EF4-FFF2-40B4-BE49-F238E27FC236}">
                <a16:creationId xmlns:a16="http://schemas.microsoft.com/office/drawing/2014/main" id="{324F6B71-A0AA-49BF-97DA-A686A01FB53C}"/>
              </a:ext>
            </a:extLst>
          </p:cNvPr>
          <p:cNvSpPr txBox="1"/>
          <p:nvPr/>
        </p:nvSpPr>
        <p:spPr>
          <a:xfrm>
            <a:off x="9166387" y="5087798"/>
            <a:ext cx="330832" cy="30846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/>
              <a:t>...</a:t>
            </a:r>
            <a:endParaRPr lang="ko-KR"/>
          </a:p>
        </p:txBody>
      </p: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E7E7AC92-3151-46E0-9250-3D26FC5DEFF1}"/>
              </a:ext>
            </a:extLst>
          </p:cNvPr>
          <p:cNvCxnSpPr>
            <a:cxnSpLocks/>
          </p:cNvCxnSpPr>
          <p:nvPr/>
        </p:nvCxnSpPr>
        <p:spPr>
          <a:xfrm>
            <a:off x="9359372" y="4324103"/>
            <a:ext cx="220555" cy="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직선 화살표 연결선 170">
            <a:extLst>
              <a:ext uri="{FF2B5EF4-FFF2-40B4-BE49-F238E27FC236}">
                <a16:creationId xmlns:a16="http://schemas.microsoft.com/office/drawing/2014/main" id="{BB909D0B-4C88-4C15-A251-1B39078C2F5D}"/>
              </a:ext>
            </a:extLst>
          </p:cNvPr>
          <p:cNvCxnSpPr>
            <a:cxnSpLocks/>
          </p:cNvCxnSpPr>
          <p:nvPr/>
        </p:nvCxnSpPr>
        <p:spPr>
          <a:xfrm>
            <a:off x="9359372" y="4967585"/>
            <a:ext cx="220555" cy="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직선 화살표 연결선 171">
            <a:extLst>
              <a:ext uri="{FF2B5EF4-FFF2-40B4-BE49-F238E27FC236}">
                <a16:creationId xmlns:a16="http://schemas.microsoft.com/office/drawing/2014/main" id="{B856B83B-F5D6-4550-A3C9-77E7AF231724}"/>
              </a:ext>
            </a:extLst>
          </p:cNvPr>
          <p:cNvCxnSpPr>
            <a:cxnSpLocks/>
          </p:cNvCxnSpPr>
          <p:nvPr/>
        </p:nvCxnSpPr>
        <p:spPr>
          <a:xfrm>
            <a:off x="9359372" y="5596924"/>
            <a:ext cx="220555" cy="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직선 화살표 연결선 172">
            <a:extLst>
              <a:ext uri="{FF2B5EF4-FFF2-40B4-BE49-F238E27FC236}">
                <a16:creationId xmlns:a16="http://schemas.microsoft.com/office/drawing/2014/main" id="{5FF38B54-5732-444E-8D3E-2A7CE7BD91A3}"/>
              </a:ext>
            </a:extLst>
          </p:cNvPr>
          <p:cNvCxnSpPr>
            <a:cxnSpLocks/>
          </p:cNvCxnSpPr>
          <p:nvPr/>
        </p:nvCxnSpPr>
        <p:spPr>
          <a:xfrm>
            <a:off x="9359372" y="6233335"/>
            <a:ext cx="220555" cy="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직선 화살표 연결선 173">
            <a:extLst>
              <a:ext uri="{FF2B5EF4-FFF2-40B4-BE49-F238E27FC236}">
                <a16:creationId xmlns:a16="http://schemas.microsoft.com/office/drawing/2014/main" id="{E343B7F7-1C30-4FB3-9E86-FDEC8DB1FA83}"/>
              </a:ext>
            </a:extLst>
          </p:cNvPr>
          <p:cNvCxnSpPr>
            <a:cxnSpLocks/>
            <a:endCxn id="144" idx="2"/>
          </p:cNvCxnSpPr>
          <p:nvPr/>
        </p:nvCxnSpPr>
        <p:spPr>
          <a:xfrm>
            <a:off x="9916271" y="4338245"/>
            <a:ext cx="474693" cy="96264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AD31F56D-246D-4527-B4C9-2848A095C108}"/>
              </a:ext>
            </a:extLst>
          </p:cNvPr>
          <p:cNvCxnSpPr>
            <a:cxnSpLocks/>
            <a:endCxn id="144" idx="2"/>
          </p:cNvCxnSpPr>
          <p:nvPr/>
        </p:nvCxnSpPr>
        <p:spPr>
          <a:xfrm>
            <a:off x="9910758" y="4946370"/>
            <a:ext cx="480206" cy="35452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6D5B1E67-0813-4423-8740-3F4B86F2915C}"/>
              </a:ext>
            </a:extLst>
          </p:cNvPr>
          <p:cNvCxnSpPr>
            <a:cxnSpLocks/>
            <a:endCxn id="144" idx="2"/>
          </p:cNvCxnSpPr>
          <p:nvPr/>
        </p:nvCxnSpPr>
        <p:spPr>
          <a:xfrm flipV="1">
            <a:off x="9916272" y="5300890"/>
            <a:ext cx="474692" cy="2960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직선 화살표 연결선 176">
            <a:extLst>
              <a:ext uri="{FF2B5EF4-FFF2-40B4-BE49-F238E27FC236}">
                <a16:creationId xmlns:a16="http://schemas.microsoft.com/office/drawing/2014/main" id="{DCDAE205-4729-44C4-A1CC-35A2F3CB5EE3}"/>
              </a:ext>
            </a:extLst>
          </p:cNvPr>
          <p:cNvCxnSpPr>
            <a:cxnSpLocks/>
            <a:endCxn id="144" idx="2"/>
          </p:cNvCxnSpPr>
          <p:nvPr/>
        </p:nvCxnSpPr>
        <p:spPr>
          <a:xfrm flipV="1">
            <a:off x="9916272" y="5300890"/>
            <a:ext cx="474692" cy="93951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왼쪽 중괄호 177">
            <a:extLst>
              <a:ext uri="{FF2B5EF4-FFF2-40B4-BE49-F238E27FC236}">
                <a16:creationId xmlns:a16="http://schemas.microsoft.com/office/drawing/2014/main" id="{D92C6E8D-C2D1-4B06-8276-E038696156C4}"/>
              </a:ext>
            </a:extLst>
          </p:cNvPr>
          <p:cNvSpPr/>
          <p:nvPr/>
        </p:nvSpPr>
        <p:spPr>
          <a:xfrm rot="5400000">
            <a:off x="8784164" y="2954991"/>
            <a:ext cx="174156" cy="2034311"/>
          </a:xfrm>
          <a:prstGeom prst="leftBrac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9F12F880-6B42-420A-85EE-7AE22D6E1E39}"/>
              </a:ext>
            </a:extLst>
          </p:cNvPr>
          <p:cNvSpPr txBox="1"/>
          <p:nvPr/>
        </p:nvSpPr>
        <p:spPr>
          <a:xfrm>
            <a:off x="8386174" y="3562464"/>
            <a:ext cx="1786491" cy="21849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100" b="1" dirty="0" err="1">
                <a:cs typeface="lato"/>
              </a:rPr>
              <a:t>Hidden</a:t>
            </a:r>
            <a:r>
              <a:rPr lang="ko-KR" altLang="en-US" sz="1100" b="1" dirty="0">
                <a:cs typeface="lato"/>
              </a:rPr>
              <a:t> </a:t>
            </a:r>
            <a:r>
              <a:rPr lang="ko-KR" altLang="en-US" sz="1100" b="1" dirty="0" err="1">
                <a:cs typeface="lato"/>
              </a:rPr>
              <a:t>layer</a:t>
            </a:r>
            <a:endParaRPr lang="ko-KR" altLang="en-US" sz="1100" b="1" dirty="0">
              <a:cs typeface="lato"/>
            </a:endParaRPr>
          </a:p>
        </p:txBody>
      </p:sp>
      <p:cxnSp>
        <p:nvCxnSpPr>
          <p:cNvPr id="180" name="직선 화살표 연결선 179">
            <a:extLst>
              <a:ext uri="{FF2B5EF4-FFF2-40B4-BE49-F238E27FC236}">
                <a16:creationId xmlns:a16="http://schemas.microsoft.com/office/drawing/2014/main" id="{FDA8AFDE-26A0-4CA5-A7B9-8DAE2EFA27E3}"/>
              </a:ext>
            </a:extLst>
          </p:cNvPr>
          <p:cNvCxnSpPr>
            <a:cxnSpLocks/>
          </p:cNvCxnSpPr>
          <p:nvPr/>
        </p:nvCxnSpPr>
        <p:spPr>
          <a:xfrm>
            <a:off x="6748905" y="4613572"/>
            <a:ext cx="347373" cy="707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직선 화살표 연결선 180">
            <a:extLst>
              <a:ext uri="{FF2B5EF4-FFF2-40B4-BE49-F238E27FC236}">
                <a16:creationId xmlns:a16="http://schemas.microsoft.com/office/drawing/2014/main" id="{248CCFE6-CA99-40AA-AEA9-922E62AE0AE6}"/>
              </a:ext>
            </a:extLst>
          </p:cNvPr>
          <p:cNvCxnSpPr>
            <a:cxnSpLocks/>
          </p:cNvCxnSpPr>
          <p:nvPr/>
        </p:nvCxnSpPr>
        <p:spPr>
          <a:xfrm>
            <a:off x="6761533" y="5266415"/>
            <a:ext cx="347373" cy="707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2" name="왼쪽 중괄호 181">
            <a:extLst>
              <a:ext uri="{FF2B5EF4-FFF2-40B4-BE49-F238E27FC236}">
                <a16:creationId xmlns:a16="http://schemas.microsoft.com/office/drawing/2014/main" id="{1D87A51B-AC3B-43A9-8FEC-0E7B3356F2A2}"/>
              </a:ext>
            </a:extLst>
          </p:cNvPr>
          <p:cNvSpPr/>
          <p:nvPr/>
        </p:nvSpPr>
        <p:spPr>
          <a:xfrm rot="5400000">
            <a:off x="7053825" y="3352695"/>
            <a:ext cx="184320" cy="1221662"/>
          </a:xfrm>
          <a:prstGeom prst="leftBrace">
            <a:avLst>
              <a:gd name="adj1" fmla="val 8333"/>
              <a:gd name="adj2" fmla="val 50540"/>
            </a:avLst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7CD26D9B-1F1B-49F8-8DE5-C17DB819A561}"/>
              </a:ext>
            </a:extLst>
          </p:cNvPr>
          <p:cNvSpPr txBox="1"/>
          <p:nvPr/>
        </p:nvSpPr>
        <p:spPr>
          <a:xfrm>
            <a:off x="6720058" y="3563351"/>
            <a:ext cx="1086215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100" b="1" dirty="0" err="1">
                <a:cs typeface="lato"/>
              </a:rPr>
              <a:t>Input</a:t>
            </a:r>
            <a:r>
              <a:rPr lang="ko-KR" altLang="en-US" sz="1100" b="1" dirty="0">
                <a:cs typeface="lato"/>
              </a:rPr>
              <a:t> </a:t>
            </a:r>
            <a:r>
              <a:rPr lang="ko-KR" altLang="en-US" sz="1100" b="1" dirty="0" err="1">
                <a:cs typeface="lato"/>
              </a:rPr>
              <a:t>layer</a:t>
            </a:r>
            <a:endParaRPr lang="ko-KR" altLang="en-US" sz="1100" b="1" dirty="0">
              <a:cs typeface="lato"/>
            </a:endParaRPr>
          </a:p>
        </p:txBody>
      </p:sp>
      <p:sp>
        <p:nvSpPr>
          <p:cNvPr id="184" name="왼쪽 중괄호 183">
            <a:extLst>
              <a:ext uri="{FF2B5EF4-FFF2-40B4-BE49-F238E27FC236}">
                <a16:creationId xmlns:a16="http://schemas.microsoft.com/office/drawing/2014/main" id="{AF6944EE-1745-4FB8-9F2C-FB2BAD505D41}"/>
              </a:ext>
            </a:extLst>
          </p:cNvPr>
          <p:cNvSpPr/>
          <p:nvPr/>
        </p:nvSpPr>
        <p:spPr>
          <a:xfrm rot="5400000">
            <a:off x="10404896" y="3460160"/>
            <a:ext cx="191388" cy="1036302"/>
          </a:xfrm>
          <a:prstGeom prst="leftBrac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4102465E-F5A8-4349-BE53-EBFDD185DFB4}"/>
              </a:ext>
            </a:extLst>
          </p:cNvPr>
          <p:cNvSpPr txBox="1"/>
          <p:nvPr/>
        </p:nvSpPr>
        <p:spPr>
          <a:xfrm>
            <a:off x="10037333" y="3568825"/>
            <a:ext cx="1368926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100" b="1" dirty="0" err="1">
                <a:cs typeface="lato"/>
              </a:rPr>
              <a:t>Output</a:t>
            </a:r>
            <a:r>
              <a:rPr lang="ko-KR" altLang="en-US" sz="1100" b="1" dirty="0">
                <a:cs typeface="lato"/>
              </a:rPr>
              <a:t> </a:t>
            </a:r>
            <a:r>
              <a:rPr lang="ko-KR" altLang="en-US" sz="1100" b="1" dirty="0" err="1">
                <a:cs typeface="lato"/>
              </a:rPr>
              <a:t>layer</a:t>
            </a:r>
            <a:endParaRPr lang="ko-KR" altLang="en-US" sz="1100" b="1" dirty="0">
              <a:cs typeface="lato"/>
            </a:endParaRPr>
          </a:p>
        </p:txBody>
      </p:sp>
      <p:cxnSp>
        <p:nvCxnSpPr>
          <p:cNvPr id="186" name="직선 화살표 연결선 185">
            <a:extLst>
              <a:ext uri="{FF2B5EF4-FFF2-40B4-BE49-F238E27FC236}">
                <a16:creationId xmlns:a16="http://schemas.microsoft.com/office/drawing/2014/main" id="{1680D96E-0159-4080-8988-FB71C2E160EC}"/>
              </a:ext>
            </a:extLst>
          </p:cNvPr>
          <p:cNvCxnSpPr>
            <a:cxnSpLocks/>
            <a:stCxn id="144" idx="6"/>
            <a:endCxn id="188" idx="2"/>
          </p:cNvCxnSpPr>
          <p:nvPr/>
        </p:nvCxnSpPr>
        <p:spPr>
          <a:xfrm flipV="1">
            <a:off x="10721796" y="5291139"/>
            <a:ext cx="503669" cy="975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7" name="TextBox 186">
                <a:extLst>
                  <a:ext uri="{FF2B5EF4-FFF2-40B4-BE49-F238E27FC236}">
                    <a16:creationId xmlns:a16="http://schemas.microsoft.com/office/drawing/2014/main" id="{1767A999-0AC9-42AF-802F-F88D4D7F90A1}"/>
                  </a:ext>
                </a:extLst>
              </p:cNvPr>
              <p:cNvSpPr txBox="1"/>
              <p:nvPr/>
            </p:nvSpPr>
            <p:spPr>
              <a:xfrm>
                <a:off x="10631500" y="4872009"/>
                <a:ext cx="655658" cy="3084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87" name="TextBox 186">
                <a:extLst>
                  <a:ext uri="{FF2B5EF4-FFF2-40B4-BE49-F238E27FC236}">
                    <a16:creationId xmlns:a16="http://schemas.microsoft.com/office/drawing/2014/main" id="{1767A999-0AC9-42AF-802F-F88D4D7F90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31500" y="4872009"/>
                <a:ext cx="655658" cy="308461"/>
              </a:xfrm>
              <a:prstGeom prst="rect">
                <a:avLst/>
              </a:prstGeom>
              <a:blipFill>
                <a:blip r:embed="rId3"/>
                <a:stretch>
                  <a:fillRect b="-3137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8" name="타원 187">
            <a:extLst>
              <a:ext uri="{FF2B5EF4-FFF2-40B4-BE49-F238E27FC236}">
                <a16:creationId xmlns:a16="http://schemas.microsoft.com/office/drawing/2014/main" id="{117757A8-F32F-44B5-AC11-A28A0B1409E5}"/>
              </a:ext>
            </a:extLst>
          </p:cNvPr>
          <p:cNvSpPr/>
          <p:nvPr/>
        </p:nvSpPr>
        <p:spPr>
          <a:xfrm>
            <a:off x="11225465" y="5080616"/>
            <a:ext cx="851612" cy="421046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tx2"/>
                </a:solidFill>
              </a:rPr>
              <a:t>Compare to label</a:t>
            </a:r>
            <a:endParaRPr lang="ko-KR" altLang="en-US" sz="800" b="1" dirty="0">
              <a:solidFill>
                <a:schemeClr val="tx2"/>
              </a:solidFill>
            </a:endParaRPr>
          </a:p>
        </p:txBody>
      </p:sp>
      <p:sp>
        <p:nvSpPr>
          <p:cNvPr id="189" name="화살표: 오른쪽으로 구부러짐 188">
            <a:extLst>
              <a:ext uri="{FF2B5EF4-FFF2-40B4-BE49-F238E27FC236}">
                <a16:creationId xmlns:a16="http://schemas.microsoft.com/office/drawing/2014/main" id="{27B51CD7-48AF-4D27-BF77-F8E52C955694}"/>
              </a:ext>
            </a:extLst>
          </p:cNvPr>
          <p:cNvSpPr/>
          <p:nvPr/>
        </p:nvSpPr>
        <p:spPr>
          <a:xfrm rot="6331677">
            <a:off x="10721867" y="3974671"/>
            <a:ext cx="337035" cy="1468568"/>
          </a:xfrm>
          <a:prstGeom prst="curvedRightArrow">
            <a:avLst>
              <a:gd name="adj1" fmla="val 7057"/>
              <a:gd name="adj2" fmla="val 24383"/>
              <a:gd name="adj3" fmla="val 21933"/>
            </a:avLst>
          </a:prstGeom>
          <a:solidFill>
            <a:srgbClr val="FF0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1108AE15-92F5-4DDA-8E81-67FC1B362083}"/>
              </a:ext>
            </a:extLst>
          </p:cNvPr>
          <p:cNvCxnSpPr>
            <a:cxnSpLocks/>
          </p:cNvCxnSpPr>
          <p:nvPr/>
        </p:nvCxnSpPr>
        <p:spPr>
          <a:xfrm flipH="1" flipV="1">
            <a:off x="9904408" y="4425335"/>
            <a:ext cx="343384" cy="461781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1" name="TextBox 190">
                <a:extLst>
                  <a:ext uri="{FF2B5EF4-FFF2-40B4-BE49-F238E27FC236}">
                    <a16:creationId xmlns:a16="http://schemas.microsoft.com/office/drawing/2014/main" id="{7E09B81C-9F20-43D4-9DCD-A4698F387F6B}"/>
                  </a:ext>
                </a:extLst>
              </p:cNvPr>
              <p:cNvSpPr txBox="1"/>
              <p:nvPr/>
            </p:nvSpPr>
            <p:spPr>
              <a:xfrm>
                <a:off x="6261136" y="4376274"/>
                <a:ext cx="655658" cy="3084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91" name="TextBox 190">
                <a:extLst>
                  <a:ext uri="{FF2B5EF4-FFF2-40B4-BE49-F238E27FC236}">
                    <a16:creationId xmlns:a16="http://schemas.microsoft.com/office/drawing/2014/main" id="{7E09B81C-9F20-43D4-9DCD-A4698F387F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1136" y="4376274"/>
                <a:ext cx="655658" cy="308461"/>
              </a:xfrm>
              <a:prstGeom prst="rect">
                <a:avLst/>
              </a:prstGeom>
              <a:blipFill>
                <a:blip r:embed="rId4"/>
                <a:stretch>
                  <a:fillRect b="-24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2" name="TextBox 191">
                <a:extLst>
                  <a:ext uri="{FF2B5EF4-FFF2-40B4-BE49-F238E27FC236}">
                    <a16:creationId xmlns:a16="http://schemas.microsoft.com/office/drawing/2014/main" id="{615D1E56-B4A0-4259-A503-90EA97F7D9F9}"/>
                  </a:ext>
                </a:extLst>
              </p:cNvPr>
              <p:cNvSpPr txBox="1"/>
              <p:nvPr/>
            </p:nvSpPr>
            <p:spPr>
              <a:xfrm>
                <a:off x="6285383" y="5023717"/>
                <a:ext cx="655658" cy="3084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92" name="TextBox 191">
                <a:extLst>
                  <a:ext uri="{FF2B5EF4-FFF2-40B4-BE49-F238E27FC236}">
                    <a16:creationId xmlns:a16="http://schemas.microsoft.com/office/drawing/2014/main" id="{615D1E56-B4A0-4259-A503-90EA97F7D9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5383" y="5023717"/>
                <a:ext cx="655658" cy="308461"/>
              </a:xfrm>
              <a:prstGeom prst="rect">
                <a:avLst/>
              </a:prstGeom>
              <a:blipFill>
                <a:blip r:embed="rId5"/>
                <a:stretch>
                  <a:fillRect b="-2156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3" name="TextBox 192">
                <a:extLst>
                  <a:ext uri="{FF2B5EF4-FFF2-40B4-BE49-F238E27FC236}">
                    <a16:creationId xmlns:a16="http://schemas.microsoft.com/office/drawing/2014/main" id="{E03C8733-1EC3-462B-A70E-B9D4E874D445}"/>
                  </a:ext>
                </a:extLst>
              </p:cNvPr>
              <p:cNvSpPr txBox="1"/>
              <p:nvPr/>
            </p:nvSpPr>
            <p:spPr>
              <a:xfrm>
                <a:off x="7305703" y="4210073"/>
                <a:ext cx="65565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193" name="TextBox 192">
                <a:extLst>
                  <a:ext uri="{FF2B5EF4-FFF2-40B4-BE49-F238E27FC236}">
                    <a16:creationId xmlns:a16="http://schemas.microsoft.com/office/drawing/2014/main" id="{E03C8733-1EC3-462B-A70E-B9D4E874D4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5703" y="4210073"/>
                <a:ext cx="655658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4" name="TextBox 193">
                <a:extLst>
                  <a:ext uri="{FF2B5EF4-FFF2-40B4-BE49-F238E27FC236}">
                    <a16:creationId xmlns:a16="http://schemas.microsoft.com/office/drawing/2014/main" id="{912C885D-5511-4E98-95BC-40FD40D9DC47}"/>
                  </a:ext>
                </a:extLst>
              </p:cNvPr>
              <p:cNvSpPr txBox="1"/>
              <p:nvPr/>
            </p:nvSpPr>
            <p:spPr>
              <a:xfrm>
                <a:off x="7292259" y="6011576"/>
                <a:ext cx="65565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194" name="TextBox 193">
                <a:extLst>
                  <a:ext uri="{FF2B5EF4-FFF2-40B4-BE49-F238E27FC236}">
                    <a16:creationId xmlns:a16="http://schemas.microsoft.com/office/drawing/2014/main" id="{912C885D-5511-4E98-95BC-40FD40D9DC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2259" y="6011576"/>
                <a:ext cx="655658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5" name="TextBox 194">
                <a:extLst>
                  <a:ext uri="{FF2B5EF4-FFF2-40B4-BE49-F238E27FC236}">
                    <a16:creationId xmlns:a16="http://schemas.microsoft.com/office/drawing/2014/main" id="{A5621873-B9AA-40D1-AD89-A9279F592B93}"/>
                  </a:ext>
                </a:extLst>
              </p:cNvPr>
              <p:cNvSpPr txBox="1"/>
              <p:nvPr/>
            </p:nvSpPr>
            <p:spPr>
              <a:xfrm>
                <a:off x="7659546" y="3951139"/>
                <a:ext cx="759700" cy="261610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1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1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ko-KR" sz="11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100" dirty="0"/>
              </a:p>
            </p:txBody>
          </p:sp>
        </mc:Choice>
        <mc:Fallback xmlns="">
          <p:sp>
            <p:nvSpPr>
              <p:cNvPr id="195" name="TextBox 194">
                <a:extLst>
                  <a:ext uri="{FF2B5EF4-FFF2-40B4-BE49-F238E27FC236}">
                    <a16:creationId xmlns:a16="http://schemas.microsoft.com/office/drawing/2014/main" id="{A5621873-B9AA-40D1-AD89-A9279F592B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9546" y="3951139"/>
                <a:ext cx="759700" cy="2616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6" name="TextBox 195">
                <a:extLst>
                  <a:ext uri="{FF2B5EF4-FFF2-40B4-BE49-F238E27FC236}">
                    <a16:creationId xmlns:a16="http://schemas.microsoft.com/office/drawing/2014/main" id="{342B2604-7693-4D58-BED5-15E78270CE5E}"/>
                  </a:ext>
                </a:extLst>
              </p:cNvPr>
              <p:cNvSpPr txBox="1"/>
              <p:nvPr/>
            </p:nvSpPr>
            <p:spPr>
              <a:xfrm>
                <a:off x="8481393" y="3939928"/>
                <a:ext cx="759700" cy="261610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1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1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ko-KR" sz="11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100" dirty="0"/>
              </a:p>
            </p:txBody>
          </p:sp>
        </mc:Choice>
        <mc:Fallback xmlns="">
          <p:sp>
            <p:nvSpPr>
              <p:cNvPr id="196" name="TextBox 195">
                <a:extLst>
                  <a:ext uri="{FF2B5EF4-FFF2-40B4-BE49-F238E27FC236}">
                    <a16:creationId xmlns:a16="http://schemas.microsoft.com/office/drawing/2014/main" id="{342B2604-7693-4D58-BED5-15E78270CE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1393" y="3939928"/>
                <a:ext cx="759700" cy="2616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7" name="TextBox 196">
                <a:extLst>
                  <a:ext uri="{FF2B5EF4-FFF2-40B4-BE49-F238E27FC236}">
                    <a16:creationId xmlns:a16="http://schemas.microsoft.com/office/drawing/2014/main" id="{8331E41D-34CF-4BC8-A6B6-734E7A5D3676}"/>
                  </a:ext>
                </a:extLst>
              </p:cNvPr>
              <p:cNvSpPr txBox="1"/>
              <p:nvPr/>
            </p:nvSpPr>
            <p:spPr>
              <a:xfrm>
                <a:off x="9404266" y="3929852"/>
                <a:ext cx="759700" cy="261610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1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1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ko-KR" sz="11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ko-KR" altLang="en-US" sz="1100" dirty="0"/>
              </a:p>
            </p:txBody>
          </p:sp>
        </mc:Choice>
        <mc:Fallback xmlns="">
          <p:sp>
            <p:nvSpPr>
              <p:cNvPr id="197" name="TextBox 196">
                <a:extLst>
                  <a:ext uri="{FF2B5EF4-FFF2-40B4-BE49-F238E27FC236}">
                    <a16:creationId xmlns:a16="http://schemas.microsoft.com/office/drawing/2014/main" id="{8331E41D-34CF-4BC8-A6B6-734E7A5D36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4266" y="3929852"/>
                <a:ext cx="759700" cy="2616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8" name="TextBox 197">
            <a:extLst>
              <a:ext uri="{FF2B5EF4-FFF2-40B4-BE49-F238E27FC236}">
                <a16:creationId xmlns:a16="http://schemas.microsoft.com/office/drawing/2014/main" id="{26F6D4D3-DB4F-414F-823A-004BE7A052E8}"/>
              </a:ext>
            </a:extLst>
          </p:cNvPr>
          <p:cNvSpPr txBox="1"/>
          <p:nvPr/>
        </p:nvSpPr>
        <p:spPr>
          <a:xfrm>
            <a:off x="9868898" y="4193302"/>
            <a:ext cx="1969141" cy="2539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050" b="1" dirty="0">
                <a:cs typeface="lato"/>
              </a:rPr>
              <a:t>Update weight</a:t>
            </a:r>
            <a:endParaRPr lang="ko-KR" altLang="en-US" sz="1050" b="1" dirty="0">
              <a:cs typeface="lato"/>
            </a:endParaRPr>
          </a:p>
        </p:txBody>
      </p:sp>
      <p:pic>
        <p:nvPicPr>
          <p:cNvPr id="199" name="그림 198" descr="개, 대지, 앉아있는, 실외이(가) 표시된 사진&#10;&#10;자동 생성된 설명">
            <a:extLst>
              <a:ext uri="{FF2B5EF4-FFF2-40B4-BE49-F238E27FC236}">
                <a16:creationId xmlns:a16="http://schemas.microsoft.com/office/drawing/2014/main" id="{32E0B7CE-D1BC-4B89-BCB3-FA65132E944A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205740" y="4196546"/>
            <a:ext cx="1656292" cy="1379166"/>
          </a:xfrm>
          <a:prstGeom prst="rect">
            <a:avLst/>
          </a:prstGeom>
        </p:spPr>
      </p:pic>
      <p:sp>
        <p:nvSpPr>
          <p:cNvPr id="200" name="TextBox 199">
            <a:extLst>
              <a:ext uri="{FF2B5EF4-FFF2-40B4-BE49-F238E27FC236}">
                <a16:creationId xmlns:a16="http://schemas.microsoft.com/office/drawing/2014/main" id="{93729221-4B2F-488C-9B9B-F5AC4B13A0C4}"/>
              </a:ext>
            </a:extLst>
          </p:cNvPr>
          <p:cNvSpPr txBox="1"/>
          <p:nvPr/>
        </p:nvSpPr>
        <p:spPr>
          <a:xfrm>
            <a:off x="519793" y="3590138"/>
            <a:ext cx="1473782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100" b="1" dirty="0">
                <a:cs typeface="lato"/>
              </a:rPr>
              <a:t>Raw data Load</a:t>
            </a:r>
            <a:endParaRPr lang="ko-KR" altLang="en-US" sz="1100" b="1" dirty="0">
              <a:cs typeface="lato"/>
            </a:endParaRPr>
          </a:p>
        </p:txBody>
      </p:sp>
      <p:graphicFrame>
        <p:nvGraphicFramePr>
          <p:cNvPr id="201" name="표 69">
            <a:extLst>
              <a:ext uri="{FF2B5EF4-FFF2-40B4-BE49-F238E27FC236}">
                <a16:creationId xmlns:a16="http://schemas.microsoft.com/office/drawing/2014/main" id="{9CFC375D-1DF4-4FB9-BCCB-842D5E6BEA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4278645"/>
              </p:ext>
            </p:extLst>
          </p:nvPr>
        </p:nvGraphicFramePr>
        <p:xfrm>
          <a:off x="2673269" y="4178343"/>
          <a:ext cx="1584786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398">
                  <a:extLst>
                    <a:ext uri="{9D8B030D-6E8A-4147-A177-3AD203B41FA5}">
                      <a16:colId xmlns:a16="http://schemas.microsoft.com/office/drawing/2014/main" val="2003973569"/>
                    </a:ext>
                  </a:extLst>
                </a:gridCol>
                <a:gridCol w="226398">
                  <a:extLst>
                    <a:ext uri="{9D8B030D-6E8A-4147-A177-3AD203B41FA5}">
                      <a16:colId xmlns:a16="http://schemas.microsoft.com/office/drawing/2014/main" val="2108139123"/>
                    </a:ext>
                  </a:extLst>
                </a:gridCol>
                <a:gridCol w="226398">
                  <a:extLst>
                    <a:ext uri="{9D8B030D-6E8A-4147-A177-3AD203B41FA5}">
                      <a16:colId xmlns:a16="http://schemas.microsoft.com/office/drawing/2014/main" val="774778127"/>
                    </a:ext>
                  </a:extLst>
                </a:gridCol>
                <a:gridCol w="226398">
                  <a:extLst>
                    <a:ext uri="{9D8B030D-6E8A-4147-A177-3AD203B41FA5}">
                      <a16:colId xmlns:a16="http://schemas.microsoft.com/office/drawing/2014/main" val="3642780357"/>
                    </a:ext>
                  </a:extLst>
                </a:gridCol>
                <a:gridCol w="226398">
                  <a:extLst>
                    <a:ext uri="{9D8B030D-6E8A-4147-A177-3AD203B41FA5}">
                      <a16:colId xmlns:a16="http://schemas.microsoft.com/office/drawing/2014/main" val="2623338648"/>
                    </a:ext>
                  </a:extLst>
                </a:gridCol>
                <a:gridCol w="226398">
                  <a:extLst>
                    <a:ext uri="{9D8B030D-6E8A-4147-A177-3AD203B41FA5}">
                      <a16:colId xmlns:a16="http://schemas.microsoft.com/office/drawing/2014/main" val="1860731349"/>
                    </a:ext>
                  </a:extLst>
                </a:gridCol>
                <a:gridCol w="226398">
                  <a:extLst>
                    <a:ext uri="{9D8B030D-6E8A-4147-A177-3AD203B41FA5}">
                      <a16:colId xmlns:a16="http://schemas.microsoft.com/office/drawing/2014/main" val="3684963618"/>
                    </a:ext>
                  </a:extLst>
                </a:gridCol>
              </a:tblGrid>
              <a:tr h="15511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1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1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1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ko-KR" altLang="en-US" sz="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1" dirty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ko-KR" altLang="en-US" sz="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1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ko-KR" altLang="en-US" sz="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1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ko-KR" altLang="en-US" sz="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1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4129853"/>
                  </a:ext>
                </a:extLst>
              </a:tr>
              <a:tr h="15511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1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ko-KR" altLang="en-US" sz="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1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ko-KR" altLang="en-US" sz="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1" dirty="0">
                          <a:solidFill>
                            <a:schemeClr val="bg1"/>
                          </a:solidFill>
                        </a:rPr>
                        <a:t>9</a:t>
                      </a:r>
                      <a:endParaRPr lang="ko-KR" altLang="en-US" sz="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1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ko-KR" altLang="en-US" sz="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1" dirty="0">
                          <a:solidFill>
                            <a:schemeClr val="bg1"/>
                          </a:solidFill>
                        </a:rPr>
                        <a:t>7</a:t>
                      </a:r>
                      <a:endParaRPr lang="ko-KR" altLang="en-US" sz="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1" dirty="0">
                          <a:solidFill>
                            <a:schemeClr val="bg1"/>
                          </a:solidFill>
                        </a:rPr>
                        <a:t>7</a:t>
                      </a:r>
                      <a:endParaRPr lang="ko-KR" altLang="en-US" sz="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1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ko-KR" altLang="en-US" sz="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2649013"/>
                  </a:ext>
                </a:extLst>
              </a:tr>
              <a:tr h="15511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1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ko-KR" altLang="en-US" sz="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1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ko-KR" altLang="en-US" sz="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1" dirty="0">
                          <a:solidFill>
                            <a:schemeClr val="bg1"/>
                          </a:solidFill>
                        </a:rPr>
                        <a:t>5</a:t>
                      </a:r>
                      <a:endParaRPr lang="ko-KR" altLang="en-US" sz="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1" dirty="0">
                          <a:solidFill>
                            <a:schemeClr val="bg1"/>
                          </a:solidFill>
                        </a:rPr>
                        <a:t>6</a:t>
                      </a:r>
                      <a:endParaRPr lang="ko-KR" altLang="en-US" sz="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1" dirty="0">
                          <a:solidFill>
                            <a:schemeClr val="bg1"/>
                          </a:solidFill>
                        </a:rPr>
                        <a:t>6</a:t>
                      </a:r>
                      <a:endParaRPr lang="ko-KR" altLang="en-US" sz="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1" dirty="0">
                          <a:solidFill>
                            <a:schemeClr val="bg1"/>
                          </a:solidFill>
                        </a:rPr>
                        <a:t>7</a:t>
                      </a:r>
                      <a:endParaRPr lang="ko-KR" altLang="en-US" sz="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1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ko-KR" altLang="en-US" sz="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1113077"/>
                  </a:ext>
                </a:extLst>
              </a:tr>
              <a:tr h="15511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1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ko-KR" altLang="en-US" sz="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1" dirty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ko-KR" altLang="en-US" sz="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1" dirty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ko-KR" altLang="en-US" sz="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1" dirty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ko-KR" altLang="en-US" sz="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1" dirty="0">
                          <a:solidFill>
                            <a:schemeClr val="bg1"/>
                          </a:solidFill>
                        </a:rPr>
                        <a:t>6</a:t>
                      </a:r>
                      <a:endParaRPr lang="ko-KR" altLang="en-US" sz="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1" dirty="0">
                          <a:solidFill>
                            <a:schemeClr val="bg1"/>
                          </a:solidFill>
                        </a:rPr>
                        <a:t>6</a:t>
                      </a:r>
                      <a:endParaRPr lang="ko-KR" altLang="en-US" sz="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1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ko-KR" altLang="en-US" sz="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5618396"/>
                  </a:ext>
                </a:extLst>
              </a:tr>
              <a:tr h="15511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1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ko-KR" altLang="en-US" sz="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1" dirty="0">
                          <a:solidFill>
                            <a:schemeClr val="bg1"/>
                          </a:solidFill>
                        </a:rPr>
                        <a:t>5</a:t>
                      </a:r>
                      <a:endParaRPr lang="ko-KR" altLang="en-US" sz="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1" dirty="0">
                          <a:solidFill>
                            <a:schemeClr val="bg1"/>
                          </a:solidFill>
                        </a:rPr>
                        <a:t>5</a:t>
                      </a:r>
                      <a:endParaRPr lang="ko-KR" altLang="en-US" sz="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1" dirty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ko-KR" altLang="en-US" sz="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1" dirty="0">
                          <a:solidFill>
                            <a:schemeClr val="bg1"/>
                          </a:solidFill>
                        </a:rPr>
                        <a:t>5</a:t>
                      </a:r>
                      <a:endParaRPr lang="ko-KR" altLang="en-US" sz="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1" dirty="0">
                          <a:solidFill>
                            <a:schemeClr val="bg1"/>
                          </a:solidFill>
                        </a:rPr>
                        <a:t>6</a:t>
                      </a:r>
                      <a:endParaRPr lang="ko-KR" altLang="en-US" sz="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1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ko-KR" altLang="en-US" sz="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173801"/>
                  </a:ext>
                </a:extLst>
              </a:tr>
              <a:tr h="15511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1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ko-KR" altLang="en-US" sz="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1" dirty="0">
                          <a:solidFill>
                            <a:schemeClr val="bg1"/>
                          </a:solidFill>
                        </a:rPr>
                        <a:t>6</a:t>
                      </a:r>
                      <a:endParaRPr lang="ko-KR" altLang="en-US" sz="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1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ko-KR" altLang="en-US" sz="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1" dirty="0">
                          <a:solidFill>
                            <a:schemeClr val="bg1"/>
                          </a:solidFill>
                        </a:rPr>
                        <a:t>9</a:t>
                      </a:r>
                      <a:endParaRPr lang="ko-KR" altLang="en-US" sz="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1" dirty="0">
                          <a:solidFill>
                            <a:schemeClr val="bg1"/>
                          </a:solidFill>
                        </a:rPr>
                        <a:t>5</a:t>
                      </a:r>
                      <a:endParaRPr lang="ko-KR" altLang="en-US" sz="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1" dirty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ko-KR" altLang="en-US" sz="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1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ko-KR" altLang="en-US" sz="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7871145"/>
                  </a:ext>
                </a:extLst>
              </a:tr>
              <a:tr h="15511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1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ko-KR" altLang="en-US" sz="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1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ko-KR" altLang="en-US" sz="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1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ko-KR" altLang="en-US" sz="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1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ko-KR" altLang="en-US" sz="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1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ko-KR" altLang="en-US" sz="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1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ko-KR" altLang="en-US" sz="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1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ko-KR" altLang="en-US" sz="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5160626"/>
                  </a:ext>
                </a:extLst>
              </a:tr>
            </a:tbl>
          </a:graphicData>
        </a:graphic>
      </p:graphicFrame>
      <p:graphicFrame>
        <p:nvGraphicFramePr>
          <p:cNvPr id="202" name="표 69">
            <a:extLst>
              <a:ext uri="{FF2B5EF4-FFF2-40B4-BE49-F238E27FC236}">
                <a16:creationId xmlns:a16="http://schemas.microsoft.com/office/drawing/2014/main" id="{D9F64098-BAC3-4312-9C1F-1E50E9F532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7998897"/>
              </p:ext>
            </p:extLst>
          </p:nvPr>
        </p:nvGraphicFramePr>
        <p:xfrm>
          <a:off x="2880419" y="4338320"/>
          <a:ext cx="1584786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398">
                  <a:extLst>
                    <a:ext uri="{9D8B030D-6E8A-4147-A177-3AD203B41FA5}">
                      <a16:colId xmlns:a16="http://schemas.microsoft.com/office/drawing/2014/main" val="2003973569"/>
                    </a:ext>
                  </a:extLst>
                </a:gridCol>
                <a:gridCol w="226398">
                  <a:extLst>
                    <a:ext uri="{9D8B030D-6E8A-4147-A177-3AD203B41FA5}">
                      <a16:colId xmlns:a16="http://schemas.microsoft.com/office/drawing/2014/main" val="2108139123"/>
                    </a:ext>
                  </a:extLst>
                </a:gridCol>
                <a:gridCol w="226398">
                  <a:extLst>
                    <a:ext uri="{9D8B030D-6E8A-4147-A177-3AD203B41FA5}">
                      <a16:colId xmlns:a16="http://schemas.microsoft.com/office/drawing/2014/main" val="774778127"/>
                    </a:ext>
                  </a:extLst>
                </a:gridCol>
                <a:gridCol w="226398">
                  <a:extLst>
                    <a:ext uri="{9D8B030D-6E8A-4147-A177-3AD203B41FA5}">
                      <a16:colId xmlns:a16="http://schemas.microsoft.com/office/drawing/2014/main" val="3642780357"/>
                    </a:ext>
                  </a:extLst>
                </a:gridCol>
                <a:gridCol w="226398">
                  <a:extLst>
                    <a:ext uri="{9D8B030D-6E8A-4147-A177-3AD203B41FA5}">
                      <a16:colId xmlns:a16="http://schemas.microsoft.com/office/drawing/2014/main" val="2623338648"/>
                    </a:ext>
                  </a:extLst>
                </a:gridCol>
                <a:gridCol w="226398">
                  <a:extLst>
                    <a:ext uri="{9D8B030D-6E8A-4147-A177-3AD203B41FA5}">
                      <a16:colId xmlns:a16="http://schemas.microsoft.com/office/drawing/2014/main" val="1860731349"/>
                    </a:ext>
                  </a:extLst>
                </a:gridCol>
                <a:gridCol w="226398">
                  <a:extLst>
                    <a:ext uri="{9D8B030D-6E8A-4147-A177-3AD203B41FA5}">
                      <a16:colId xmlns:a16="http://schemas.microsoft.com/office/drawing/2014/main" val="3684963618"/>
                    </a:ext>
                  </a:extLst>
                </a:gridCol>
              </a:tblGrid>
              <a:tr h="15511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1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63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1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63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1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ko-KR" altLang="en-US" sz="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63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1" dirty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ko-KR" altLang="en-US" sz="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63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1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ko-KR" altLang="en-US" sz="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63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1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ko-KR" altLang="en-US" sz="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63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1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63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4129853"/>
                  </a:ext>
                </a:extLst>
              </a:tr>
              <a:tr h="15511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1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ko-KR" altLang="en-US" sz="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63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1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ko-KR" altLang="en-US" sz="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63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1" dirty="0">
                          <a:solidFill>
                            <a:schemeClr val="bg1"/>
                          </a:solidFill>
                        </a:rPr>
                        <a:t>9</a:t>
                      </a:r>
                      <a:endParaRPr lang="ko-KR" altLang="en-US" sz="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63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1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ko-KR" altLang="en-US" sz="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63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1" dirty="0">
                          <a:solidFill>
                            <a:schemeClr val="bg1"/>
                          </a:solidFill>
                        </a:rPr>
                        <a:t>7</a:t>
                      </a:r>
                      <a:endParaRPr lang="ko-KR" altLang="en-US" sz="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63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1" dirty="0">
                          <a:solidFill>
                            <a:schemeClr val="bg1"/>
                          </a:solidFill>
                        </a:rPr>
                        <a:t>7</a:t>
                      </a:r>
                      <a:endParaRPr lang="ko-KR" altLang="en-US" sz="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63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1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ko-KR" altLang="en-US" sz="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63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2649013"/>
                  </a:ext>
                </a:extLst>
              </a:tr>
              <a:tr h="15511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1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ko-KR" altLang="en-US" sz="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63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1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ko-KR" altLang="en-US" sz="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63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1" dirty="0">
                          <a:solidFill>
                            <a:schemeClr val="bg1"/>
                          </a:solidFill>
                        </a:rPr>
                        <a:t>5</a:t>
                      </a:r>
                      <a:endParaRPr lang="ko-KR" altLang="en-US" sz="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63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1" dirty="0">
                          <a:solidFill>
                            <a:schemeClr val="bg1"/>
                          </a:solidFill>
                        </a:rPr>
                        <a:t>6</a:t>
                      </a:r>
                      <a:endParaRPr lang="ko-KR" altLang="en-US" sz="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63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1" dirty="0">
                          <a:solidFill>
                            <a:schemeClr val="bg1"/>
                          </a:solidFill>
                        </a:rPr>
                        <a:t>6</a:t>
                      </a:r>
                      <a:endParaRPr lang="ko-KR" altLang="en-US" sz="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63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1" dirty="0">
                          <a:solidFill>
                            <a:schemeClr val="bg1"/>
                          </a:solidFill>
                        </a:rPr>
                        <a:t>7</a:t>
                      </a:r>
                      <a:endParaRPr lang="ko-KR" altLang="en-US" sz="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63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1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ko-KR" altLang="en-US" sz="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63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1113077"/>
                  </a:ext>
                </a:extLst>
              </a:tr>
              <a:tr h="15511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1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ko-KR" altLang="en-US" sz="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63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1" dirty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ko-KR" altLang="en-US" sz="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63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1" dirty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ko-KR" altLang="en-US" sz="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63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1" dirty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ko-KR" altLang="en-US" sz="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63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1" dirty="0">
                          <a:solidFill>
                            <a:schemeClr val="bg1"/>
                          </a:solidFill>
                        </a:rPr>
                        <a:t>6</a:t>
                      </a:r>
                      <a:endParaRPr lang="ko-KR" altLang="en-US" sz="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63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1" dirty="0">
                          <a:solidFill>
                            <a:schemeClr val="bg1"/>
                          </a:solidFill>
                        </a:rPr>
                        <a:t>6</a:t>
                      </a:r>
                      <a:endParaRPr lang="ko-KR" altLang="en-US" sz="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63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1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ko-KR" altLang="en-US" sz="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63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5618396"/>
                  </a:ext>
                </a:extLst>
              </a:tr>
              <a:tr h="15511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1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ko-KR" altLang="en-US" sz="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63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1" dirty="0">
                          <a:solidFill>
                            <a:schemeClr val="bg1"/>
                          </a:solidFill>
                        </a:rPr>
                        <a:t>5</a:t>
                      </a:r>
                      <a:endParaRPr lang="ko-KR" altLang="en-US" sz="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63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1" dirty="0">
                          <a:solidFill>
                            <a:schemeClr val="bg1"/>
                          </a:solidFill>
                        </a:rPr>
                        <a:t>5</a:t>
                      </a:r>
                      <a:endParaRPr lang="ko-KR" altLang="en-US" sz="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63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1" dirty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ko-KR" altLang="en-US" sz="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63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1" dirty="0">
                          <a:solidFill>
                            <a:schemeClr val="bg1"/>
                          </a:solidFill>
                        </a:rPr>
                        <a:t>5</a:t>
                      </a:r>
                      <a:endParaRPr lang="ko-KR" altLang="en-US" sz="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63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1" dirty="0">
                          <a:solidFill>
                            <a:schemeClr val="bg1"/>
                          </a:solidFill>
                        </a:rPr>
                        <a:t>6</a:t>
                      </a:r>
                      <a:endParaRPr lang="ko-KR" altLang="en-US" sz="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63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1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ko-KR" altLang="en-US" sz="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63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173801"/>
                  </a:ext>
                </a:extLst>
              </a:tr>
              <a:tr h="15511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1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ko-KR" altLang="en-US" sz="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63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1" dirty="0">
                          <a:solidFill>
                            <a:schemeClr val="bg1"/>
                          </a:solidFill>
                        </a:rPr>
                        <a:t>6</a:t>
                      </a:r>
                      <a:endParaRPr lang="ko-KR" altLang="en-US" sz="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63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1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ko-KR" altLang="en-US" sz="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63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1" dirty="0">
                          <a:solidFill>
                            <a:schemeClr val="bg1"/>
                          </a:solidFill>
                        </a:rPr>
                        <a:t>9</a:t>
                      </a:r>
                      <a:endParaRPr lang="ko-KR" altLang="en-US" sz="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63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1" dirty="0">
                          <a:solidFill>
                            <a:schemeClr val="bg1"/>
                          </a:solidFill>
                        </a:rPr>
                        <a:t>5</a:t>
                      </a:r>
                      <a:endParaRPr lang="ko-KR" altLang="en-US" sz="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63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1" dirty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ko-KR" altLang="en-US" sz="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63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1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ko-KR" altLang="en-US" sz="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63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7871145"/>
                  </a:ext>
                </a:extLst>
              </a:tr>
              <a:tr h="15511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1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ko-KR" altLang="en-US" sz="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63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1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ko-KR" altLang="en-US" sz="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63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1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ko-KR" altLang="en-US" sz="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63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1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ko-KR" altLang="en-US" sz="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63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1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ko-KR" altLang="en-US" sz="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63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1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ko-KR" altLang="en-US" sz="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63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1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ko-KR" altLang="en-US" sz="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63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5160626"/>
                  </a:ext>
                </a:extLst>
              </a:tr>
            </a:tbl>
          </a:graphicData>
        </a:graphic>
      </p:graphicFrame>
      <p:graphicFrame>
        <p:nvGraphicFramePr>
          <p:cNvPr id="203" name="표 69">
            <a:extLst>
              <a:ext uri="{FF2B5EF4-FFF2-40B4-BE49-F238E27FC236}">
                <a16:creationId xmlns:a16="http://schemas.microsoft.com/office/drawing/2014/main" id="{B1C5C232-ACEA-4117-B62E-FE14D96B13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2386362"/>
              </p:ext>
            </p:extLst>
          </p:nvPr>
        </p:nvGraphicFramePr>
        <p:xfrm>
          <a:off x="3083394" y="4494430"/>
          <a:ext cx="1584786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398">
                  <a:extLst>
                    <a:ext uri="{9D8B030D-6E8A-4147-A177-3AD203B41FA5}">
                      <a16:colId xmlns:a16="http://schemas.microsoft.com/office/drawing/2014/main" val="2003973569"/>
                    </a:ext>
                  </a:extLst>
                </a:gridCol>
                <a:gridCol w="226398">
                  <a:extLst>
                    <a:ext uri="{9D8B030D-6E8A-4147-A177-3AD203B41FA5}">
                      <a16:colId xmlns:a16="http://schemas.microsoft.com/office/drawing/2014/main" val="2108139123"/>
                    </a:ext>
                  </a:extLst>
                </a:gridCol>
                <a:gridCol w="226398">
                  <a:extLst>
                    <a:ext uri="{9D8B030D-6E8A-4147-A177-3AD203B41FA5}">
                      <a16:colId xmlns:a16="http://schemas.microsoft.com/office/drawing/2014/main" val="774778127"/>
                    </a:ext>
                  </a:extLst>
                </a:gridCol>
                <a:gridCol w="226398">
                  <a:extLst>
                    <a:ext uri="{9D8B030D-6E8A-4147-A177-3AD203B41FA5}">
                      <a16:colId xmlns:a16="http://schemas.microsoft.com/office/drawing/2014/main" val="3642780357"/>
                    </a:ext>
                  </a:extLst>
                </a:gridCol>
                <a:gridCol w="226398">
                  <a:extLst>
                    <a:ext uri="{9D8B030D-6E8A-4147-A177-3AD203B41FA5}">
                      <a16:colId xmlns:a16="http://schemas.microsoft.com/office/drawing/2014/main" val="2623338648"/>
                    </a:ext>
                  </a:extLst>
                </a:gridCol>
                <a:gridCol w="226398">
                  <a:extLst>
                    <a:ext uri="{9D8B030D-6E8A-4147-A177-3AD203B41FA5}">
                      <a16:colId xmlns:a16="http://schemas.microsoft.com/office/drawing/2014/main" val="1860731349"/>
                    </a:ext>
                  </a:extLst>
                </a:gridCol>
                <a:gridCol w="226398">
                  <a:extLst>
                    <a:ext uri="{9D8B030D-6E8A-4147-A177-3AD203B41FA5}">
                      <a16:colId xmlns:a16="http://schemas.microsoft.com/office/drawing/2014/main" val="3684963618"/>
                    </a:ext>
                  </a:extLst>
                </a:gridCol>
              </a:tblGrid>
              <a:tr h="15511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1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1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1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ko-KR" altLang="en-US" sz="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1" dirty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ko-KR" altLang="en-US" sz="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1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ko-KR" altLang="en-US" sz="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1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ko-KR" altLang="en-US" sz="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1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4129853"/>
                  </a:ext>
                </a:extLst>
              </a:tr>
              <a:tr h="15511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1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ko-KR" altLang="en-US" sz="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1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ko-KR" altLang="en-US" sz="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1" dirty="0">
                          <a:solidFill>
                            <a:schemeClr val="bg1"/>
                          </a:solidFill>
                        </a:rPr>
                        <a:t>9</a:t>
                      </a:r>
                      <a:endParaRPr lang="ko-KR" altLang="en-US" sz="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1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ko-KR" altLang="en-US" sz="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1" dirty="0">
                          <a:solidFill>
                            <a:schemeClr val="bg1"/>
                          </a:solidFill>
                        </a:rPr>
                        <a:t>7</a:t>
                      </a:r>
                      <a:endParaRPr lang="ko-KR" altLang="en-US" sz="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1" dirty="0">
                          <a:solidFill>
                            <a:schemeClr val="bg1"/>
                          </a:solidFill>
                        </a:rPr>
                        <a:t>7</a:t>
                      </a:r>
                      <a:endParaRPr lang="ko-KR" altLang="en-US" sz="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1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ko-KR" altLang="en-US" sz="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2649013"/>
                  </a:ext>
                </a:extLst>
              </a:tr>
              <a:tr h="15511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1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ko-KR" altLang="en-US" sz="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1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ko-KR" altLang="en-US" sz="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1" dirty="0">
                          <a:solidFill>
                            <a:schemeClr val="bg1"/>
                          </a:solidFill>
                        </a:rPr>
                        <a:t>5</a:t>
                      </a:r>
                      <a:endParaRPr lang="ko-KR" altLang="en-US" sz="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1" dirty="0">
                          <a:solidFill>
                            <a:schemeClr val="bg1"/>
                          </a:solidFill>
                        </a:rPr>
                        <a:t>6</a:t>
                      </a:r>
                      <a:endParaRPr lang="ko-KR" altLang="en-US" sz="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1" dirty="0">
                          <a:solidFill>
                            <a:schemeClr val="bg1"/>
                          </a:solidFill>
                        </a:rPr>
                        <a:t>6</a:t>
                      </a:r>
                      <a:endParaRPr lang="ko-KR" altLang="en-US" sz="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1" dirty="0">
                          <a:solidFill>
                            <a:schemeClr val="bg1"/>
                          </a:solidFill>
                        </a:rPr>
                        <a:t>7</a:t>
                      </a:r>
                      <a:endParaRPr lang="ko-KR" altLang="en-US" sz="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1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ko-KR" altLang="en-US" sz="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1113077"/>
                  </a:ext>
                </a:extLst>
              </a:tr>
              <a:tr h="15511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1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ko-KR" altLang="en-US" sz="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1" dirty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ko-KR" altLang="en-US" sz="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1" dirty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ko-KR" altLang="en-US" sz="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1" dirty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ko-KR" altLang="en-US" sz="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1" dirty="0">
                          <a:solidFill>
                            <a:schemeClr val="bg1"/>
                          </a:solidFill>
                        </a:rPr>
                        <a:t>6</a:t>
                      </a:r>
                      <a:endParaRPr lang="ko-KR" altLang="en-US" sz="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1" dirty="0">
                          <a:solidFill>
                            <a:schemeClr val="bg1"/>
                          </a:solidFill>
                        </a:rPr>
                        <a:t>6</a:t>
                      </a:r>
                      <a:endParaRPr lang="ko-KR" altLang="en-US" sz="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1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ko-KR" altLang="en-US" sz="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5618396"/>
                  </a:ext>
                </a:extLst>
              </a:tr>
              <a:tr h="15511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1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ko-KR" altLang="en-US" sz="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1" dirty="0">
                          <a:solidFill>
                            <a:schemeClr val="bg1"/>
                          </a:solidFill>
                        </a:rPr>
                        <a:t>5</a:t>
                      </a:r>
                      <a:endParaRPr lang="ko-KR" altLang="en-US" sz="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1" dirty="0">
                          <a:solidFill>
                            <a:schemeClr val="bg1"/>
                          </a:solidFill>
                        </a:rPr>
                        <a:t>5</a:t>
                      </a:r>
                      <a:endParaRPr lang="ko-KR" altLang="en-US" sz="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1" dirty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ko-KR" altLang="en-US" sz="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1" dirty="0">
                          <a:solidFill>
                            <a:schemeClr val="bg1"/>
                          </a:solidFill>
                        </a:rPr>
                        <a:t>5</a:t>
                      </a:r>
                      <a:endParaRPr lang="ko-KR" altLang="en-US" sz="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1" dirty="0">
                          <a:solidFill>
                            <a:schemeClr val="bg1"/>
                          </a:solidFill>
                        </a:rPr>
                        <a:t>6</a:t>
                      </a:r>
                      <a:endParaRPr lang="ko-KR" altLang="en-US" sz="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1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ko-KR" altLang="en-US" sz="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173801"/>
                  </a:ext>
                </a:extLst>
              </a:tr>
              <a:tr h="15511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1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ko-KR" altLang="en-US" sz="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1" dirty="0">
                          <a:solidFill>
                            <a:schemeClr val="bg1"/>
                          </a:solidFill>
                        </a:rPr>
                        <a:t>6</a:t>
                      </a:r>
                      <a:endParaRPr lang="ko-KR" altLang="en-US" sz="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1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ko-KR" altLang="en-US" sz="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1" dirty="0">
                          <a:solidFill>
                            <a:schemeClr val="bg1"/>
                          </a:solidFill>
                        </a:rPr>
                        <a:t>9</a:t>
                      </a:r>
                      <a:endParaRPr lang="ko-KR" altLang="en-US" sz="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1" dirty="0">
                          <a:solidFill>
                            <a:schemeClr val="bg1"/>
                          </a:solidFill>
                        </a:rPr>
                        <a:t>5</a:t>
                      </a:r>
                      <a:endParaRPr lang="ko-KR" altLang="en-US" sz="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1" dirty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ko-KR" altLang="en-US" sz="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1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ko-KR" altLang="en-US" sz="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7871145"/>
                  </a:ext>
                </a:extLst>
              </a:tr>
              <a:tr h="15511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1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ko-KR" altLang="en-US" sz="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1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ko-KR" altLang="en-US" sz="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1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ko-KR" altLang="en-US" sz="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1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ko-KR" altLang="en-US" sz="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1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ko-KR" altLang="en-US" sz="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1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ko-KR" altLang="en-US" sz="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1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ko-KR" altLang="en-US" sz="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5160626"/>
                  </a:ext>
                </a:extLst>
              </a:tr>
            </a:tbl>
          </a:graphicData>
        </a:graphic>
      </p:graphicFrame>
      <p:sp>
        <p:nvSpPr>
          <p:cNvPr id="204" name="TextBox 203">
            <a:extLst>
              <a:ext uri="{FF2B5EF4-FFF2-40B4-BE49-F238E27FC236}">
                <a16:creationId xmlns:a16="http://schemas.microsoft.com/office/drawing/2014/main" id="{8AC29747-DF36-48C0-843E-A24635711E56}"/>
              </a:ext>
            </a:extLst>
          </p:cNvPr>
          <p:cNvSpPr txBox="1"/>
          <p:nvPr/>
        </p:nvSpPr>
        <p:spPr>
          <a:xfrm>
            <a:off x="3781410" y="3580519"/>
            <a:ext cx="1664382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100" b="1" dirty="0">
                <a:cs typeface="lato"/>
              </a:rPr>
              <a:t>Data Preprocessing</a:t>
            </a:r>
            <a:endParaRPr lang="ko-KR" altLang="en-US" sz="1100" b="1" dirty="0">
              <a:cs typeface="lato"/>
            </a:endParaRPr>
          </a:p>
        </p:txBody>
      </p:sp>
      <p:cxnSp>
        <p:nvCxnSpPr>
          <p:cNvPr id="205" name="직선 화살표 연결선 204">
            <a:extLst>
              <a:ext uri="{FF2B5EF4-FFF2-40B4-BE49-F238E27FC236}">
                <a16:creationId xmlns:a16="http://schemas.microsoft.com/office/drawing/2014/main" id="{563E7253-F4B9-4912-9E6D-87788162993C}"/>
              </a:ext>
            </a:extLst>
          </p:cNvPr>
          <p:cNvCxnSpPr>
            <a:cxnSpLocks/>
          </p:cNvCxnSpPr>
          <p:nvPr/>
        </p:nvCxnSpPr>
        <p:spPr>
          <a:xfrm>
            <a:off x="2024407" y="4857134"/>
            <a:ext cx="522098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직선 화살표 연결선 205">
            <a:extLst>
              <a:ext uri="{FF2B5EF4-FFF2-40B4-BE49-F238E27FC236}">
                <a16:creationId xmlns:a16="http://schemas.microsoft.com/office/drawing/2014/main" id="{C2B74C8D-8790-49A0-B9C2-D6EB23C4B44A}"/>
              </a:ext>
            </a:extLst>
          </p:cNvPr>
          <p:cNvCxnSpPr>
            <a:cxnSpLocks/>
          </p:cNvCxnSpPr>
          <p:nvPr/>
        </p:nvCxnSpPr>
        <p:spPr>
          <a:xfrm>
            <a:off x="4761257" y="5134510"/>
            <a:ext cx="522098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" name="타원 206">
            <a:extLst>
              <a:ext uri="{FF2B5EF4-FFF2-40B4-BE49-F238E27FC236}">
                <a16:creationId xmlns:a16="http://schemas.microsoft.com/office/drawing/2014/main" id="{58649A20-3FC9-49E4-AABB-DEDCBECE7955}"/>
              </a:ext>
            </a:extLst>
          </p:cNvPr>
          <p:cNvSpPr/>
          <p:nvPr/>
        </p:nvSpPr>
        <p:spPr>
          <a:xfrm>
            <a:off x="7125566" y="4414111"/>
            <a:ext cx="330832" cy="381847"/>
          </a:xfrm>
          <a:prstGeom prst="ellipse">
            <a:avLst/>
          </a:prstGeom>
          <a:solidFill>
            <a:schemeClr val="bg1">
              <a:lumMod val="6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8" name="TextBox 207">
                <a:extLst>
                  <a:ext uri="{FF2B5EF4-FFF2-40B4-BE49-F238E27FC236}">
                    <a16:creationId xmlns:a16="http://schemas.microsoft.com/office/drawing/2014/main" id="{D47B3569-A49D-49E9-A2A0-330AE4FBEA44}"/>
                  </a:ext>
                </a:extLst>
              </p:cNvPr>
              <p:cNvSpPr txBox="1"/>
              <p:nvPr/>
            </p:nvSpPr>
            <p:spPr>
              <a:xfrm>
                <a:off x="6288185" y="5684749"/>
                <a:ext cx="65565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08" name="TextBox 207">
                <a:extLst>
                  <a:ext uri="{FF2B5EF4-FFF2-40B4-BE49-F238E27FC236}">
                    <a16:creationId xmlns:a16="http://schemas.microsoft.com/office/drawing/2014/main" id="{D47B3569-A49D-49E9-A2A0-330AE4FBEA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8185" y="5684749"/>
                <a:ext cx="655658" cy="369332"/>
              </a:xfrm>
              <a:prstGeom prst="rect">
                <a:avLst/>
              </a:prstGeom>
              <a:blipFill>
                <a:blip r:embed="rId13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9" name="직선 화살표 연결선 208">
            <a:extLst>
              <a:ext uri="{FF2B5EF4-FFF2-40B4-BE49-F238E27FC236}">
                <a16:creationId xmlns:a16="http://schemas.microsoft.com/office/drawing/2014/main" id="{30B77A55-755E-4036-A5FA-0F8596BF2CA6}"/>
              </a:ext>
            </a:extLst>
          </p:cNvPr>
          <p:cNvCxnSpPr>
            <a:cxnSpLocks/>
          </p:cNvCxnSpPr>
          <p:nvPr/>
        </p:nvCxnSpPr>
        <p:spPr>
          <a:xfrm>
            <a:off x="6753727" y="5926911"/>
            <a:ext cx="347373" cy="707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직선 화살표 연결선 209">
            <a:extLst>
              <a:ext uri="{FF2B5EF4-FFF2-40B4-BE49-F238E27FC236}">
                <a16:creationId xmlns:a16="http://schemas.microsoft.com/office/drawing/2014/main" id="{97076015-0A37-4917-9054-B3FA9127A47C}"/>
              </a:ext>
            </a:extLst>
          </p:cNvPr>
          <p:cNvCxnSpPr>
            <a:cxnSpLocks/>
            <a:stCxn id="133" idx="6"/>
            <a:endCxn id="135" idx="2"/>
          </p:cNvCxnSpPr>
          <p:nvPr/>
        </p:nvCxnSpPr>
        <p:spPr>
          <a:xfrm flipV="1">
            <a:off x="7461914" y="5619024"/>
            <a:ext cx="370807" cy="29300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직선 화살표 연결선 210">
            <a:extLst>
              <a:ext uri="{FF2B5EF4-FFF2-40B4-BE49-F238E27FC236}">
                <a16:creationId xmlns:a16="http://schemas.microsoft.com/office/drawing/2014/main" id="{2D57F54F-D694-4215-93B2-347266E8B310}"/>
              </a:ext>
            </a:extLst>
          </p:cNvPr>
          <p:cNvCxnSpPr>
            <a:cxnSpLocks/>
            <a:stCxn id="207" idx="6"/>
          </p:cNvCxnSpPr>
          <p:nvPr/>
        </p:nvCxnSpPr>
        <p:spPr>
          <a:xfrm>
            <a:off x="7456398" y="4605035"/>
            <a:ext cx="376323" cy="164332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" name="왼쪽 중괄호 211">
            <a:extLst>
              <a:ext uri="{FF2B5EF4-FFF2-40B4-BE49-F238E27FC236}">
                <a16:creationId xmlns:a16="http://schemas.microsoft.com/office/drawing/2014/main" id="{02FC71B0-06BD-4FEC-BF11-8D4B0F73DB0C}"/>
              </a:ext>
            </a:extLst>
          </p:cNvPr>
          <p:cNvSpPr/>
          <p:nvPr/>
        </p:nvSpPr>
        <p:spPr>
          <a:xfrm rot="5400000">
            <a:off x="4411756" y="2119052"/>
            <a:ext cx="152436" cy="3744884"/>
          </a:xfrm>
          <a:prstGeom prst="leftBrace">
            <a:avLst>
              <a:gd name="adj1" fmla="val 8333"/>
              <a:gd name="adj2" fmla="val 50779"/>
            </a:avLst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3" name="양쪽 대괄호 212">
            <a:extLst>
              <a:ext uri="{FF2B5EF4-FFF2-40B4-BE49-F238E27FC236}">
                <a16:creationId xmlns:a16="http://schemas.microsoft.com/office/drawing/2014/main" id="{7CC6C733-8E1C-4AAD-889A-8A22669E3D20}"/>
              </a:ext>
            </a:extLst>
          </p:cNvPr>
          <p:cNvSpPr/>
          <p:nvPr/>
        </p:nvSpPr>
        <p:spPr>
          <a:xfrm>
            <a:off x="5339017" y="4491490"/>
            <a:ext cx="913785" cy="1525225"/>
          </a:xfrm>
          <a:prstGeom prst="bracketPair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4" name="양쪽 대괄호 213">
            <a:extLst>
              <a:ext uri="{FF2B5EF4-FFF2-40B4-BE49-F238E27FC236}">
                <a16:creationId xmlns:a16="http://schemas.microsoft.com/office/drawing/2014/main" id="{AC7B4318-9A76-4C9F-A110-11C5AE3EB8C6}"/>
              </a:ext>
            </a:extLst>
          </p:cNvPr>
          <p:cNvSpPr/>
          <p:nvPr/>
        </p:nvSpPr>
        <p:spPr>
          <a:xfrm>
            <a:off x="5461651" y="4605668"/>
            <a:ext cx="664702" cy="379826"/>
          </a:xfrm>
          <a:prstGeom prst="bracketPair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just"/>
            <a:r>
              <a:rPr lang="en-US" altLang="ko-KR" sz="900" dirty="0"/>
              <a:t>0,1,0,2,33,4,5,2,31,9…..        </a:t>
            </a:r>
            <a:endParaRPr lang="ko-KR" altLang="en-US" sz="900" dirty="0"/>
          </a:p>
        </p:txBody>
      </p:sp>
      <p:sp>
        <p:nvSpPr>
          <p:cNvPr id="215" name="양쪽 대괄호 214">
            <a:extLst>
              <a:ext uri="{FF2B5EF4-FFF2-40B4-BE49-F238E27FC236}">
                <a16:creationId xmlns:a16="http://schemas.microsoft.com/office/drawing/2014/main" id="{ADECB371-A017-42D9-A856-BBFA5C72B962}"/>
              </a:ext>
            </a:extLst>
          </p:cNvPr>
          <p:cNvSpPr/>
          <p:nvPr/>
        </p:nvSpPr>
        <p:spPr>
          <a:xfrm>
            <a:off x="5470137" y="5064189"/>
            <a:ext cx="664702" cy="379826"/>
          </a:xfrm>
          <a:prstGeom prst="bracketPair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just"/>
            <a:r>
              <a:rPr lang="en-US" altLang="ko-KR" sz="900" dirty="0"/>
              <a:t>0,1,0,8,33,7,5,2,96,5…..</a:t>
            </a:r>
            <a:endParaRPr lang="ko-KR" altLang="en-US" sz="900" dirty="0"/>
          </a:p>
        </p:txBody>
      </p:sp>
      <p:sp>
        <p:nvSpPr>
          <p:cNvPr id="216" name="양쪽 대괄호 215">
            <a:extLst>
              <a:ext uri="{FF2B5EF4-FFF2-40B4-BE49-F238E27FC236}">
                <a16:creationId xmlns:a16="http://schemas.microsoft.com/office/drawing/2014/main" id="{904D0E6E-AB9C-4498-971F-71DB7A18B9D8}"/>
              </a:ext>
            </a:extLst>
          </p:cNvPr>
          <p:cNvSpPr/>
          <p:nvPr/>
        </p:nvSpPr>
        <p:spPr>
          <a:xfrm>
            <a:off x="5470137" y="5528350"/>
            <a:ext cx="664702" cy="379826"/>
          </a:xfrm>
          <a:prstGeom prst="bracketPair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just"/>
            <a:r>
              <a:rPr lang="en-US" altLang="ko-KR" sz="900" dirty="0"/>
              <a:t>0,1,0,2,33,4,5,2,35,0…..</a:t>
            </a:r>
            <a:endParaRPr lang="ko-KR" altLang="en-US" sz="900" dirty="0"/>
          </a:p>
        </p:txBody>
      </p:sp>
      <p:cxnSp>
        <p:nvCxnSpPr>
          <p:cNvPr id="217" name="직선 화살표 연결선 216">
            <a:extLst>
              <a:ext uri="{FF2B5EF4-FFF2-40B4-BE49-F238E27FC236}">
                <a16:creationId xmlns:a16="http://schemas.microsoft.com/office/drawing/2014/main" id="{79DECA91-B04F-4581-AD63-57FCD6EAD80E}"/>
              </a:ext>
            </a:extLst>
          </p:cNvPr>
          <p:cNvCxnSpPr>
            <a:cxnSpLocks/>
            <a:endCxn id="140" idx="7"/>
          </p:cNvCxnSpPr>
          <p:nvPr/>
        </p:nvCxnSpPr>
        <p:spPr>
          <a:xfrm flipH="1" flipV="1">
            <a:off x="9862999" y="4819325"/>
            <a:ext cx="417208" cy="364566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직선 화살표 연결선 217">
            <a:extLst>
              <a:ext uri="{FF2B5EF4-FFF2-40B4-BE49-F238E27FC236}">
                <a16:creationId xmlns:a16="http://schemas.microsoft.com/office/drawing/2014/main" id="{C1EEB543-C4E4-4420-A16A-A98B12099CF2}"/>
              </a:ext>
            </a:extLst>
          </p:cNvPr>
          <p:cNvCxnSpPr>
            <a:cxnSpLocks/>
            <a:endCxn id="142" idx="7"/>
          </p:cNvCxnSpPr>
          <p:nvPr/>
        </p:nvCxnSpPr>
        <p:spPr>
          <a:xfrm flipH="1">
            <a:off x="9862998" y="5310636"/>
            <a:ext cx="413572" cy="138027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직선 화살표 연결선 218">
            <a:extLst>
              <a:ext uri="{FF2B5EF4-FFF2-40B4-BE49-F238E27FC236}">
                <a16:creationId xmlns:a16="http://schemas.microsoft.com/office/drawing/2014/main" id="{A78F0B3D-1946-430D-83EC-F90BAF88F722}"/>
              </a:ext>
            </a:extLst>
          </p:cNvPr>
          <p:cNvCxnSpPr>
            <a:cxnSpLocks/>
            <a:endCxn id="143" idx="7"/>
          </p:cNvCxnSpPr>
          <p:nvPr/>
        </p:nvCxnSpPr>
        <p:spPr>
          <a:xfrm flipH="1">
            <a:off x="9862997" y="5399815"/>
            <a:ext cx="486598" cy="678188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타원 219">
            <a:extLst>
              <a:ext uri="{FF2B5EF4-FFF2-40B4-BE49-F238E27FC236}">
                <a16:creationId xmlns:a16="http://schemas.microsoft.com/office/drawing/2014/main" id="{D8068B3D-FE90-4273-9861-EF56049454B7}"/>
              </a:ext>
            </a:extLst>
          </p:cNvPr>
          <p:cNvSpPr/>
          <p:nvPr/>
        </p:nvSpPr>
        <p:spPr>
          <a:xfrm>
            <a:off x="7809053" y="6055202"/>
            <a:ext cx="330832" cy="381847"/>
          </a:xfrm>
          <a:prstGeom prst="ellipse">
            <a:avLst/>
          </a:prstGeom>
          <a:solidFill>
            <a:schemeClr val="accent5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2" name="왼쪽 중괄호 221">
            <a:extLst>
              <a:ext uri="{FF2B5EF4-FFF2-40B4-BE49-F238E27FC236}">
                <a16:creationId xmlns:a16="http://schemas.microsoft.com/office/drawing/2014/main" id="{C6FFA951-CBF2-4793-A7F0-C9FD1EAE77EE}"/>
              </a:ext>
            </a:extLst>
          </p:cNvPr>
          <p:cNvSpPr/>
          <p:nvPr/>
        </p:nvSpPr>
        <p:spPr>
          <a:xfrm rot="5400000">
            <a:off x="3174718" y="421989"/>
            <a:ext cx="212066" cy="6150022"/>
          </a:xfrm>
          <a:prstGeom prst="leftBrace">
            <a:avLst>
              <a:gd name="adj1" fmla="val 8333"/>
              <a:gd name="adj2" fmla="val 50779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3" name="TextBox 222">
            <a:extLst>
              <a:ext uri="{FF2B5EF4-FFF2-40B4-BE49-F238E27FC236}">
                <a16:creationId xmlns:a16="http://schemas.microsoft.com/office/drawing/2014/main" id="{8FB412EB-719D-45FC-AD2F-E7867174C4F1}"/>
              </a:ext>
            </a:extLst>
          </p:cNvPr>
          <p:cNvSpPr txBox="1"/>
          <p:nvPr/>
        </p:nvSpPr>
        <p:spPr>
          <a:xfrm>
            <a:off x="2967608" y="2962085"/>
            <a:ext cx="1664382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600" b="1" dirty="0">
                <a:solidFill>
                  <a:srgbClr val="FF0000"/>
                </a:solidFill>
                <a:cs typeface="lato"/>
              </a:rPr>
              <a:t>CPU</a:t>
            </a:r>
            <a:endParaRPr lang="ko-KR" altLang="en-US" sz="1600" b="1" dirty="0">
              <a:solidFill>
                <a:srgbClr val="FF0000"/>
              </a:solidFill>
              <a:cs typeface="lato"/>
            </a:endParaRPr>
          </a:p>
        </p:txBody>
      </p:sp>
      <p:sp>
        <p:nvSpPr>
          <p:cNvPr id="224" name="왼쪽 중괄호 223">
            <a:extLst>
              <a:ext uri="{FF2B5EF4-FFF2-40B4-BE49-F238E27FC236}">
                <a16:creationId xmlns:a16="http://schemas.microsoft.com/office/drawing/2014/main" id="{7578D4C7-F666-4A22-9120-9AF2718AD27B}"/>
              </a:ext>
            </a:extLst>
          </p:cNvPr>
          <p:cNvSpPr/>
          <p:nvPr/>
        </p:nvSpPr>
        <p:spPr>
          <a:xfrm rot="5400000">
            <a:off x="8669316" y="1256869"/>
            <a:ext cx="218494" cy="4480356"/>
          </a:xfrm>
          <a:prstGeom prst="leftBrace">
            <a:avLst>
              <a:gd name="adj1" fmla="val 8333"/>
              <a:gd name="adj2" fmla="val 50779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id="{F3E5317C-FD6D-48B5-B869-3703FE8C2A91}"/>
              </a:ext>
            </a:extLst>
          </p:cNvPr>
          <p:cNvSpPr txBox="1"/>
          <p:nvPr/>
        </p:nvSpPr>
        <p:spPr>
          <a:xfrm>
            <a:off x="8184920" y="2946282"/>
            <a:ext cx="1664382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600" b="1" dirty="0">
                <a:solidFill>
                  <a:srgbClr val="FF0000"/>
                </a:solidFill>
                <a:cs typeface="lato"/>
              </a:rPr>
              <a:t>CPU/GPU</a:t>
            </a:r>
            <a:endParaRPr lang="ko-KR" altLang="en-US" b="1" dirty="0">
              <a:solidFill>
                <a:srgbClr val="FF0000"/>
              </a:solidFill>
              <a:cs typeface="lato"/>
            </a:endParaRPr>
          </a:p>
        </p:txBody>
      </p:sp>
      <p:sp>
        <p:nvSpPr>
          <p:cNvPr id="226" name="왼쪽 중괄호 225">
            <a:extLst>
              <a:ext uri="{FF2B5EF4-FFF2-40B4-BE49-F238E27FC236}">
                <a16:creationId xmlns:a16="http://schemas.microsoft.com/office/drawing/2014/main" id="{03228567-A170-4228-BF4C-C55293EDE83B}"/>
              </a:ext>
            </a:extLst>
          </p:cNvPr>
          <p:cNvSpPr/>
          <p:nvPr/>
        </p:nvSpPr>
        <p:spPr>
          <a:xfrm rot="5400000">
            <a:off x="950526" y="3157747"/>
            <a:ext cx="129324" cy="1693688"/>
          </a:xfrm>
          <a:prstGeom prst="leftBrace">
            <a:avLst>
              <a:gd name="adj1" fmla="val 8333"/>
              <a:gd name="adj2" fmla="val 50779"/>
            </a:avLst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7" name="그림 226" descr="개, 대지, 앉아있는, 실외이(가) 표시된 사진&#10;&#10;자동 생성된 설명">
            <a:extLst>
              <a:ext uri="{FF2B5EF4-FFF2-40B4-BE49-F238E27FC236}">
                <a16:creationId xmlns:a16="http://schemas.microsoft.com/office/drawing/2014/main" id="{68B41EE4-B9A0-44F8-8DE3-14B3416FC764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artisticLightScreen gridSize="10"/>
                    </a14:imgEffect>
                    <a14:imgEffect>
                      <a14:sharpenSoften amount="38000"/>
                    </a14:imgEffect>
                    <a14:imgEffect>
                      <a14:brightnessContrast bright="-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3290226" y="4660999"/>
            <a:ext cx="1567837" cy="1260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401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56A84E5-E44F-49B5-B769-49AD770D82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Tf.data</a:t>
            </a:r>
            <a:r>
              <a:rPr lang="en-US" altLang="ko-KR" dirty="0"/>
              <a:t> + Multi-thread shuffle</a:t>
            </a:r>
            <a:r>
              <a:rPr lang="ko-KR" altLang="en-US" dirty="0"/>
              <a:t>의 경우 가장 훈련시간이 짧음 </a:t>
            </a:r>
            <a:endParaRPr lang="en-US" altLang="ko-KR" dirty="0"/>
          </a:p>
          <a:p>
            <a:pPr marL="347400" lvl="1" indent="0">
              <a:buNone/>
            </a:pP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648225B-1CB1-42A8-A96A-3C5E3D53C0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20</a:t>
            </a:fld>
            <a:endParaRPr lang="ko-KR" alt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618D62C4-1907-4AD0-B8AD-3F5319081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0" y="165629"/>
            <a:ext cx="11757660" cy="700498"/>
          </a:xfrm>
        </p:spPr>
        <p:txBody>
          <a:bodyPr/>
          <a:lstStyle/>
          <a:p>
            <a:r>
              <a:rPr lang="ko-KR" altLang="en-US" dirty="0">
                <a:latin typeface="+mn-ea"/>
                <a:ea typeface="+mn-ea"/>
              </a:rPr>
              <a:t>반복학습시 전체 훈련시간 비교 </a:t>
            </a:r>
          </a:p>
        </p:txBody>
      </p:sp>
      <p:graphicFrame>
        <p:nvGraphicFramePr>
          <p:cNvPr id="5" name="차트 4">
            <a:extLst>
              <a:ext uri="{FF2B5EF4-FFF2-40B4-BE49-F238E27FC236}">
                <a16:creationId xmlns:a16="http://schemas.microsoft.com/office/drawing/2014/main" id="{6DC5D2B5-0F87-4420-B7F5-FFF3849EF70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93807592"/>
              </p:ext>
            </p:extLst>
          </p:nvPr>
        </p:nvGraphicFramePr>
        <p:xfrm>
          <a:off x="2322650" y="2472094"/>
          <a:ext cx="7330800" cy="34588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40245430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648225B-1CB1-42A8-A96A-3C5E3D53C0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20373" y="6465657"/>
            <a:ext cx="443242" cy="365125"/>
          </a:xfrm>
        </p:spPr>
        <p:txBody>
          <a:bodyPr/>
          <a:lstStyle/>
          <a:p>
            <a:fld id="{765CECA1-5C9B-4693-A1BD-3F65156FCD02}" type="slidenum">
              <a:rPr lang="ko-KR" altLang="en-US" smtClean="0"/>
              <a:pPr/>
              <a:t>21</a:t>
            </a:fld>
            <a:endParaRPr lang="ko-KR" alt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618D62C4-1907-4AD0-B8AD-3F5319081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0" y="165629"/>
            <a:ext cx="11757660" cy="700498"/>
          </a:xfrm>
        </p:spPr>
        <p:txBody>
          <a:bodyPr/>
          <a:lstStyle/>
          <a:p>
            <a:r>
              <a:rPr lang="ko-KR" altLang="en-US" dirty="0">
                <a:latin typeface="+mn-ea"/>
                <a:ea typeface="+mn-ea"/>
              </a:rPr>
              <a:t>실험데이터 저장 </a:t>
            </a:r>
          </a:p>
        </p:txBody>
      </p:sp>
      <p:sp>
        <p:nvSpPr>
          <p:cNvPr id="93" name="내용 개체 틀 2">
            <a:extLst>
              <a:ext uri="{FF2B5EF4-FFF2-40B4-BE49-F238E27FC236}">
                <a16:creationId xmlns:a16="http://schemas.microsoft.com/office/drawing/2014/main" id="{19300838-995C-4DEF-9D93-AF01E9CB57B2}"/>
              </a:ext>
            </a:extLst>
          </p:cNvPr>
          <p:cNvSpPr txBox="1">
            <a:spLocks/>
          </p:cNvSpPr>
          <p:nvPr/>
        </p:nvSpPr>
        <p:spPr>
          <a:xfrm>
            <a:off x="255676" y="963924"/>
            <a:ext cx="11757660" cy="514605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14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00" indent="-228600" algn="l" defTabSz="914400" rtl="0" eaLnBrk="1" latinLnBrk="1" hangingPunct="1">
              <a:lnSpc>
                <a:spcPct val="14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실행시각</a:t>
            </a:r>
            <a:r>
              <a:rPr lang="en-US" altLang="ko-KR" dirty="0"/>
              <a:t>, </a:t>
            </a:r>
            <a:r>
              <a:rPr lang="ko-KR" altLang="en-US" dirty="0"/>
              <a:t>터미널 로그 저장 스크립트 사용  </a:t>
            </a:r>
            <a:endParaRPr lang="en-US" altLang="ko-KR" dirty="0"/>
          </a:p>
          <a:p>
            <a:r>
              <a:rPr lang="en-US" altLang="ko-KR" dirty="0"/>
              <a:t>CPU</a:t>
            </a:r>
            <a:r>
              <a:rPr lang="ko-KR" altLang="en-US" dirty="0"/>
              <a:t>패턴 기록</a:t>
            </a:r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347400" lvl="1" indent="0">
              <a:buNone/>
            </a:pPr>
            <a:r>
              <a:rPr lang="en-US" altLang="ko-KR" b="1" dirty="0">
                <a:solidFill>
                  <a:srgbClr val="FF0000"/>
                </a:solidFill>
              </a:rPr>
              <a:t> </a:t>
            </a:r>
            <a:r>
              <a:rPr lang="ko-KR" altLang="en-US" b="1" dirty="0">
                <a:solidFill>
                  <a:srgbClr val="FF0000"/>
                </a:solidFill>
              </a:rPr>
              <a:t>  </a:t>
            </a:r>
            <a:endParaRPr lang="en-US" altLang="ko-KR" b="1" dirty="0">
              <a:solidFill>
                <a:srgbClr val="FF0000"/>
              </a:solidFill>
            </a:endParaRPr>
          </a:p>
          <a:p>
            <a:pPr marL="347400" lvl="1" indent="0">
              <a:buFont typeface="Arial" panose="020B0604020202020204" pitchFamily="34" charset="0"/>
              <a:buNone/>
            </a:pPr>
            <a:r>
              <a:rPr lang="ko-KR" altLang="en-US" dirty="0" err="1"/>
              <a:t>ㅁㄴㅇㅁㄴㅇ</a:t>
            </a:r>
            <a:endParaRPr lang="en-US" altLang="ko-KR" dirty="0"/>
          </a:p>
        </p:txBody>
      </p:sp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07EB38F1-21CC-4D51-876D-B1709ED0356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9"/>
          <a:stretch/>
        </p:blipFill>
        <p:spPr>
          <a:xfrm>
            <a:off x="535721" y="2192672"/>
            <a:ext cx="8172450" cy="4015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8380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테이블이(가) 표시된 사진&#10;&#10;자동 생성된 설명">
            <a:extLst>
              <a:ext uri="{FF2B5EF4-FFF2-40B4-BE49-F238E27FC236}">
                <a16:creationId xmlns:a16="http://schemas.microsoft.com/office/drawing/2014/main" id="{36210F50-86AF-493A-95A8-04848A1322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063" y="1672758"/>
            <a:ext cx="9523498" cy="3932912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648225B-1CB1-42A8-A96A-3C5E3D53C0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20373" y="6465657"/>
            <a:ext cx="443242" cy="365125"/>
          </a:xfrm>
        </p:spPr>
        <p:txBody>
          <a:bodyPr/>
          <a:lstStyle/>
          <a:p>
            <a:fld id="{765CECA1-5C9B-4693-A1BD-3F65156FCD02}" type="slidenum">
              <a:rPr lang="ko-KR" altLang="en-US" smtClean="0"/>
              <a:pPr/>
              <a:t>22</a:t>
            </a:fld>
            <a:endParaRPr lang="ko-KR" alt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618D62C4-1907-4AD0-B8AD-3F5319081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0" y="165629"/>
            <a:ext cx="11757660" cy="700498"/>
          </a:xfrm>
        </p:spPr>
        <p:txBody>
          <a:bodyPr/>
          <a:lstStyle/>
          <a:p>
            <a:r>
              <a:rPr lang="ko-KR" altLang="en-US" dirty="0">
                <a:latin typeface="+mn-ea"/>
                <a:ea typeface="+mn-ea"/>
              </a:rPr>
              <a:t>실험데이터 저장 </a:t>
            </a:r>
          </a:p>
        </p:txBody>
      </p:sp>
      <p:sp>
        <p:nvSpPr>
          <p:cNvPr id="93" name="내용 개체 틀 2">
            <a:extLst>
              <a:ext uri="{FF2B5EF4-FFF2-40B4-BE49-F238E27FC236}">
                <a16:creationId xmlns:a16="http://schemas.microsoft.com/office/drawing/2014/main" id="{19300838-995C-4DEF-9D93-AF01E9CB57B2}"/>
              </a:ext>
            </a:extLst>
          </p:cNvPr>
          <p:cNvSpPr txBox="1">
            <a:spLocks/>
          </p:cNvSpPr>
          <p:nvPr/>
        </p:nvSpPr>
        <p:spPr>
          <a:xfrm>
            <a:off x="255676" y="963924"/>
            <a:ext cx="11757660" cy="51460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4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00" indent="-228600" algn="l" defTabSz="914400" rtl="0" eaLnBrk="1" latinLnBrk="1" hangingPunct="1">
              <a:lnSpc>
                <a:spcPct val="14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347400" lvl="1" indent="0">
              <a:buNone/>
            </a:pPr>
            <a:r>
              <a:rPr lang="en-US" altLang="ko-KR" b="1" dirty="0">
                <a:solidFill>
                  <a:srgbClr val="FF0000"/>
                </a:solidFill>
              </a:rPr>
              <a:t> </a:t>
            </a:r>
            <a:r>
              <a:rPr lang="ko-KR" altLang="en-US" b="1" dirty="0">
                <a:solidFill>
                  <a:srgbClr val="FF0000"/>
                </a:solidFill>
              </a:rPr>
              <a:t>  </a:t>
            </a:r>
            <a:endParaRPr lang="en-US" altLang="ko-KR" b="1" dirty="0">
              <a:solidFill>
                <a:srgbClr val="FF0000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7CE0A59-B03F-496D-8A4E-9BE3EF2B9628}"/>
              </a:ext>
            </a:extLst>
          </p:cNvPr>
          <p:cNvSpPr/>
          <p:nvPr/>
        </p:nvSpPr>
        <p:spPr>
          <a:xfrm>
            <a:off x="749063" y="2902226"/>
            <a:ext cx="2610363" cy="17890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861B022-31ED-4CE5-A068-5633E30C3BA4}"/>
              </a:ext>
            </a:extLst>
          </p:cNvPr>
          <p:cNvSpPr/>
          <p:nvPr/>
        </p:nvSpPr>
        <p:spPr>
          <a:xfrm>
            <a:off x="749063" y="3178927"/>
            <a:ext cx="9523498" cy="259570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91912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648225B-1CB1-42A8-A96A-3C5E3D53C0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20373" y="6465657"/>
            <a:ext cx="443242" cy="365125"/>
          </a:xfrm>
        </p:spPr>
        <p:txBody>
          <a:bodyPr/>
          <a:lstStyle/>
          <a:p>
            <a:fld id="{765CECA1-5C9B-4693-A1BD-3F65156FCD02}" type="slidenum">
              <a:rPr lang="ko-KR" altLang="en-US" smtClean="0"/>
              <a:pPr/>
              <a:t>23</a:t>
            </a:fld>
            <a:endParaRPr lang="ko-KR" alt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618D62C4-1907-4AD0-B8AD-3F5319081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0" y="165629"/>
            <a:ext cx="11757660" cy="700498"/>
          </a:xfrm>
        </p:spPr>
        <p:txBody>
          <a:bodyPr/>
          <a:lstStyle/>
          <a:p>
            <a:r>
              <a:rPr lang="en-US" altLang="ko-KR" dirty="0">
                <a:latin typeface="+mn-ea"/>
                <a:ea typeface="+mn-ea"/>
              </a:rPr>
              <a:t>Training Flow(1Epoch)</a:t>
            </a:r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93" name="내용 개체 틀 2">
            <a:extLst>
              <a:ext uri="{FF2B5EF4-FFF2-40B4-BE49-F238E27FC236}">
                <a16:creationId xmlns:a16="http://schemas.microsoft.com/office/drawing/2014/main" id="{19300838-995C-4DEF-9D93-AF01E9CB57B2}"/>
              </a:ext>
            </a:extLst>
          </p:cNvPr>
          <p:cNvSpPr txBox="1">
            <a:spLocks/>
          </p:cNvSpPr>
          <p:nvPr/>
        </p:nvSpPr>
        <p:spPr>
          <a:xfrm>
            <a:off x="255676" y="963924"/>
            <a:ext cx="11757660" cy="51460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4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00" indent="-228600" algn="l" defTabSz="914400" rtl="0" eaLnBrk="1" latinLnBrk="1" hangingPunct="1">
              <a:lnSpc>
                <a:spcPct val="14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err="1"/>
              <a:t>Numpy_shuffle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Multi-Thread shuffle</a:t>
            </a:r>
          </a:p>
          <a:p>
            <a:endParaRPr lang="en-US" altLang="ko-KR" dirty="0"/>
          </a:p>
          <a:p>
            <a:pPr marL="347400" lvl="1" indent="0">
              <a:buNone/>
            </a:pPr>
            <a:r>
              <a:rPr lang="en-US" altLang="ko-KR" b="1" dirty="0">
                <a:solidFill>
                  <a:srgbClr val="FF0000"/>
                </a:solidFill>
              </a:rPr>
              <a:t> </a:t>
            </a:r>
            <a:r>
              <a:rPr lang="ko-KR" altLang="en-US" b="1" dirty="0">
                <a:solidFill>
                  <a:srgbClr val="FF0000"/>
                </a:solidFill>
              </a:rPr>
              <a:t>  </a:t>
            </a:r>
            <a:endParaRPr lang="en-US" altLang="ko-KR" b="1" dirty="0">
              <a:solidFill>
                <a:srgbClr val="FF0000"/>
              </a:solidFill>
            </a:endParaRPr>
          </a:p>
          <a:p>
            <a:pPr marL="347400" lvl="1" indent="0">
              <a:buFont typeface="Arial" panose="020B0604020202020204" pitchFamily="34" charset="0"/>
              <a:buNone/>
            </a:pPr>
            <a:endParaRPr lang="en-US" altLang="ko-KR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C2F3C48-7CB3-42FA-B0E0-BF35D0D532F3}"/>
              </a:ext>
            </a:extLst>
          </p:cNvPr>
          <p:cNvSpPr/>
          <p:nvPr/>
        </p:nvSpPr>
        <p:spPr>
          <a:xfrm>
            <a:off x="603804" y="4279314"/>
            <a:ext cx="718668" cy="860048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CPU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0C0B4C6-3D3F-4651-8FC0-BD025373A0E7}"/>
              </a:ext>
            </a:extLst>
          </p:cNvPr>
          <p:cNvSpPr/>
          <p:nvPr/>
        </p:nvSpPr>
        <p:spPr>
          <a:xfrm>
            <a:off x="603804" y="5280618"/>
            <a:ext cx="718668" cy="417216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GPU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57D8498D-040E-4FBC-B12B-0B3D055345E0}"/>
              </a:ext>
            </a:extLst>
          </p:cNvPr>
          <p:cNvSpPr/>
          <p:nvPr/>
        </p:nvSpPr>
        <p:spPr>
          <a:xfrm>
            <a:off x="1533944" y="4268608"/>
            <a:ext cx="8631135" cy="868687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140700AD-6BA3-4AD2-974A-0E83223080AD}"/>
              </a:ext>
            </a:extLst>
          </p:cNvPr>
          <p:cNvSpPr/>
          <p:nvPr/>
        </p:nvSpPr>
        <p:spPr>
          <a:xfrm>
            <a:off x="4521309" y="5265063"/>
            <a:ext cx="1363927" cy="42205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Train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6EB31217-CDAE-4406-AD47-0FE424922CE5}"/>
              </a:ext>
            </a:extLst>
          </p:cNvPr>
          <p:cNvSpPr/>
          <p:nvPr/>
        </p:nvSpPr>
        <p:spPr>
          <a:xfrm>
            <a:off x="1534272" y="4955803"/>
            <a:ext cx="959414" cy="18029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Preprocess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B723F753-6AE3-40AE-9D09-BBD5A83F797D}"/>
              </a:ext>
            </a:extLst>
          </p:cNvPr>
          <p:cNvSpPr/>
          <p:nvPr/>
        </p:nvSpPr>
        <p:spPr>
          <a:xfrm>
            <a:off x="2487971" y="4955834"/>
            <a:ext cx="677357" cy="17208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</a:rPr>
              <a:t>Shuffle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26DD5746-B6A6-47FE-8138-AC157588B814}"/>
              </a:ext>
            </a:extLst>
          </p:cNvPr>
          <p:cNvSpPr/>
          <p:nvPr/>
        </p:nvSpPr>
        <p:spPr>
          <a:xfrm>
            <a:off x="2542402" y="4783457"/>
            <a:ext cx="677357" cy="16728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</a:rPr>
              <a:t>Shuffle</a:t>
            </a:r>
            <a:endParaRPr lang="ko-KR" altLang="en-US" sz="1050" b="1" dirty="0">
              <a:solidFill>
                <a:schemeClr val="tx1"/>
              </a:solidFill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B7AF39A9-0284-4ADE-8A75-4364CA18738B}"/>
              </a:ext>
            </a:extLst>
          </p:cNvPr>
          <p:cNvSpPr/>
          <p:nvPr/>
        </p:nvSpPr>
        <p:spPr>
          <a:xfrm>
            <a:off x="2621999" y="4615348"/>
            <a:ext cx="677357" cy="16785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</a:rPr>
              <a:t>Shuffle</a:t>
            </a:r>
            <a:endParaRPr lang="ko-KR" altLang="en-US" sz="1050" b="1" dirty="0">
              <a:solidFill>
                <a:schemeClr val="tx1"/>
              </a:solidFill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E28279DD-DB61-46F0-B1A7-320879A6DA44}"/>
              </a:ext>
            </a:extLst>
          </p:cNvPr>
          <p:cNvSpPr/>
          <p:nvPr/>
        </p:nvSpPr>
        <p:spPr>
          <a:xfrm>
            <a:off x="3299356" y="4955803"/>
            <a:ext cx="695632" cy="16326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Batch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934CECF8-DB59-4776-884F-744F5474B08B}"/>
              </a:ext>
            </a:extLst>
          </p:cNvPr>
          <p:cNvCxnSpPr>
            <a:cxnSpLocks/>
          </p:cNvCxnSpPr>
          <p:nvPr/>
        </p:nvCxnSpPr>
        <p:spPr>
          <a:xfrm>
            <a:off x="3295441" y="4618066"/>
            <a:ext cx="0" cy="444653"/>
          </a:xfrm>
          <a:prstGeom prst="line">
            <a:avLst/>
          </a:prstGeom>
          <a:ln w="28575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7124B1DC-67B8-44C5-A8EB-D9B543C20736}"/>
              </a:ext>
            </a:extLst>
          </p:cNvPr>
          <p:cNvSpPr/>
          <p:nvPr/>
        </p:nvSpPr>
        <p:spPr>
          <a:xfrm>
            <a:off x="4004513" y="4262184"/>
            <a:ext cx="519665" cy="86955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Host</a:t>
            </a:r>
          </a:p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to </a:t>
            </a:r>
          </a:p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GPU</a:t>
            </a: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C8360E29-7B9D-4A2A-9DE5-8A542692C3C2}"/>
              </a:ext>
            </a:extLst>
          </p:cNvPr>
          <p:cNvSpPr/>
          <p:nvPr/>
        </p:nvSpPr>
        <p:spPr>
          <a:xfrm>
            <a:off x="603804" y="1844711"/>
            <a:ext cx="705097" cy="913869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CPU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11E9939D-D5DA-456E-B45A-ACA5B0265AF9}"/>
              </a:ext>
            </a:extLst>
          </p:cNvPr>
          <p:cNvSpPr/>
          <p:nvPr/>
        </p:nvSpPr>
        <p:spPr>
          <a:xfrm>
            <a:off x="603804" y="2904043"/>
            <a:ext cx="705097" cy="443325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GPU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1C055250-6BDE-496C-8492-2D0F27C094D9}"/>
              </a:ext>
            </a:extLst>
          </p:cNvPr>
          <p:cNvGrpSpPr/>
          <p:nvPr/>
        </p:nvGrpSpPr>
        <p:grpSpPr>
          <a:xfrm>
            <a:off x="1523221" y="2932473"/>
            <a:ext cx="4937900" cy="452883"/>
            <a:chOff x="2381016" y="5306914"/>
            <a:chExt cx="1424899" cy="654017"/>
          </a:xfrm>
          <a:solidFill>
            <a:schemeClr val="bg1">
              <a:lumMod val="75000"/>
            </a:schemeClr>
          </a:solidFill>
        </p:grpSpPr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7B11F987-A25D-46A1-9E45-26089A6BAF1C}"/>
                </a:ext>
              </a:extLst>
            </p:cNvPr>
            <p:cNvSpPr/>
            <p:nvPr/>
          </p:nvSpPr>
          <p:spPr>
            <a:xfrm>
              <a:off x="2381016" y="5309170"/>
              <a:ext cx="1003091" cy="64891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</a:rPr>
                <a:t>idle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E5DB674E-15EB-4919-9E8F-D2D4700B4DDF}"/>
                </a:ext>
              </a:extLst>
            </p:cNvPr>
            <p:cNvSpPr/>
            <p:nvPr/>
          </p:nvSpPr>
          <p:spPr>
            <a:xfrm>
              <a:off x="3379374" y="5306914"/>
              <a:ext cx="426541" cy="654017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</a:rPr>
                <a:t>Train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9EE38C77-508F-4B11-845F-104299EA027F}"/>
              </a:ext>
            </a:extLst>
          </p:cNvPr>
          <p:cNvSpPr/>
          <p:nvPr/>
        </p:nvSpPr>
        <p:spPr>
          <a:xfrm>
            <a:off x="1513727" y="1833353"/>
            <a:ext cx="9385961" cy="923048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479527C5-E3A7-4A3A-8628-C0948DA50198}"/>
              </a:ext>
            </a:extLst>
          </p:cNvPr>
          <p:cNvSpPr/>
          <p:nvPr/>
        </p:nvSpPr>
        <p:spPr>
          <a:xfrm>
            <a:off x="1517944" y="2575049"/>
            <a:ext cx="1025093" cy="17879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Preprocess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B2895FF8-0958-48DC-937D-FF092E23CF08}"/>
              </a:ext>
            </a:extLst>
          </p:cNvPr>
          <p:cNvSpPr/>
          <p:nvPr/>
        </p:nvSpPr>
        <p:spPr>
          <a:xfrm>
            <a:off x="2543038" y="2575049"/>
            <a:ext cx="1181132" cy="17879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Shuffle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D094E91C-00A0-4475-AAB8-B54D008EBF3A}"/>
              </a:ext>
            </a:extLst>
          </p:cNvPr>
          <p:cNvSpPr/>
          <p:nvPr/>
        </p:nvSpPr>
        <p:spPr>
          <a:xfrm>
            <a:off x="3719919" y="2571180"/>
            <a:ext cx="709347" cy="17808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Batch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513037D-2B69-45D9-B53E-588B567AA626}"/>
              </a:ext>
            </a:extLst>
          </p:cNvPr>
          <p:cNvSpPr/>
          <p:nvPr/>
        </p:nvSpPr>
        <p:spPr>
          <a:xfrm>
            <a:off x="4436990" y="1836283"/>
            <a:ext cx="554110" cy="91298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</a:rPr>
              <a:t>Host</a:t>
            </a:r>
          </a:p>
          <a:p>
            <a:pPr algn="ctr"/>
            <a:r>
              <a:rPr lang="en-US" altLang="ko-KR" sz="1100" b="1" dirty="0">
                <a:solidFill>
                  <a:schemeClr val="tx1"/>
                </a:solidFill>
              </a:rPr>
              <a:t>to </a:t>
            </a:r>
          </a:p>
          <a:p>
            <a:pPr algn="ctr"/>
            <a:r>
              <a:rPr lang="en-US" altLang="ko-KR" sz="1100" b="1" dirty="0">
                <a:solidFill>
                  <a:schemeClr val="tx1"/>
                </a:solidFill>
              </a:rPr>
              <a:t>GPU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F0C336CE-6AC5-4300-A182-F202FA0E5BD1}"/>
              </a:ext>
            </a:extLst>
          </p:cNvPr>
          <p:cNvSpPr/>
          <p:nvPr/>
        </p:nvSpPr>
        <p:spPr>
          <a:xfrm>
            <a:off x="6458740" y="2931697"/>
            <a:ext cx="1258303" cy="45348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</a:rPr>
              <a:t>idle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6F3A9200-1F87-41E2-8C8C-04F9BEADD619}"/>
              </a:ext>
            </a:extLst>
          </p:cNvPr>
          <p:cNvSpPr/>
          <p:nvPr/>
        </p:nvSpPr>
        <p:spPr>
          <a:xfrm>
            <a:off x="7717043" y="2928323"/>
            <a:ext cx="1478152" cy="45288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Train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467B31D-FC1B-4267-97FC-3FC8FB8C241E}"/>
              </a:ext>
            </a:extLst>
          </p:cNvPr>
          <p:cNvSpPr txBox="1"/>
          <p:nvPr/>
        </p:nvSpPr>
        <p:spPr>
          <a:xfrm>
            <a:off x="2410110" y="1830723"/>
            <a:ext cx="21598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Data Prepare </a:t>
            </a:r>
          </a:p>
          <a:p>
            <a:endParaRPr lang="ko-KR" altLang="en-US" dirty="0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BA74AE3B-86D2-4BC4-ABC1-5A6EE3C8F9A1}"/>
              </a:ext>
            </a:extLst>
          </p:cNvPr>
          <p:cNvSpPr/>
          <p:nvPr/>
        </p:nvSpPr>
        <p:spPr>
          <a:xfrm>
            <a:off x="5893428" y="4966705"/>
            <a:ext cx="664412" cy="16759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Batch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75AFC8E0-D02D-4BA3-B7CC-03A64BB4F743}"/>
              </a:ext>
            </a:extLst>
          </p:cNvPr>
          <p:cNvSpPr/>
          <p:nvPr/>
        </p:nvSpPr>
        <p:spPr>
          <a:xfrm>
            <a:off x="6567365" y="4261165"/>
            <a:ext cx="519665" cy="86955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Host</a:t>
            </a:r>
          </a:p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to </a:t>
            </a:r>
          </a:p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GPU</a:t>
            </a: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DF5F213C-DE40-40A8-99B2-C4C09C340E53}"/>
              </a:ext>
            </a:extLst>
          </p:cNvPr>
          <p:cNvSpPr/>
          <p:nvPr/>
        </p:nvSpPr>
        <p:spPr>
          <a:xfrm>
            <a:off x="8513418" y="4967672"/>
            <a:ext cx="664412" cy="16759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Batch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53422FC-3641-4C1A-A54F-7EC0E98FCA1D}"/>
              </a:ext>
            </a:extLst>
          </p:cNvPr>
          <p:cNvSpPr/>
          <p:nvPr/>
        </p:nvSpPr>
        <p:spPr>
          <a:xfrm>
            <a:off x="9181146" y="4268609"/>
            <a:ext cx="519665" cy="85741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Host</a:t>
            </a:r>
          </a:p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to </a:t>
            </a:r>
          </a:p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GPU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497B25B5-B25E-43C0-8818-48F63374DCD1}"/>
              </a:ext>
            </a:extLst>
          </p:cNvPr>
          <p:cNvSpPr txBox="1"/>
          <p:nvPr/>
        </p:nvSpPr>
        <p:spPr>
          <a:xfrm>
            <a:off x="2235071" y="4248427"/>
            <a:ext cx="21598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Data Prepare </a:t>
            </a:r>
          </a:p>
          <a:p>
            <a:endParaRPr lang="ko-KR" altLang="en-US" dirty="0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E1658198-9380-49BD-A520-5463BED73511}"/>
              </a:ext>
            </a:extLst>
          </p:cNvPr>
          <p:cNvSpPr/>
          <p:nvPr/>
        </p:nvSpPr>
        <p:spPr>
          <a:xfrm>
            <a:off x="1540023" y="5266046"/>
            <a:ext cx="2979394" cy="42204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idle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88A1F06F-2542-4D7D-A6EE-4F14B536A64F}"/>
              </a:ext>
            </a:extLst>
          </p:cNvPr>
          <p:cNvSpPr/>
          <p:nvPr/>
        </p:nvSpPr>
        <p:spPr>
          <a:xfrm>
            <a:off x="5885237" y="5264157"/>
            <a:ext cx="1201794" cy="42204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idle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BABA3C6F-E8EF-47C3-AE87-2820A25463A4}"/>
              </a:ext>
            </a:extLst>
          </p:cNvPr>
          <p:cNvSpPr/>
          <p:nvPr/>
        </p:nvSpPr>
        <p:spPr>
          <a:xfrm>
            <a:off x="7094221" y="5265063"/>
            <a:ext cx="1412974" cy="42205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Train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80BDAE4E-BBF8-4E1E-84BE-31D1024026AF}"/>
              </a:ext>
            </a:extLst>
          </p:cNvPr>
          <p:cNvSpPr/>
          <p:nvPr/>
        </p:nvSpPr>
        <p:spPr>
          <a:xfrm>
            <a:off x="7173446" y="1831931"/>
            <a:ext cx="543597" cy="91298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</a:rPr>
              <a:t>Host</a:t>
            </a:r>
          </a:p>
          <a:p>
            <a:pPr algn="ctr"/>
            <a:r>
              <a:rPr lang="en-US" altLang="ko-KR" sz="1100" b="1" dirty="0">
                <a:solidFill>
                  <a:schemeClr val="tx1"/>
                </a:solidFill>
              </a:rPr>
              <a:t>to </a:t>
            </a:r>
          </a:p>
          <a:p>
            <a:pPr algn="ctr"/>
            <a:r>
              <a:rPr lang="en-US" altLang="ko-KR" sz="1100" b="1" dirty="0">
                <a:solidFill>
                  <a:schemeClr val="tx1"/>
                </a:solidFill>
              </a:rPr>
              <a:t>GPU</a:t>
            </a: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A4BBBBA3-3B2A-4A51-A786-CDB248117AA6}"/>
              </a:ext>
            </a:extLst>
          </p:cNvPr>
          <p:cNvSpPr/>
          <p:nvPr/>
        </p:nvSpPr>
        <p:spPr>
          <a:xfrm>
            <a:off x="9900633" y="1838386"/>
            <a:ext cx="543597" cy="91298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</a:rPr>
              <a:t>Host</a:t>
            </a:r>
          </a:p>
          <a:p>
            <a:pPr algn="ctr"/>
            <a:r>
              <a:rPr lang="en-US" altLang="ko-KR" sz="1100" b="1" dirty="0">
                <a:solidFill>
                  <a:schemeClr val="tx1"/>
                </a:solidFill>
              </a:rPr>
              <a:t>to </a:t>
            </a:r>
          </a:p>
          <a:p>
            <a:pPr algn="ctr"/>
            <a:r>
              <a:rPr lang="en-US" altLang="ko-KR" sz="1100" b="1" dirty="0">
                <a:solidFill>
                  <a:schemeClr val="tx1"/>
                </a:solidFill>
              </a:rPr>
              <a:t>GPU</a:t>
            </a: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7D6BAC60-FCA6-4AB2-92B1-7122636D3C95}"/>
              </a:ext>
            </a:extLst>
          </p:cNvPr>
          <p:cNvSpPr/>
          <p:nvPr/>
        </p:nvSpPr>
        <p:spPr>
          <a:xfrm>
            <a:off x="6454939" y="2571180"/>
            <a:ext cx="709347" cy="17808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Batch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C203D631-1643-4250-8E11-F224D5748EC9}"/>
              </a:ext>
            </a:extLst>
          </p:cNvPr>
          <p:cNvSpPr/>
          <p:nvPr/>
        </p:nvSpPr>
        <p:spPr>
          <a:xfrm>
            <a:off x="9200434" y="2929611"/>
            <a:ext cx="1258303" cy="45348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</a:rPr>
              <a:t>idle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D43CF323-2183-49C8-A42A-73C26133959C}"/>
              </a:ext>
            </a:extLst>
          </p:cNvPr>
          <p:cNvSpPr/>
          <p:nvPr/>
        </p:nvSpPr>
        <p:spPr>
          <a:xfrm>
            <a:off x="9195195" y="2578091"/>
            <a:ext cx="709347" cy="17808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Batch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3E8DCDE3-21DB-4B06-B2D8-97B43FBBD50E}"/>
              </a:ext>
            </a:extLst>
          </p:cNvPr>
          <p:cNvSpPr/>
          <p:nvPr/>
        </p:nvSpPr>
        <p:spPr>
          <a:xfrm>
            <a:off x="8514137" y="5264157"/>
            <a:ext cx="1201794" cy="42204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idle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64E2D73B-0F39-4FE8-A616-AEB766D4E33E}"/>
              </a:ext>
            </a:extLst>
          </p:cNvPr>
          <p:cNvSpPr txBox="1"/>
          <p:nvPr/>
        </p:nvSpPr>
        <p:spPr>
          <a:xfrm>
            <a:off x="9769800" y="4471061"/>
            <a:ext cx="2159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…</a:t>
            </a:r>
            <a:endParaRPr lang="ko-KR" altLang="en-US" dirty="0"/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BB0660C7-3CEA-485E-949E-8B59DC54F8FB}"/>
              </a:ext>
            </a:extLst>
          </p:cNvPr>
          <p:cNvSpPr/>
          <p:nvPr/>
        </p:nvSpPr>
        <p:spPr>
          <a:xfrm>
            <a:off x="9722873" y="5264157"/>
            <a:ext cx="442206" cy="42205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120E2D1B-DAC4-4677-A977-61F69381F032}"/>
              </a:ext>
            </a:extLst>
          </p:cNvPr>
          <p:cNvSpPr/>
          <p:nvPr/>
        </p:nvSpPr>
        <p:spPr>
          <a:xfrm>
            <a:off x="10457483" y="2928323"/>
            <a:ext cx="442206" cy="45288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447B48D5-AD55-47EE-86BC-30AE0614913E}"/>
              </a:ext>
            </a:extLst>
          </p:cNvPr>
          <p:cNvSpPr txBox="1"/>
          <p:nvPr/>
        </p:nvSpPr>
        <p:spPr>
          <a:xfrm>
            <a:off x="10508292" y="2103756"/>
            <a:ext cx="2159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…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617979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648225B-1CB1-42A8-A96A-3C5E3D53C0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20373" y="6465657"/>
            <a:ext cx="443242" cy="365125"/>
          </a:xfrm>
        </p:spPr>
        <p:txBody>
          <a:bodyPr/>
          <a:lstStyle/>
          <a:p>
            <a:fld id="{765CECA1-5C9B-4693-A1BD-3F65156FCD02}" type="slidenum">
              <a:rPr lang="ko-KR" altLang="en-US" smtClean="0"/>
              <a:pPr/>
              <a:t>24</a:t>
            </a:fld>
            <a:endParaRPr lang="ko-KR" alt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618D62C4-1907-4AD0-B8AD-3F5319081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0" y="165629"/>
            <a:ext cx="11757660" cy="700498"/>
          </a:xfrm>
        </p:spPr>
        <p:txBody>
          <a:bodyPr/>
          <a:lstStyle/>
          <a:p>
            <a:r>
              <a:rPr lang="ko-KR" altLang="en-US" dirty="0">
                <a:latin typeface="+mn-ea"/>
                <a:ea typeface="+mn-ea"/>
              </a:rPr>
              <a:t>문제점 </a:t>
            </a:r>
          </a:p>
        </p:txBody>
      </p:sp>
      <p:sp>
        <p:nvSpPr>
          <p:cNvPr id="93" name="내용 개체 틀 2">
            <a:extLst>
              <a:ext uri="{FF2B5EF4-FFF2-40B4-BE49-F238E27FC236}">
                <a16:creationId xmlns:a16="http://schemas.microsoft.com/office/drawing/2014/main" id="{19300838-995C-4DEF-9D93-AF01E9CB57B2}"/>
              </a:ext>
            </a:extLst>
          </p:cNvPr>
          <p:cNvSpPr txBox="1">
            <a:spLocks/>
          </p:cNvSpPr>
          <p:nvPr/>
        </p:nvSpPr>
        <p:spPr>
          <a:xfrm>
            <a:off x="255676" y="963924"/>
            <a:ext cx="11757660" cy="514605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14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00" indent="-228600" algn="l" defTabSz="914400" rtl="0" eaLnBrk="1" latinLnBrk="1" hangingPunct="1">
              <a:lnSpc>
                <a:spcPct val="14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반복학습</a:t>
            </a:r>
            <a:r>
              <a:rPr lang="en-US" altLang="ko-KR" dirty="0"/>
              <a:t>(Epoch&gt;1) </a:t>
            </a:r>
            <a:r>
              <a:rPr lang="ko-KR" altLang="en-US" dirty="0"/>
              <a:t>시 과적합에 따른 </a:t>
            </a:r>
            <a:r>
              <a:rPr lang="en-US" altLang="ko-KR" dirty="0"/>
              <a:t>Loss </a:t>
            </a:r>
            <a:r>
              <a:rPr lang="ko-KR" altLang="en-US" dirty="0"/>
              <a:t>증가 </a:t>
            </a:r>
            <a:endParaRPr lang="en-US" altLang="ko-KR" dirty="0"/>
          </a:p>
          <a:p>
            <a:r>
              <a:rPr lang="en-US" altLang="ko-KR" dirty="0"/>
              <a:t>1Epoch </a:t>
            </a:r>
            <a:r>
              <a:rPr lang="ko-KR" altLang="en-US" dirty="0"/>
              <a:t>종료마다 </a:t>
            </a:r>
            <a:r>
              <a:rPr lang="en-US" altLang="ko-KR" dirty="0"/>
              <a:t>shuffle </a:t>
            </a:r>
            <a:r>
              <a:rPr lang="ko-KR" altLang="en-US" dirty="0"/>
              <a:t>필요 </a:t>
            </a:r>
            <a:endParaRPr lang="en-US" altLang="ko-KR" dirty="0"/>
          </a:p>
          <a:p>
            <a:pPr marL="347400" lvl="1" indent="0">
              <a:buNone/>
            </a:pPr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347400" lvl="1" indent="0">
              <a:buNone/>
            </a:pPr>
            <a:r>
              <a:rPr lang="en-US" altLang="ko-KR" b="1" dirty="0">
                <a:solidFill>
                  <a:srgbClr val="FF0000"/>
                </a:solidFill>
              </a:rPr>
              <a:t> </a:t>
            </a:r>
            <a:r>
              <a:rPr lang="ko-KR" altLang="en-US" b="1" dirty="0">
                <a:solidFill>
                  <a:srgbClr val="FF0000"/>
                </a:solidFill>
              </a:rPr>
              <a:t>  </a:t>
            </a:r>
            <a:endParaRPr lang="en-US" altLang="ko-KR" b="1" dirty="0">
              <a:solidFill>
                <a:srgbClr val="FF0000"/>
              </a:solidFill>
            </a:endParaRPr>
          </a:p>
          <a:p>
            <a:pPr marL="347400" lvl="1" indent="0">
              <a:buFont typeface="Arial" panose="020B0604020202020204" pitchFamily="34" charset="0"/>
              <a:buNone/>
            </a:pPr>
            <a:endParaRPr lang="en-US" altLang="ko-KR" dirty="0"/>
          </a:p>
        </p:txBody>
      </p:sp>
      <p:graphicFrame>
        <p:nvGraphicFramePr>
          <p:cNvPr id="5" name="차트 4">
            <a:extLst>
              <a:ext uri="{FF2B5EF4-FFF2-40B4-BE49-F238E27FC236}">
                <a16:creationId xmlns:a16="http://schemas.microsoft.com/office/drawing/2014/main" id="{771019FA-9671-4B6F-A637-8AD2810C007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47135527"/>
              </p:ext>
            </p:extLst>
          </p:nvPr>
        </p:nvGraphicFramePr>
        <p:xfrm>
          <a:off x="2736574" y="2315818"/>
          <a:ext cx="5950226" cy="323021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42946964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648225B-1CB1-42A8-A96A-3C5E3D53C0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20373" y="6465657"/>
            <a:ext cx="443242" cy="365125"/>
          </a:xfrm>
        </p:spPr>
        <p:txBody>
          <a:bodyPr/>
          <a:lstStyle/>
          <a:p>
            <a:fld id="{765CECA1-5C9B-4693-A1BD-3F65156FCD02}" type="slidenum">
              <a:rPr lang="ko-KR" altLang="en-US" smtClean="0"/>
              <a:pPr/>
              <a:t>25</a:t>
            </a:fld>
            <a:endParaRPr lang="ko-KR" alt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618D62C4-1907-4AD0-B8AD-3F5319081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0" y="165629"/>
            <a:ext cx="11757660" cy="700498"/>
          </a:xfrm>
        </p:spPr>
        <p:txBody>
          <a:bodyPr/>
          <a:lstStyle/>
          <a:p>
            <a:r>
              <a:rPr lang="ko-KR" altLang="en-US" dirty="0">
                <a:latin typeface="+mn-ea"/>
                <a:ea typeface="+mn-ea"/>
              </a:rPr>
              <a:t>훈련시간 비교  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2932B689-7323-4DBD-A344-B4E8464C016E}"/>
              </a:ext>
            </a:extLst>
          </p:cNvPr>
          <p:cNvSpPr txBox="1">
            <a:spLocks/>
          </p:cNvSpPr>
          <p:nvPr/>
        </p:nvSpPr>
        <p:spPr>
          <a:xfrm>
            <a:off x="255676" y="963924"/>
            <a:ext cx="11757660" cy="514605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1" hangingPunct="1">
              <a:lnSpc>
                <a:spcPct val="14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00" indent="-228600" algn="l" defTabSz="914400" rtl="0" eaLnBrk="1" latinLnBrk="1" hangingPunct="1">
              <a:lnSpc>
                <a:spcPct val="14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dirty="0"/>
              <a:t> 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347400" lvl="1" indent="0">
              <a:buNone/>
            </a:pPr>
            <a:r>
              <a:rPr lang="en-US" altLang="ko-KR" b="1" dirty="0">
                <a:solidFill>
                  <a:srgbClr val="FF0000"/>
                </a:solidFill>
              </a:rPr>
              <a:t> </a:t>
            </a:r>
            <a:r>
              <a:rPr lang="ko-KR" altLang="en-US" b="1" dirty="0">
                <a:solidFill>
                  <a:srgbClr val="FF0000"/>
                </a:solidFill>
              </a:rPr>
              <a:t>  </a:t>
            </a:r>
            <a:endParaRPr lang="en-US" altLang="ko-KR" b="1" dirty="0">
              <a:solidFill>
                <a:srgbClr val="FF0000"/>
              </a:solidFill>
            </a:endParaRPr>
          </a:p>
          <a:p>
            <a:pPr marL="347400" lvl="1" indent="0">
              <a:buFont typeface="Arial" panose="020B0604020202020204" pitchFamily="34" charset="0"/>
              <a:buNone/>
            </a:pPr>
            <a:endParaRPr lang="en-US" altLang="ko-KR" dirty="0"/>
          </a:p>
        </p:txBody>
      </p:sp>
      <p:graphicFrame>
        <p:nvGraphicFramePr>
          <p:cNvPr id="7" name="차트 6">
            <a:extLst>
              <a:ext uri="{FF2B5EF4-FFF2-40B4-BE49-F238E27FC236}">
                <a16:creationId xmlns:a16="http://schemas.microsoft.com/office/drawing/2014/main" id="{5667DB3E-1141-4EB1-8C0E-AED6683966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5152411"/>
              </p:ext>
            </p:extLst>
          </p:nvPr>
        </p:nvGraphicFramePr>
        <p:xfrm>
          <a:off x="502237" y="1945998"/>
          <a:ext cx="5485813" cy="318190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9" name="차트 8">
            <a:extLst>
              <a:ext uri="{FF2B5EF4-FFF2-40B4-BE49-F238E27FC236}">
                <a16:creationId xmlns:a16="http://schemas.microsoft.com/office/drawing/2014/main" id="{7A82E6CD-55F6-4717-AD1E-38F7A6F4A2C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11683881"/>
              </p:ext>
            </p:extLst>
          </p:nvPr>
        </p:nvGraphicFramePr>
        <p:xfrm>
          <a:off x="6203952" y="2027584"/>
          <a:ext cx="5385074" cy="31003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41059052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648225B-1CB1-42A8-A96A-3C5E3D53C0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20373" y="6465657"/>
            <a:ext cx="443242" cy="365125"/>
          </a:xfrm>
        </p:spPr>
        <p:txBody>
          <a:bodyPr/>
          <a:lstStyle/>
          <a:p>
            <a:fld id="{765CECA1-5C9B-4693-A1BD-3F65156FCD02}" type="slidenum">
              <a:rPr lang="ko-KR" altLang="en-US" smtClean="0"/>
              <a:pPr/>
              <a:t>26</a:t>
            </a:fld>
            <a:endParaRPr lang="ko-KR" alt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618D62C4-1907-4AD0-B8AD-3F5319081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0" y="165629"/>
            <a:ext cx="11757660" cy="700498"/>
          </a:xfrm>
        </p:spPr>
        <p:txBody>
          <a:bodyPr/>
          <a:lstStyle/>
          <a:p>
            <a:r>
              <a:rPr lang="ko-KR" altLang="en-US" dirty="0" err="1">
                <a:latin typeface="+mn-ea"/>
                <a:ea typeface="+mn-ea"/>
              </a:rPr>
              <a:t>셔플시간</a:t>
            </a:r>
            <a:r>
              <a:rPr lang="ko-KR" altLang="en-US" dirty="0">
                <a:latin typeface="+mn-ea"/>
                <a:ea typeface="+mn-ea"/>
              </a:rPr>
              <a:t> 비교  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2932B689-7323-4DBD-A344-B4E8464C016E}"/>
              </a:ext>
            </a:extLst>
          </p:cNvPr>
          <p:cNvSpPr txBox="1">
            <a:spLocks/>
          </p:cNvSpPr>
          <p:nvPr/>
        </p:nvSpPr>
        <p:spPr>
          <a:xfrm>
            <a:off x="255676" y="963924"/>
            <a:ext cx="11757660" cy="514605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1" hangingPunct="1">
              <a:lnSpc>
                <a:spcPct val="14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00" indent="-228600" algn="l" defTabSz="914400" rtl="0" eaLnBrk="1" latinLnBrk="1" hangingPunct="1">
              <a:lnSpc>
                <a:spcPct val="14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400" dirty="0"/>
              <a:t>1GB </a:t>
            </a:r>
            <a:r>
              <a:rPr lang="ko-KR" altLang="en-US" sz="3400" dirty="0"/>
              <a:t>데이터셋 훈련에서 </a:t>
            </a:r>
            <a:r>
              <a:rPr lang="en-US" altLang="ko-KR" sz="3400" dirty="0"/>
              <a:t>Epoch </a:t>
            </a:r>
            <a:r>
              <a:rPr lang="ko-KR" altLang="en-US" sz="3400" dirty="0"/>
              <a:t>당 </a:t>
            </a:r>
            <a:r>
              <a:rPr lang="ko-KR" altLang="en-US" sz="3400" dirty="0" err="1"/>
              <a:t>셔플시간이</a:t>
            </a:r>
            <a:r>
              <a:rPr lang="ko-KR" altLang="en-US" sz="3400" dirty="0"/>
              <a:t> 훈련 전 </a:t>
            </a:r>
            <a:r>
              <a:rPr lang="en-US" altLang="ko-KR" sz="3400" dirty="0"/>
              <a:t>shuffle</a:t>
            </a:r>
            <a:r>
              <a:rPr lang="ko-KR" altLang="en-US" sz="3400" dirty="0"/>
              <a:t> 시간보다 증가 </a:t>
            </a:r>
            <a:endParaRPr lang="en-US" altLang="ko-KR" sz="3400" dirty="0"/>
          </a:p>
          <a:p>
            <a:pPr lvl="1"/>
            <a:r>
              <a:rPr lang="en-US" altLang="ko-KR" sz="2900" dirty="0"/>
              <a:t>1GB </a:t>
            </a:r>
            <a:r>
              <a:rPr lang="en-US" altLang="ko-KR" sz="2900" dirty="0" err="1"/>
              <a:t>Numpy</a:t>
            </a:r>
            <a:r>
              <a:rPr lang="ko-KR" altLang="en-US" sz="2900" dirty="0"/>
              <a:t> </a:t>
            </a:r>
            <a:r>
              <a:rPr lang="en-US" altLang="ko-KR" sz="2900" dirty="0"/>
              <a:t>:</a:t>
            </a:r>
            <a:r>
              <a:rPr lang="ko-KR" altLang="en-US" sz="2900" dirty="0"/>
              <a:t> </a:t>
            </a:r>
            <a:r>
              <a:rPr lang="en-US" altLang="ko-KR" sz="2900" b="1" dirty="0">
                <a:solidFill>
                  <a:srgbClr val="FF0000"/>
                </a:solidFill>
              </a:rPr>
              <a:t>4.76 </a:t>
            </a:r>
            <a:r>
              <a:rPr lang="ko-KR" altLang="en-US" sz="2900" b="1" dirty="0">
                <a:solidFill>
                  <a:srgbClr val="FF0000"/>
                </a:solidFill>
              </a:rPr>
              <a:t>→ </a:t>
            </a:r>
            <a:r>
              <a:rPr lang="en-US" altLang="ko-KR" sz="2900" b="1" dirty="0">
                <a:solidFill>
                  <a:srgbClr val="FF0000"/>
                </a:solidFill>
              </a:rPr>
              <a:t>10.74</a:t>
            </a:r>
          </a:p>
          <a:p>
            <a:pPr lvl="1"/>
            <a:r>
              <a:rPr lang="en-US" altLang="ko-KR" sz="2900" dirty="0"/>
              <a:t>1GB Multi shuffle: </a:t>
            </a:r>
            <a:r>
              <a:rPr lang="en-US" altLang="ko-KR" sz="2900" b="1" dirty="0">
                <a:solidFill>
                  <a:srgbClr val="FF0000"/>
                </a:solidFill>
              </a:rPr>
              <a:t>0.8 </a:t>
            </a:r>
            <a:r>
              <a:rPr lang="ko-KR" altLang="en-US" sz="2900" b="1" dirty="0">
                <a:solidFill>
                  <a:srgbClr val="FF0000"/>
                </a:solidFill>
              </a:rPr>
              <a:t>→ </a:t>
            </a:r>
            <a:r>
              <a:rPr lang="en-US" altLang="ko-KR" sz="2900" b="1" dirty="0">
                <a:solidFill>
                  <a:srgbClr val="FF0000"/>
                </a:solidFill>
              </a:rPr>
              <a:t>1.9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347400" lvl="1" indent="0">
              <a:buNone/>
            </a:pPr>
            <a:r>
              <a:rPr lang="en-US" altLang="ko-KR" b="1" dirty="0">
                <a:solidFill>
                  <a:srgbClr val="FF0000"/>
                </a:solidFill>
              </a:rPr>
              <a:t> </a:t>
            </a:r>
            <a:r>
              <a:rPr lang="ko-KR" altLang="en-US" b="1" dirty="0">
                <a:solidFill>
                  <a:srgbClr val="FF0000"/>
                </a:solidFill>
              </a:rPr>
              <a:t>  </a:t>
            </a:r>
            <a:endParaRPr lang="en-US" altLang="ko-KR" b="1" dirty="0">
              <a:solidFill>
                <a:srgbClr val="FF0000"/>
              </a:solidFill>
            </a:endParaRPr>
          </a:p>
          <a:p>
            <a:pPr marL="347400" lvl="1" indent="0">
              <a:buFont typeface="Arial" panose="020B0604020202020204" pitchFamily="34" charset="0"/>
              <a:buNone/>
            </a:pPr>
            <a:endParaRPr lang="en-US" altLang="ko-KR" dirty="0"/>
          </a:p>
        </p:txBody>
      </p:sp>
      <p:graphicFrame>
        <p:nvGraphicFramePr>
          <p:cNvPr id="8" name="차트 7">
            <a:extLst>
              <a:ext uri="{FF2B5EF4-FFF2-40B4-BE49-F238E27FC236}">
                <a16:creationId xmlns:a16="http://schemas.microsoft.com/office/drawing/2014/main" id="{197A35E8-D262-45C8-A423-DA4B26A59C2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21666569"/>
              </p:ext>
            </p:extLst>
          </p:nvPr>
        </p:nvGraphicFramePr>
        <p:xfrm>
          <a:off x="3277273" y="2560476"/>
          <a:ext cx="5421554" cy="3333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517323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648225B-1CB1-42A8-A96A-3C5E3D53C0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20373" y="6465657"/>
            <a:ext cx="443242" cy="365125"/>
          </a:xfrm>
        </p:spPr>
        <p:txBody>
          <a:bodyPr/>
          <a:lstStyle/>
          <a:p>
            <a:fld id="{765CECA1-5C9B-4693-A1BD-3F65156FCD02}" type="slidenum">
              <a:rPr lang="ko-KR" altLang="en-US" smtClean="0"/>
              <a:pPr/>
              <a:t>27</a:t>
            </a:fld>
            <a:endParaRPr lang="ko-KR" alt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618D62C4-1907-4AD0-B8AD-3F5319081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0" y="165629"/>
            <a:ext cx="11757660" cy="700498"/>
          </a:xfrm>
        </p:spPr>
        <p:txBody>
          <a:bodyPr/>
          <a:lstStyle/>
          <a:p>
            <a:r>
              <a:rPr lang="ko-KR" altLang="en-US" dirty="0">
                <a:latin typeface="+mn-ea"/>
                <a:ea typeface="+mn-ea"/>
              </a:rPr>
              <a:t>훈련시간 비교  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2932B689-7323-4DBD-A344-B4E8464C016E}"/>
              </a:ext>
            </a:extLst>
          </p:cNvPr>
          <p:cNvSpPr txBox="1">
            <a:spLocks/>
          </p:cNvSpPr>
          <p:nvPr/>
        </p:nvSpPr>
        <p:spPr>
          <a:xfrm>
            <a:off x="255676" y="963924"/>
            <a:ext cx="11757660" cy="514605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14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00" indent="-228600" algn="l" defTabSz="914400" rtl="0" eaLnBrk="1" latinLnBrk="1" hangingPunct="1">
              <a:lnSpc>
                <a:spcPct val="14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Epoch </a:t>
            </a:r>
            <a:r>
              <a:rPr lang="ko-KR" altLang="en-US" dirty="0"/>
              <a:t>마다 </a:t>
            </a:r>
            <a:r>
              <a:rPr lang="en-US" altLang="ko-KR" dirty="0"/>
              <a:t>shuffle</a:t>
            </a:r>
            <a:r>
              <a:rPr lang="ko-KR" altLang="en-US" dirty="0"/>
              <a:t>시 전체 훈련시간 비교 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347400" lvl="1" indent="0">
              <a:buNone/>
            </a:pPr>
            <a:r>
              <a:rPr lang="en-US" altLang="ko-KR" b="1" dirty="0">
                <a:solidFill>
                  <a:srgbClr val="FF0000"/>
                </a:solidFill>
              </a:rPr>
              <a:t> </a:t>
            </a:r>
            <a:r>
              <a:rPr lang="ko-KR" altLang="en-US" b="1" dirty="0">
                <a:solidFill>
                  <a:srgbClr val="FF0000"/>
                </a:solidFill>
              </a:rPr>
              <a:t>  </a:t>
            </a:r>
            <a:endParaRPr lang="en-US" altLang="ko-KR" b="1" dirty="0">
              <a:solidFill>
                <a:srgbClr val="FF0000"/>
              </a:solidFill>
            </a:endParaRPr>
          </a:p>
          <a:p>
            <a:pPr marL="347400" lvl="1" indent="0">
              <a:buFont typeface="Arial" panose="020B0604020202020204" pitchFamily="34" charset="0"/>
              <a:buNone/>
            </a:pPr>
            <a:endParaRPr lang="en-US" altLang="ko-KR" dirty="0"/>
          </a:p>
        </p:txBody>
      </p:sp>
      <p:graphicFrame>
        <p:nvGraphicFramePr>
          <p:cNvPr id="7" name="차트 6">
            <a:extLst>
              <a:ext uri="{FF2B5EF4-FFF2-40B4-BE49-F238E27FC236}">
                <a16:creationId xmlns:a16="http://schemas.microsoft.com/office/drawing/2014/main" id="{2FCAB9F4-2106-49B0-881C-FA27361FBC7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16104089"/>
              </p:ext>
            </p:extLst>
          </p:nvPr>
        </p:nvGraphicFramePr>
        <p:xfrm>
          <a:off x="2895384" y="2216427"/>
          <a:ext cx="6185331" cy="32009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6218148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648225B-1CB1-42A8-A96A-3C5E3D53C0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28</a:t>
            </a:fld>
            <a:endParaRPr lang="ko-KR" alt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618D62C4-1907-4AD0-B8AD-3F5319081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0" y="165629"/>
            <a:ext cx="11757660" cy="700498"/>
          </a:xfrm>
        </p:spPr>
        <p:txBody>
          <a:bodyPr/>
          <a:lstStyle/>
          <a:p>
            <a:r>
              <a:rPr lang="en-US" altLang="ko-KR" dirty="0">
                <a:latin typeface="+mn-ea"/>
                <a:ea typeface="+mn-ea"/>
              </a:rPr>
              <a:t>Baseline VS </a:t>
            </a:r>
            <a:r>
              <a:rPr lang="en-US" altLang="ko-KR" dirty="0" err="1">
                <a:latin typeface="+mn-ea"/>
                <a:ea typeface="+mn-ea"/>
              </a:rPr>
              <a:t>tf.data</a:t>
            </a:r>
            <a:r>
              <a:rPr lang="en-US" altLang="ko-KR" dirty="0">
                <a:latin typeface="+mn-ea"/>
                <a:ea typeface="+mn-ea"/>
              </a:rPr>
              <a:t> </a:t>
            </a:r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93" name="내용 개체 틀 2">
            <a:extLst>
              <a:ext uri="{FF2B5EF4-FFF2-40B4-BE49-F238E27FC236}">
                <a16:creationId xmlns:a16="http://schemas.microsoft.com/office/drawing/2014/main" id="{19300838-995C-4DEF-9D93-AF01E9CB57B2}"/>
              </a:ext>
            </a:extLst>
          </p:cNvPr>
          <p:cNvSpPr txBox="1">
            <a:spLocks/>
          </p:cNvSpPr>
          <p:nvPr/>
        </p:nvSpPr>
        <p:spPr>
          <a:xfrm>
            <a:off x="255676" y="963924"/>
            <a:ext cx="11757660" cy="51460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4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00" indent="-228600" algn="l" defTabSz="914400" rtl="0" eaLnBrk="1" latinLnBrk="1" hangingPunct="1">
              <a:lnSpc>
                <a:spcPct val="14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 trace </a:t>
            </a:r>
            <a:r>
              <a:rPr lang="ko-KR" altLang="en-US" dirty="0"/>
              <a:t>분석</a:t>
            </a:r>
            <a:r>
              <a:rPr lang="en-US" altLang="ko-KR" dirty="0"/>
              <a:t> </a:t>
            </a:r>
            <a:r>
              <a:rPr lang="ko-KR" altLang="en-US" dirty="0"/>
              <a:t>→ </a:t>
            </a:r>
            <a:r>
              <a:rPr lang="en-US" altLang="ko-KR" dirty="0" err="1"/>
              <a:t>Tensorboard</a:t>
            </a:r>
            <a:r>
              <a:rPr lang="en-US" altLang="ko-KR" dirty="0"/>
              <a:t> </a:t>
            </a:r>
            <a:r>
              <a:rPr lang="ko-KR" altLang="en-US" dirty="0"/>
              <a:t>사용</a:t>
            </a:r>
            <a:endParaRPr lang="en-US" altLang="ko-KR" dirty="0"/>
          </a:p>
          <a:p>
            <a:pPr lvl="1"/>
            <a:r>
              <a:rPr lang="en-US" altLang="ko-KR" dirty="0" err="1"/>
              <a:t>tf.summary.trace_on</a:t>
            </a:r>
            <a:r>
              <a:rPr lang="en-US" altLang="ko-KR" dirty="0"/>
              <a:t>(graph=True, profile=True)</a:t>
            </a:r>
          </a:p>
          <a:p>
            <a:pPr lvl="1"/>
            <a:r>
              <a:rPr lang="en-US" altLang="ko-KR" dirty="0" err="1">
                <a:solidFill>
                  <a:schemeClr val="accent5"/>
                </a:solidFill>
              </a:rPr>
              <a:t>tensorboard</a:t>
            </a:r>
            <a:r>
              <a:rPr lang="en-US" altLang="ko-KR" dirty="0">
                <a:solidFill>
                  <a:schemeClr val="accent5"/>
                </a:solidFill>
              </a:rPr>
              <a:t> –</a:t>
            </a:r>
            <a:r>
              <a:rPr lang="en-US" altLang="ko-KR" dirty="0" err="1">
                <a:solidFill>
                  <a:schemeClr val="accent5"/>
                </a:solidFill>
              </a:rPr>
              <a:t>logdir</a:t>
            </a:r>
            <a:r>
              <a:rPr lang="en-US" altLang="ko-KR" dirty="0">
                <a:solidFill>
                  <a:schemeClr val="accent5"/>
                </a:solidFill>
              </a:rPr>
              <a:t>  [</a:t>
            </a:r>
            <a:r>
              <a:rPr lang="en-US" altLang="ko-KR" dirty="0" err="1">
                <a:solidFill>
                  <a:schemeClr val="accent5"/>
                </a:solidFill>
              </a:rPr>
              <a:t>tf.summary</a:t>
            </a:r>
            <a:r>
              <a:rPr lang="en-US" altLang="ko-KR" dirty="0">
                <a:solidFill>
                  <a:schemeClr val="accent5"/>
                </a:solidFill>
              </a:rPr>
              <a:t> </a:t>
            </a:r>
            <a:r>
              <a:rPr lang="ko-KR" altLang="en-US" dirty="0">
                <a:solidFill>
                  <a:schemeClr val="accent5"/>
                </a:solidFill>
              </a:rPr>
              <a:t>생성파일 경로</a:t>
            </a:r>
            <a:r>
              <a:rPr lang="en-US" altLang="ko-KR" dirty="0">
                <a:solidFill>
                  <a:schemeClr val="accent5"/>
                </a:solidFill>
              </a:rPr>
              <a:t>] –</a:t>
            </a:r>
            <a:r>
              <a:rPr lang="en-US" altLang="ko-KR" dirty="0" err="1">
                <a:solidFill>
                  <a:schemeClr val="accent5"/>
                </a:solidFill>
              </a:rPr>
              <a:t>load_fast</a:t>
            </a:r>
            <a:r>
              <a:rPr lang="en-US" altLang="ko-KR" dirty="0">
                <a:solidFill>
                  <a:schemeClr val="accent5"/>
                </a:solidFill>
              </a:rPr>
              <a:t>=false</a:t>
            </a:r>
            <a:r>
              <a:rPr lang="ko-KR" altLang="en-US" dirty="0">
                <a:solidFill>
                  <a:schemeClr val="accent5"/>
                </a:solidFill>
              </a:rPr>
              <a:t> </a:t>
            </a:r>
            <a:endParaRPr lang="en-US" altLang="ko-KR" dirty="0">
              <a:solidFill>
                <a:schemeClr val="accent5"/>
              </a:solidFill>
            </a:endParaRPr>
          </a:p>
          <a:p>
            <a:r>
              <a:rPr lang="en-US" altLang="ko-KR" dirty="0"/>
              <a:t> 1Epoch </a:t>
            </a:r>
            <a:r>
              <a:rPr lang="ko-KR" altLang="en-US" dirty="0"/>
              <a:t>수행 시 </a:t>
            </a:r>
            <a:r>
              <a:rPr lang="en-US" altLang="ko-KR" dirty="0"/>
              <a:t>CPU, GPU  </a:t>
            </a:r>
            <a:r>
              <a:rPr lang="ko-KR" altLang="en-US" dirty="0" err="1"/>
              <a:t>트레이싱</a:t>
            </a:r>
            <a:r>
              <a:rPr lang="ko-KR" altLang="en-US" dirty="0"/>
              <a:t> </a:t>
            </a:r>
            <a:endParaRPr lang="en-US" altLang="ko-KR" dirty="0"/>
          </a:p>
          <a:p>
            <a:pPr lvl="1"/>
            <a:r>
              <a:rPr lang="en-US" altLang="ko-KR" dirty="0"/>
              <a:t>Multi-thread shuffle(</a:t>
            </a:r>
            <a:r>
              <a:rPr lang="ko-KR" altLang="en-US" dirty="0"/>
              <a:t>최초 </a:t>
            </a:r>
            <a:r>
              <a:rPr lang="en-US" altLang="ko-KR" dirty="0"/>
              <a:t>1</a:t>
            </a:r>
            <a:r>
              <a:rPr lang="ko-KR" altLang="en-US" dirty="0"/>
              <a:t>회 </a:t>
            </a:r>
            <a:r>
              <a:rPr lang="ko-KR" altLang="en-US" dirty="0" err="1"/>
              <a:t>셔플</a:t>
            </a:r>
            <a:r>
              <a:rPr lang="en-US" altLang="ko-KR" dirty="0"/>
              <a:t>) </a:t>
            </a:r>
          </a:p>
          <a:p>
            <a:pPr lvl="1"/>
            <a:r>
              <a:rPr lang="en-US" altLang="ko-KR" dirty="0" err="1"/>
              <a:t>tf.data</a:t>
            </a:r>
            <a:r>
              <a:rPr lang="en-US" altLang="ko-KR" dirty="0"/>
              <a:t>(.shuffle()</a:t>
            </a:r>
            <a:r>
              <a:rPr lang="ko-KR" altLang="en-US" dirty="0"/>
              <a:t> 옵션 사용</a:t>
            </a:r>
            <a:r>
              <a:rPr lang="en-US" altLang="ko-KR" dirty="0"/>
              <a:t>)</a:t>
            </a:r>
          </a:p>
          <a:p>
            <a:pPr marL="347400" lvl="1" indent="0">
              <a:buNone/>
            </a:pPr>
            <a:r>
              <a:rPr lang="en-US" altLang="ko-KR" b="1" dirty="0">
                <a:solidFill>
                  <a:srgbClr val="FF0000"/>
                </a:solidFill>
              </a:rPr>
              <a:t> </a:t>
            </a:r>
            <a:r>
              <a:rPr lang="ko-KR" altLang="en-US" b="1" dirty="0">
                <a:solidFill>
                  <a:srgbClr val="FF0000"/>
                </a:solidFill>
              </a:rPr>
              <a:t>  </a:t>
            </a:r>
            <a:endParaRPr lang="en-US" altLang="ko-KR" b="1" dirty="0">
              <a:solidFill>
                <a:srgbClr val="FF0000"/>
              </a:solidFill>
            </a:endParaRPr>
          </a:p>
          <a:p>
            <a:pPr marL="347400" lvl="1" indent="0">
              <a:buFont typeface="Arial" panose="020B0604020202020204" pitchFamily="34" charset="0"/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9471194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648225B-1CB1-42A8-A96A-3C5E3D53C0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20373" y="6465657"/>
            <a:ext cx="443242" cy="365125"/>
          </a:xfrm>
        </p:spPr>
        <p:txBody>
          <a:bodyPr/>
          <a:lstStyle/>
          <a:p>
            <a:fld id="{765CECA1-5C9B-4693-A1BD-3F65156FCD02}" type="slidenum">
              <a:rPr lang="ko-KR" altLang="en-US" smtClean="0"/>
              <a:pPr/>
              <a:t>29</a:t>
            </a:fld>
            <a:endParaRPr lang="ko-KR" alt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618D62C4-1907-4AD0-B8AD-3F5319081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0" y="165629"/>
            <a:ext cx="11757660" cy="700498"/>
          </a:xfrm>
        </p:spPr>
        <p:txBody>
          <a:bodyPr/>
          <a:lstStyle/>
          <a:p>
            <a:r>
              <a:rPr lang="en-US" altLang="ko-KR" dirty="0">
                <a:latin typeface="+mn-ea"/>
                <a:ea typeface="+mn-ea"/>
              </a:rPr>
              <a:t>1Epoch </a:t>
            </a:r>
            <a:r>
              <a:rPr lang="ko-KR" altLang="en-US" dirty="0" err="1">
                <a:latin typeface="+mn-ea"/>
                <a:ea typeface="+mn-ea"/>
              </a:rPr>
              <a:t>트레이스</a:t>
            </a:r>
            <a:r>
              <a:rPr lang="en-US" altLang="ko-KR" dirty="0">
                <a:latin typeface="+mn-ea"/>
                <a:ea typeface="+mn-ea"/>
              </a:rPr>
              <a:t>(Baseline)</a:t>
            </a:r>
            <a:r>
              <a:rPr lang="ko-KR" altLang="en-US" dirty="0">
                <a:latin typeface="+mn-ea"/>
                <a:ea typeface="+mn-ea"/>
              </a:rPr>
              <a:t> 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2932B689-7323-4DBD-A344-B4E8464C016E}"/>
              </a:ext>
            </a:extLst>
          </p:cNvPr>
          <p:cNvSpPr txBox="1">
            <a:spLocks/>
          </p:cNvSpPr>
          <p:nvPr/>
        </p:nvSpPr>
        <p:spPr>
          <a:xfrm>
            <a:off x="255676" y="963924"/>
            <a:ext cx="11757660" cy="514605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14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00" indent="-228600" algn="l" defTabSz="914400" rtl="0" eaLnBrk="1" latinLnBrk="1" hangingPunct="1">
              <a:lnSpc>
                <a:spcPct val="14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최초 </a:t>
            </a:r>
            <a:r>
              <a:rPr lang="en-US" altLang="ko-KR" dirty="0"/>
              <a:t>1</a:t>
            </a:r>
            <a:r>
              <a:rPr lang="ko-KR" altLang="en-US" dirty="0"/>
              <a:t>회 </a:t>
            </a:r>
            <a:r>
              <a:rPr lang="ko-KR" altLang="en-US" dirty="0" err="1"/>
              <a:t>셔플</a:t>
            </a:r>
            <a:r>
              <a:rPr lang="en-US" altLang="ko-KR" dirty="0"/>
              <a:t>(</a:t>
            </a:r>
            <a:r>
              <a:rPr lang="ko-KR" altLang="en-US" dirty="0" err="1"/>
              <a:t>트레이스에</a:t>
            </a:r>
            <a:r>
              <a:rPr lang="ko-KR" altLang="en-US" dirty="0"/>
              <a:t> 반영되지 않음</a:t>
            </a:r>
            <a:r>
              <a:rPr lang="en-US" altLang="ko-KR" dirty="0"/>
              <a:t>) </a:t>
            </a:r>
          </a:p>
          <a:p>
            <a:endParaRPr lang="en-US" altLang="ko-KR" dirty="0"/>
          </a:p>
          <a:p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347400" lvl="1" indent="0">
              <a:buNone/>
            </a:pPr>
            <a:r>
              <a:rPr lang="en-US" altLang="ko-KR" b="1" dirty="0">
                <a:solidFill>
                  <a:srgbClr val="FF0000"/>
                </a:solidFill>
              </a:rPr>
              <a:t> </a:t>
            </a:r>
            <a:r>
              <a:rPr lang="ko-KR" altLang="en-US" b="1" dirty="0">
                <a:solidFill>
                  <a:srgbClr val="FF0000"/>
                </a:solidFill>
              </a:rPr>
              <a:t>  </a:t>
            </a:r>
            <a:endParaRPr lang="en-US" altLang="ko-KR" b="1" dirty="0">
              <a:solidFill>
                <a:srgbClr val="FF0000"/>
              </a:solidFill>
            </a:endParaRPr>
          </a:p>
          <a:p>
            <a:pPr marL="347400" lvl="1" indent="0">
              <a:buFont typeface="Arial" panose="020B0604020202020204" pitchFamily="34" charset="0"/>
              <a:buNone/>
            </a:pPr>
            <a:endParaRPr lang="en-US" altLang="ko-KR" dirty="0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564725D7-71E7-412B-9C3F-2A3AE7B6F2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998" y="2051108"/>
            <a:ext cx="9890004" cy="4414549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12F75888-27D8-4DEA-B440-347D166E5103}"/>
              </a:ext>
            </a:extLst>
          </p:cNvPr>
          <p:cNvSpPr/>
          <p:nvPr/>
        </p:nvSpPr>
        <p:spPr>
          <a:xfrm>
            <a:off x="4652278" y="3167936"/>
            <a:ext cx="4470572" cy="66338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E850AAD6-E196-48FD-B71C-4F070C07A61D}"/>
              </a:ext>
            </a:extLst>
          </p:cNvPr>
          <p:cNvSpPr/>
          <p:nvPr/>
        </p:nvSpPr>
        <p:spPr>
          <a:xfrm>
            <a:off x="9142654" y="3167935"/>
            <a:ext cx="990119" cy="66338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2B311DB-763A-4290-AD94-E03AAC7E955D}"/>
              </a:ext>
            </a:extLst>
          </p:cNvPr>
          <p:cNvSpPr txBox="1"/>
          <p:nvPr/>
        </p:nvSpPr>
        <p:spPr>
          <a:xfrm>
            <a:off x="10308302" y="2885144"/>
            <a:ext cx="5341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Test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5FC55A7-5B9C-4DBB-BC0E-1C26B4F808A8}"/>
              </a:ext>
            </a:extLst>
          </p:cNvPr>
          <p:cNvSpPr/>
          <p:nvPr/>
        </p:nvSpPr>
        <p:spPr>
          <a:xfrm>
            <a:off x="10132774" y="3167935"/>
            <a:ext cx="908228" cy="66338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537347A-1658-4056-86F0-CD753EF87E24}"/>
              </a:ext>
            </a:extLst>
          </p:cNvPr>
          <p:cNvSpPr txBox="1"/>
          <p:nvPr/>
        </p:nvSpPr>
        <p:spPr>
          <a:xfrm>
            <a:off x="9086140" y="2882234"/>
            <a:ext cx="9957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Back prop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03B87B5-ADBC-445A-AD39-6D20ABBFC195}"/>
              </a:ext>
            </a:extLst>
          </p:cNvPr>
          <p:cNvSpPr txBox="1"/>
          <p:nvPr/>
        </p:nvSpPr>
        <p:spPr>
          <a:xfrm>
            <a:off x="6445776" y="2871197"/>
            <a:ext cx="8835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Training</a:t>
            </a:r>
            <a:r>
              <a:rPr lang="en-US" altLang="ko-KR" sz="1400" dirty="0">
                <a:solidFill>
                  <a:srgbClr val="FF0000"/>
                </a:solidFill>
              </a:rPr>
              <a:t> 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136394B-FE2C-402D-8B01-B0F9AD554517}"/>
              </a:ext>
            </a:extLst>
          </p:cNvPr>
          <p:cNvSpPr txBox="1"/>
          <p:nvPr/>
        </p:nvSpPr>
        <p:spPr>
          <a:xfrm>
            <a:off x="4617294" y="3167935"/>
            <a:ext cx="18742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FF0000"/>
                </a:solidFill>
              </a:rPr>
              <a:t>60000/32(batch) = 1875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CD15406-3AD9-4CB3-BF5D-3E7420EC9E0D}"/>
              </a:ext>
            </a:extLst>
          </p:cNvPr>
          <p:cNvSpPr txBox="1"/>
          <p:nvPr/>
        </p:nvSpPr>
        <p:spPr>
          <a:xfrm>
            <a:off x="10093496" y="3152218"/>
            <a:ext cx="8851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FF0000"/>
                </a:solidFill>
              </a:rPr>
              <a:t>10000/32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CC20AB1-12C4-4ECC-A254-E13D2CAE9754}"/>
              </a:ext>
            </a:extLst>
          </p:cNvPr>
          <p:cNvSpPr/>
          <p:nvPr/>
        </p:nvSpPr>
        <p:spPr>
          <a:xfrm>
            <a:off x="3125364" y="4484214"/>
            <a:ext cx="1504067" cy="7769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3C069B7-2221-4BF5-B32D-7EBF0C4A7BC9}"/>
              </a:ext>
            </a:extLst>
          </p:cNvPr>
          <p:cNvSpPr txBox="1"/>
          <p:nvPr/>
        </p:nvSpPr>
        <p:spPr>
          <a:xfrm>
            <a:off x="3232314" y="4177668"/>
            <a:ext cx="15437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Preprocessing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84CB513-137A-4F10-9C68-5D49487BC1FF}"/>
              </a:ext>
            </a:extLst>
          </p:cNvPr>
          <p:cNvSpPr txBox="1"/>
          <p:nvPr/>
        </p:nvSpPr>
        <p:spPr>
          <a:xfrm>
            <a:off x="3125364" y="2197456"/>
            <a:ext cx="6014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GPU</a:t>
            </a:r>
            <a:r>
              <a:rPr lang="en-US" altLang="ko-KR" sz="1400" dirty="0">
                <a:solidFill>
                  <a:srgbClr val="FF0000"/>
                </a:solidFill>
              </a:rPr>
              <a:t> 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04A0DCF-A4B3-4BC9-B840-EA8AAA0ACFFE}"/>
              </a:ext>
            </a:extLst>
          </p:cNvPr>
          <p:cNvSpPr txBox="1"/>
          <p:nvPr/>
        </p:nvSpPr>
        <p:spPr>
          <a:xfrm>
            <a:off x="3133379" y="3869276"/>
            <a:ext cx="5934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CPU</a:t>
            </a:r>
            <a:r>
              <a:rPr lang="en-US" altLang="ko-KR" sz="1400" dirty="0">
                <a:solidFill>
                  <a:srgbClr val="FF0000"/>
                </a:solidFill>
              </a:rPr>
              <a:t> 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47" name="오른쪽 대괄호 46">
            <a:extLst>
              <a:ext uri="{FF2B5EF4-FFF2-40B4-BE49-F238E27FC236}">
                <a16:creationId xmlns:a16="http://schemas.microsoft.com/office/drawing/2014/main" id="{DA3F4677-35DB-48E8-BF33-5B931ED5A2A5}"/>
              </a:ext>
            </a:extLst>
          </p:cNvPr>
          <p:cNvSpPr/>
          <p:nvPr/>
        </p:nvSpPr>
        <p:spPr>
          <a:xfrm rot="16200000">
            <a:off x="7781038" y="-342152"/>
            <a:ext cx="96220" cy="6423708"/>
          </a:xfrm>
          <a:prstGeom prst="rightBracket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AB3941E-17D1-481F-951A-80ADE43025FB}"/>
              </a:ext>
            </a:extLst>
          </p:cNvPr>
          <p:cNvSpPr txBox="1"/>
          <p:nvPr/>
        </p:nvSpPr>
        <p:spPr>
          <a:xfrm>
            <a:off x="7630375" y="2534219"/>
            <a:ext cx="12490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Epoch(20sec)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9C1C8DA7-C015-49BD-96D9-609A7E6FE27B}"/>
              </a:ext>
            </a:extLst>
          </p:cNvPr>
          <p:cNvSpPr/>
          <p:nvPr/>
        </p:nvSpPr>
        <p:spPr>
          <a:xfrm flipH="1">
            <a:off x="7520177" y="4383348"/>
            <a:ext cx="94431" cy="20784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57EE4EC-25B2-4BE9-A968-7469CF8D29B0}"/>
              </a:ext>
            </a:extLst>
          </p:cNvPr>
          <p:cNvSpPr txBox="1"/>
          <p:nvPr/>
        </p:nvSpPr>
        <p:spPr>
          <a:xfrm>
            <a:off x="7062213" y="4087296"/>
            <a:ext cx="11047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1 Batch(32)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43156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F7A937-0ADC-4867-B171-96098389F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n-ea"/>
                <a:ea typeface="+mn-ea"/>
              </a:rPr>
              <a:t>데이터 파이프라인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BDBFE05-562B-4399-AF9E-26DFE47FAD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 dirty="0"/>
              <a:t>훈련데이터 용량이 큰 경우 가용 메모리만큼 데이터를 분할 </a:t>
            </a:r>
            <a:endParaRPr lang="en-US" altLang="ko-KR" dirty="0"/>
          </a:p>
          <a:p>
            <a:r>
              <a:rPr lang="ko-KR" altLang="en-US" dirty="0"/>
              <a:t>데이터 파이프라인을 구성하여 </a:t>
            </a:r>
            <a:r>
              <a:rPr lang="ko-KR" altLang="en-US" dirty="0" err="1"/>
              <a:t>전처리된</a:t>
            </a:r>
            <a:r>
              <a:rPr lang="ko-KR" altLang="en-US" dirty="0"/>
              <a:t> 훈련데이터를 지속적으로 공급</a:t>
            </a:r>
            <a:endParaRPr lang="en-US" altLang="ko-KR" dirty="0"/>
          </a:p>
          <a:p>
            <a:r>
              <a:rPr lang="ko-KR" altLang="en-US" dirty="0"/>
              <a:t>일반적으로 </a:t>
            </a:r>
            <a:r>
              <a:rPr lang="en-US" altLang="ko-KR" dirty="0"/>
              <a:t>Batch </a:t>
            </a:r>
            <a:r>
              <a:rPr lang="ko-KR" altLang="en-US" dirty="0"/>
              <a:t>단위가 클 수록 훈련시간 단축</a:t>
            </a:r>
            <a:endParaRPr lang="en-US" altLang="ko-KR" dirty="0"/>
          </a:p>
          <a:p>
            <a:pPr lvl="1"/>
            <a:r>
              <a:rPr lang="en-US" altLang="ko-KR" dirty="0"/>
              <a:t>RAM to VRAM, </a:t>
            </a:r>
            <a:r>
              <a:rPr lang="ko-KR" altLang="en-US" dirty="0"/>
              <a:t>전송시간</a:t>
            </a:r>
            <a:r>
              <a:rPr lang="en-US" altLang="ko-KR" dirty="0"/>
              <a:t>, GPU</a:t>
            </a:r>
            <a:r>
              <a:rPr lang="ko-KR" altLang="en-US" dirty="0"/>
              <a:t>대기시간 감소로 인한 </a:t>
            </a:r>
            <a:r>
              <a:rPr lang="en-US" altLang="ko-KR" dirty="0"/>
              <a:t>GPU </a:t>
            </a:r>
            <a:r>
              <a:rPr lang="ko-KR" altLang="en-US" dirty="0"/>
              <a:t>활용률 극대화 </a:t>
            </a: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5E94AD2-6DAA-4440-B0A8-A313D68FC6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3</a:t>
            </a:fld>
            <a:endParaRPr lang="ko-KR" altLang="en-US" dirty="0"/>
          </a:p>
        </p:txBody>
      </p:sp>
      <p:grpSp>
        <p:nvGrpSpPr>
          <p:cNvPr id="227" name="그룹 226">
            <a:extLst>
              <a:ext uri="{FF2B5EF4-FFF2-40B4-BE49-F238E27FC236}">
                <a16:creationId xmlns:a16="http://schemas.microsoft.com/office/drawing/2014/main" id="{5F553C3E-2F39-457C-AA89-F89793F860E5}"/>
              </a:ext>
            </a:extLst>
          </p:cNvPr>
          <p:cNvGrpSpPr/>
          <p:nvPr/>
        </p:nvGrpSpPr>
        <p:grpSpPr>
          <a:xfrm>
            <a:off x="3842080" y="4652019"/>
            <a:ext cx="7815540" cy="1482082"/>
            <a:chOff x="-904556" y="3169912"/>
            <a:chExt cx="10673396" cy="1988820"/>
          </a:xfrm>
        </p:grpSpPr>
        <p:sp>
          <p:nvSpPr>
            <p:cNvPr id="228" name="직사각형 227">
              <a:extLst>
                <a:ext uri="{FF2B5EF4-FFF2-40B4-BE49-F238E27FC236}">
                  <a16:creationId xmlns:a16="http://schemas.microsoft.com/office/drawing/2014/main" id="{43CABF3E-B796-4D6E-9279-0853C18F5E3A}"/>
                </a:ext>
              </a:extLst>
            </p:cNvPr>
            <p:cNvSpPr/>
            <p:nvPr/>
          </p:nvSpPr>
          <p:spPr>
            <a:xfrm>
              <a:off x="1969770" y="3169913"/>
              <a:ext cx="5219699" cy="198881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CPU</a:t>
              </a:r>
              <a:endParaRPr lang="en-US" altLang="ko-KR" sz="1050" b="1" dirty="0">
                <a:solidFill>
                  <a:schemeClr val="tx1"/>
                </a:solidFill>
              </a:endParaRPr>
            </a:p>
            <a:p>
              <a:pPr algn="ctr"/>
              <a:endParaRPr lang="en-US" altLang="ko-KR" sz="1050" b="1" dirty="0">
                <a:solidFill>
                  <a:schemeClr val="tx1"/>
                </a:solidFill>
              </a:endParaRPr>
            </a:p>
            <a:p>
              <a:pPr algn="ctr"/>
              <a:endParaRPr lang="en-US" altLang="ko-KR" sz="1050" b="1" dirty="0">
                <a:solidFill>
                  <a:schemeClr val="tx1"/>
                </a:solidFill>
              </a:endParaRPr>
            </a:p>
            <a:p>
              <a:pPr algn="ctr"/>
              <a:endParaRPr lang="en-US" altLang="ko-KR" sz="1050" dirty="0"/>
            </a:p>
            <a:p>
              <a:pPr algn="ctr"/>
              <a:endParaRPr lang="en-US" altLang="ko-KR" sz="1050" dirty="0"/>
            </a:p>
            <a:p>
              <a:pPr algn="ctr"/>
              <a:endParaRPr lang="en-US" altLang="ko-KR" sz="1050" dirty="0"/>
            </a:p>
            <a:p>
              <a:pPr algn="ctr"/>
              <a:endParaRPr lang="en-US" altLang="ko-KR" sz="1050" dirty="0"/>
            </a:p>
            <a:p>
              <a:pPr algn="ctr"/>
              <a:endParaRPr lang="ko-KR" altLang="en-US" sz="1050" dirty="0"/>
            </a:p>
          </p:txBody>
        </p:sp>
        <p:sp>
          <p:nvSpPr>
            <p:cNvPr id="229" name="직사각형 228">
              <a:extLst>
                <a:ext uri="{FF2B5EF4-FFF2-40B4-BE49-F238E27FC236}">
                  <a16:creationId xmlns:a16="http://schemas.microsoft.com/office/drawing/2014/main" id="{F5A82931-8575-4914-BE5E-DD296F7BD651}"/>
                </a:ext>
              </a:extLst>
            </p:cNvPr>
            <p:cNvSpPr/>
            <p:nvPr/>
          </p:nvSpPr>
          <p:spPr>
            <a:xfrm>
              <a:off x="7559040" y="3169912"/>
              <a:ext cx="2209800" cy="198881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1050" dirty="0"/>
            </a:p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GPU</a:t>
              </a:r>
            </a:p>
            <a:p>
              <a:pPr algn="ctr"/>
              <a:endParaRPr lang="en-US" altLang="ko-KR" sz="1050" b="1" dirty="0">
                <a:solidFill>
                  <a:schemeClr val="tx1"/>
                </a:solidFill>
              </a:endParaRPr>
            </a:p>
            <a:p>
              <a:pPr algn="ctr"/>
              <a:endParaRPr lang="en-US" altLang="ko-KR" sz="1050" b="1" dirty="0">
                <a:solidFill>
                  <a:schemeClr val="tx1"/>
                </a:solidFill>
              </a:endParaRPr>
            </a:p>
            <a:p>
              <a:pPr algn="ctr"/>
              <a:endParaRPr lang="en-US" altLang="ko-KR" sz="1050" dirty="0"/>
            </a:p>
            <a:p>
              <a:pPr algn="ctr"/>
              <a:endParaRPr lang="en-US" altLang="ko-KR" sz="1050" dirty="0"/>
            </a:p>
            <a:p>
              <a:pPr algn="ctr"/>
              <a:endParaRPr lang="en-US" altLang="ko-KR" sz="1050" dirty="0"/>
            </a:p>
            <a:p>
              <a:pPr algn="ctr"/>
              <a:endParaRPr lang="en-US" altLang="ko-KR" sz="1050" dirty="0"/>
            </a:p>
            <a:p>
              <a:pPr algn="ctr"/>
              <a:endParaRPr lang="en-US" altLang="ko-KR" sz="1050" dirty="0"/>
            </a:p>
            <a:p>
              <a:pPr algn="ctr"/>
              <a:endParaRPr lang="ko-KR" altLang="en-US" sz="1050" dirty="0"/>
            </a:p>
          </p:txBody>
        </p:sp>
        <p:sp>
          <p:nvSpPr>
            <p:cNvPr id="230" name="직사각형 229">
              <a:extLst>
                <a:ext uri="{FF2B5EF4-FFF2-40B4-BE49-F238E27FC236}">
                  <a16:creationId xmlns:a16="http://schemas.microsoft.com/office/drawing/2014/main" id="{427E167D-740C-45CB-A26F-D18F0815344E}"/>
                </a:ext>
              </a:extLst>
            </p:cNvPr>
            <p:cNvSpPr/>
            <p:nvPr/>
          </p:nvSpPr>
          <p:spPr>
            <a:xfrm>
              <a:off x="7956476" y="3702392"/>
              <a:ext cx="1470660" cy="118367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DNN</a:t>
              </a:r>
              <a:endParaRPr lang="ko-KR" altLang="en-US" sz="1050" b="1" dirty="0">
                <a:solidFill>
                  <a:schemeClr val="tx1"/>
                </a:solidFill>
              </a:endParaRPr>
            </a:p>
          </p:txBody>
        </p:sp>
        <p:sp>
          <p:nvSpPr>
            <p:cNvPr id="231" name="직사각형 230">
              <a:extLst>
                <a:ext uri="{FF2B5EF4-FFF2-40B4-BE49-F238E27FC236}">
                  <a16:creationId xmlns:a16="http://schemas.microsoft.com/office/drawing/2014/main" id="{C0AEB681-8A5E-48FF-A4A8-FD8B4B6BFBAE}"/>
                </a:ext>
              </a:extLst>
            </p:cNvPr>
            <p:cNvSpPr/>
            <p:nvPr/>
          </p:nvSpPr>
          <p:spPr>
            <a:xfrm>
              <a:off x="2324502" y="3702392"/>
              <a:ext cx="2442978" cy="118367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Preprocessing</a:t>
              </a:r>
            </a:p>
          </p:txBody>
        </p:sp>
        <p:sp>
          <p:nvSpPr>
            <p:cNvPr id="232" name="순서도: 자기 디스크 231">
              <a:extLst>
                <a:ext uri="{FF2B5EF4-FFF2-40B4-BE49-F238E27FC236}">
                  <a16:creationId xmlns:a16="http://schemas.microsoft.com/office/drawing/2014/main" id="{B25EFA1C-4927-4D08-89CB-D7C5729AD8D3}"/>
                </a:ext>
              </a:extLst>
            </p:cNvPr>
            <p:cNvSpPr/>
            <p:nvPr/>
          </p:nvSpPr>
          <p:spPr>
            <a:xfrm>
              <a:off x="-904556" y="3475081"/>
              <a:ext cx="1165860" cy="1638300"/>
            </a:xfrm>
            <a:prstGeom prst="flowChartMagneticDisk">
              <a:avLst/>
            </a:prstGeom>
            <a:solidFill>
              <a:schemeClr val="bg1">
                <a:lumMod val="7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Storage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233" name="직사각형 232">
              <a:extLst>
                <a:ext uri="{FF2B5EF4-FFF2-40B4-BE49-F238E27FC236}">
                  <a16:creationId xmlns:a16="http://schemas.microsoft.com/office/drawing/2014/main" id="{743F3DE7-D3FF-4CF3-B5A3-AE48D6B687CA}"/>
                </a:ext>
              </a:extLst>
            </p:cNvPr>
            <p:cNvSpPr/>
            <p:nvPr/>
          </p:nvSpPr>
          <p:spPr>
            <a:xfrm>
              <a:off x="5206365" y="3702392"/>
              <a:ext cx="1656155" cy="118367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Batch</a:t>
              </a:r>
            </a:p>
          </p:txBody>
        </p:sp>
        <p:cxnSp>
          <p:nvCxnSpPr>
            <p:cNvPr id="234" name="직선 연결선 233">
              <a:extLst>
                <a:ext uri="{FF2B5EF4-FFF2-40B4-BE49-F238E27FC236}">
                  <a16:creationId xmlns:a16="http://schemas.microsoft.com/office/drawing/2014/main" id="{AA5654E7-7905-4C7B-9674-CE105767A947}"/>
                </a:ext>
              </a:extLst>
            </p:cNvPr>
            <p:cNvCxnSpPr>
              <a:cxnSpLocks/>
              <a:stCxn id="232" idx="4"/>
              <a:endCxn id="231" idx="1"/>
            </p:cNvCxnSpPr>
            <p:nvPr/>
          </p:nvCxnSpPr>
          <p:spPr>
            <a:xfrm>
              <a:off x="261304" y="4294231"/>
              <a:ext cx="2063198" cy="1"/>
            </a:xfrm>
            <a:prstGeom prst="line">
              <a:avLst/>
            </a:prstGeom>
            <a:ln w="57150">
              <a:solidFill>
                <a:srgbClr val="2C2C5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직선 연결선 234">
              <a:extLst>
                <a:ext uri="{FF2B5EF4-FFF2-40B4-BE49-F238E27FC236}">
                  <a16:creationId xmlns:a16="http://schemas.microsoft.com/office/drawing/2014/main" id="{B76D0F08-A585-4A8F-BCAF-1C536C1F5737}"/>
                </a:ext>
              </a:extLst>
            </p:cNvPr>
            <p:cNvCxnSpPr>
              <a:cxnSpLocks/>
              <a:stCxn id="233" idx="3"/>
              <a:endCxn id="230" idx="1"/>
            </p:cNvCxnSpPr>
            <p:nvPr/>
          </p:nvCxnSpPr>
          <p:spPr>
            <a:xfrm>
              <a:off x="6862520" y="4294232"/>
              <a:ext cx="1093956" cy="0"/>
            </a:xfrm>
            <a:prstGeom prst="line">
              <a:avLst/>
            </a:prstGeom>
            <a:ln w="57150">
              <a:solidFill>
                <a:srgbClr val="2C2C5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직선 연결선 235">
              <a:extLst>
                <a:ext uri="{FF2B5EF4-FFF2-40B4-BE49-F238E27FC236}">
                  <a16:creationId xmlns:a16="http://schemas.microsoft.com/office/drawing/2014/main" id="{AAA330DB-5674-4C16-9BAA-C5523578EB31}"/>
                </a:ext>
              </a:extLst>
            </p:cNvPr>
            <p:cNvCxnSpPr>
              <a:cxnSpLocks/>
              <a:stCxn id="231" idx="3"/>
              <a:endCxn id="233" idx="1"/>
            </p:cNvCxnSpPr>
            <p:nvPr/>
          </p:nvCxnSpPr>
          <p:spPr>
            <a:xfrm>
              <a:off x="4767479" y="4294232"/>
              <a:ext cx="438886" cy="0"/>
            </a:xfrm>
            <a:prstGeom prst="line">
              <a:avLst/>
            </a:prstGeom>
            <a:ln w="57150">
              <a:solidFill>
                <a:srgbClr val="2C2C5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129916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648225B-1CB1-42A8-A96A-3C5E3D53C0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20373" y="6465657"/>
            <a:ext cx="443242" cy="365125"/>
          </a:xfrm>
        </p:spPr>
        <p:txBody>
          <a:bodyPr/>
          <a:lstStyle/>
          <a:p>
            <a:fld id="{765CECA1-5C9B-4693-A1BD-3F65156FCD02}" type="slidenum">
              <a:rPr lang="ko-KR" altLang="en-US" smtClean="0"/>
              <a:pPr/>
              <a:t>30</a:t>
            </a:fld>
            <a:endParaRPr lang="ko-KR" alt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618D62C4-1907-4AD0-B8AD-3F5319081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0" y="165629"/>
            <a:ext cx="11757660" cy="700498"/>
          </a:xfrm>
        </p:spPr>
        <p:txBody>
          <a:bodyPr/>
          <a:lstStyle/>
          <a:p>
            <a:r>
              <a:rPr lang="en-US" altLang="ko-KR" dirty="0">
                <a:latin typeface="+mn-ea"/>
                <a:ea typeface="+mn-ea"/>
              </a:rPr>
              <a:t>1Epoch </a:t>
            </a:r>
            <a:r>
              <a:rPr lang="ko-KR" altLang="en-US" dirty="0" err="1">
                <a:latin typeface="+mn-ea"/>
                <a:ea typeface="+mn-ea"/>
              </a:rPr>
              <a:t>트레이스</a:t>
            </a:r>
            <a:r>
              <a:rPr lang="en-US" altLang="ko-KR" dirty="0">
                <a:latin typeface="+mn-ea"/>
                <a:ea typeface="+mn-ea"/>
              </a:rPr>
              <a:t>(Baseline)</a:t>
            </a:r>
            <a:r>
              <a:rPr lang="ko-KR" altLang="en-US" dirty="0">
                <a:latin typeface="+mn-ea"/>
                <a:ea typeface="+mn-ea"/>
              </a:rPr>
              <a:t> 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2932B689-7323-4DBD-A344-B4E8464C016E}"/>
              </a:ext>
            </a:extLst>
          </p:cNvPr>
          <p:cNvSpPr txBox="1">
            <a:spLocks/>
          </p:cNvSpPr>
          <p:nvPr/>
        </p:nvSpPr>
        <p:spPr>
          <a:xfrm>
            <a:off x="255676" y="963924"/>
            <a:ext cx="11757660" cy="51460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4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00" indent="-228600" algn="l" defTabSz="914400" rtl="0" eaLnBrk="1" latinLnBrk="1" hangingPunct="1">
              <a:lnSpc>
                <a:spcPct val="14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1Batch</a:t>
            </a:r>
          </a:p>
          <a:p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347400" lvl="1" indent="0">
              <a:buNone/>
            </a:pPr>
            <a:r>
              <a:rPr lang="en-US" altLang="ko-KR" b="1" dirty="0">
                <a:solidFill>
                  <a:srgbClr val="FF0000"/>
                </a:solidFill>
              </a:rPr>
              <a:t> </a:t>
            </a:r>
            <a:r>
              <a:rPr lang="ko-KR" altLang="en-US" b="1" dirty="0">
                <a:solidFill>
                  <a:srgbClr val="FF0000"/>
                </a:solidFill>
              </a:rPr>
              <a:t>  </a:t>
            </a:r>
            <a:endParaRPr lang="en-US" altLang="ko-KR" b="1" dirty="0">
              <a:solidFill>
                <a:srgbClr val="FF0000"/>
              </a:solidFill>
            </a:endParaRPr>
          </a:p>
          <a:p>
            <a:pPr marL="347400" lvl="1" indent="0">
              <a:buFont typeface="Arial" panose="020B0604020202020204" pitchFamily="34" charset="0"/>
              <a:buNone/>
            </a:pPr>
            <a:endParaRPr lang="en-US" altLang="ko-KR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51A70B0-215A-4157-B0B4-D7684D355AE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305"/>
          <a:stretch/>
        </p:blipFill>
        <p:spPr>
          <a:xfrm>
            <a:off x="1067053" y="1673178"/>
            <a:ext cx="9995395" cy="4534595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2F11B758-E6FC-4D42-BE03-10B33914B8AC}"/>
              </a:ext>
            </a:extLst>
          </p:cNvPr>
          <p:cNvSpPr/>
          <p:nvPr/>
        </p:nvSpPr>
        <p:spPr>
          <a:xfrm>
            <a:off x="1067053" y="4122066"/>
            <a:ext cx="1961735" cy="6770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F8AB79B-9F5F-475A-B64A-66DC443254CD}"/>
              </a:ext>
            </a:extLst>
          </p:cNvPr>
          <p:cNvSpPr txBox="1"/>
          <p:nvPr/>
        </p:nvSpPr>
        <p:spPr>
          <a:xfrm>
            <a:off x="6689950" y="1999696"/>
            <a:ext cx="22333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rgbClr val="FF0000"/>
                </a:solidFill>
              </a:rPr>
              <a:t>1 Batch(32) or 1 Step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6B972108-8CA6-4003-9681-1B717CA1FA19}"/>
              </a:ext>
            </a:extLst>
          </p:cNvPr>
          <p:cNvSpPr/>
          <p:nvPr/>
        </p:nvSpPr>
        <p:spPr>
          <a:xfrm>
            <a:off x="1059448" y="2672372"/>
            <a:ext cx="3400004" cy="81592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0A72D91D-F45B-4BD8-B461-B63AB87B4E10}"/>
              </a:ext>
            </a:extLst>
          </p:cNvPr>
          <p:cNvSpPr/>
          <p:nvPr/>
        </p:nvSpPr>
        <p:spPr>
          <a:xfrm>
            <a:off x="4458467" y="2689500"/>
            <a:ext cx="6532398" cy="79879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오른쪽 대괄호 39">
            <a:extLst>
              <a:ext uri="{FF2B5EF4-FFF2-40B4-BE49-F238E27FC236}">
                <a16:creationId xmlns:a16="http://schemas.microsoft.com/office/drawing/2014/main" id="{9C34F288-F7EC-4B8A-B790-0768CDEF9AAA}"/>
              </a:ext>
            </a:extLst>
          </p:cNvPr>
          <p:cNvSpPr/>
          <p:nvPr/>
        </p:nvSpPr>
        <p:spPr>
          <a:xfrm rot="16200000">
            <a:off x="7668597" y="-867374"/>
            <a:ext cx="114109" cy="6532399"/>
          </a:xfrm>
          <a:prstGeom prst="rightBracket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4BD1CD5-7821-48F6-AE58-2B999B1379E0}"/>
              </a:ext>
            </a:extLst>
          </p:cNvPr>
          <p:cNvSpPr txBox="1"/>
          <p:nvPr/>
        </p:nvSpPr>
        <p:spPr>
          <a:xfrm>
            <a:off x="2492803" y="2343889"/>
            <a:ext cx="5389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rgbClr val="FF0000"/>
                </a:solidFill>
              </a:rPr>
              <a:t>N-1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DF7DE87-7D1D-4617-9157-3A7B1F9BBF9A}"/>
              </a:ext>
            </a:extLst>
          </p:cNvPr>
          <p:cNvSpPr txBox="1"/>
          <p:nvPr/>
        </p:nvSpPr>
        <p:spPr>
          <a:xfrm>
            <a:off x="7634964" y="2341773"/>
            <a:ext cx="3433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rgbClr val="FF0000"/>
                </a:solidFill>
              </a:rPr>
              <a:t>N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F633CC6-6C0F-46AC-8A3D-C3A82661E520}"/>
              </a:ext>
            </a:extLst>
          </p:cNvPr>
          <p:cNvSpPr txBox="1"/>
          <p:nvPr/>
        </p:nvSpPr>
        <p:spPr>
          <a:xfrm>
            <a:off x="1099583" y="3783512"/>
            <a:ext cx="18966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err="1">
                <a:solidFill>
                  <a:srgbClr val="FF0000"/>
                </a:solidFill>
              </a:rPr>
              <a:t>Get_Nth</a:t>
            </a:r>
            <a:r>
              <a:rPr lang="en-US" altLang="ko-KR" sz="1600" b="1" dirty="0">
                <a:solidFill>
                  <a:srgbClr val="FF0000"/>
                </a:solidFill>
              </a:rPr>
              <a:t> Batch(32)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E59ED6F-D8D8-44FD-A4A4-36808E9D74B8}"/>
              </a:ext>
            </a:extLst>
          </p:cNvPr>
          <p:cNvSpPr/>
          <p:nvPr/>
        </p:nvSpPr>
        <p:spPr>
          <a:xfrm>
            <a:off x="8152377" y="4122066"/>
            <a:ext cx="2048898" cy="6770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DE8979F-714D-4FC5-96EC-7F299E386546}"/>
              </a:ext>
            </a:extLst>
          </p:cNvPr>
          <p:cNvSpPr txBox="1"/>
          <p:nvPr/>
        </p:nvSpPr>
        <p:spPr>
          <a:xfrm>
            <a:off x="8152377" y="3783512"/>
            <a:ext cx="21339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rgbClr val="FF0000"/>
                </a:solidFill>
              </a:rPr>
              <a:t>Get_N+1th Batch(32)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8A35BB4-B8C6-4383-B5ED-F909E5712950}"/>
              </a:ext>
            </a:extLst>
          </p:cNvPr>
          <p:cNvSpPr txBox="1"/>
          <p:nvPr/>
        </p:nvSpPr>
        <p:spPr>
          <a:xfrm>
            <a:off x="1470774" y="4784239"/>
            <a:ext cx="128592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rgbClr val="FF0000"/>
                </a:solidFill>
              </a:rPr>
              <a:t>Delete past data, </a:t>
            </a:r>
          </a:p>
          <a:p>
            <a:r>
              <a:rPr lang="en-US" altLang="ko-KR" sz="1100" b="1" dirty="0">
                <a:solidFill>
                  <a:srgbClr val="FF0000"/>
                </a:solidFill>
              </a:rPr>
              <a:t>Read next data..</a:t>
            </a:r>
            <a:endParaRPr lang="ko-KR" altLang="en-US" sz="11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01145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2932B689-7323-4DBD-A344-B4E8464C016E}"/>
              </a:ext>
            </a:extLst>
          </p:cNvPr>
          <p:cNvSpPr txBox="1">
            <a:spLocks/>
          </p:cNvSpPr>
          <p:nvPr/>
        </p:nvSpPr>
        <p:spPr>
          <a:xfrm>
            <a:off x="255676" y="963924"/>
            <a:ext cx="11757660" cy="514605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1" hangingPunct="1">
              <a:lnSpc>
                <a:spcPct val="14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00" indent="-228600" algn="l" defTabSz="914400" rtl="0" eaLnBrk="1" latinLnBrk="1" hangingPunct="1">
              <a:lnSpc>
                <a:spcPct val="14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400" dirty="0" err="1"/>
              <a:t>tf.data.shuffle</a:t>
            </a:r>
            <a:r>
              <a:rPr lang="en-US" altLang="ko-KR" sz="3400" dirty="0"/>
              <a:t>(</a:t>
            </a:r>
            <a:r>
              <a:rPr lang="en-US" altLang="ko-KR" sz="3400" dirty="0" err="1"/>
              <a:t>buffer_size</a:t>
            </a:r>
            <a:r>
              <a:rPr lang="en-US" altLang="ko-KR" sz="3400" dirty="0"/>
              <a:t>).batch(</a:t>
            </a:r>
            <a:r>
              <a:rPr lang="en-US" altLang="ko-KR" sz="3400" dirty="0" err="1"/>
              <a:t>batch_size</a:t>
            </a:r>
            <a:r>
              <a:rPr lang="en-US" altLang="ko-KR" sz="3400" dirty="0"/>
              <a:t>)</a:t>
            </a:r>
          </a:p>
          <a:p>
            <a:pPr lvl="1"/>
            <a:r>
              <a:rPr lang="en-US" altLang="ko-KR" sz="2900" dirty="0"/>
              <a:t>Batch </a:t>
            </a:r>
            <a:r>
              <a:rPr lang="ko-KR" altLang="en-US" sz="2900" dirty="0"/>
              <a:t>마다 </a:t>
            </a:r>
            <a:r>
              <a:rPr lang="ko-KR" altLang="en-US" sz="2900" dirty="0" err="1"/>
              <a:t>셔플</a:t>
            </a:r>
            <a:r>
              <a:rPr lang="ko-KR" altLang="en-US" sz="2900" dirty="0"/>
              <a:t> 수행 </a:t>
            </a:r>
            <a:endParaRPr lang="en-US" altLang="ko-KR" sz="2900" dirty="0"/>
          </a:p>
          <a:p>
            <a:pPr lvl="1"/>
            <a:r>
              <a:rPr lang="en-US" altLang="ko-KR" sz="2900" dirty="0"/>
              <a:t>Batch</a:t>
            </a:r>
            <a:r>
              <a:rPr lang="ko-KR" altLang="en-US" sz="2900" dirty="0"/>
              <a:t> 데이터</a:t>
            </a:r>
            <a:r>
              <a:rPr lang="en-US" altLang="ko-KR" sz="2900" dirty="0"/>
              <a:t> </a:t>
            </a:r>
            <a:r>
              <a:rPr lang="ko-KR" altLang="en-US" sz="2900" dirty="0"/>
              <a:t>훈련 종료 시 전체</a:t>
            </a:r>
            <a:r>
              <a:rPr lang="en-US" altLang="ko-KR" sz="2900" dirty="0"/>
              <a:t> </a:t>
            </a:r>
            <a:r>
              <a:rPr lang="ko-KR" altLang="en-US" sz="2900" dirty="0"/>
              <a:t>데이터에서 </a:t>
            </a:r>
            <a:r>
              <a:rPr lang="en-US" altLang="ko-KR" sz="2900" dirty="0" err="1"/>
              <a:t>buffer_size</a:t>
            </a:r>
            <a:r>
              <a:rPr lang="en-US" altLang="ko-KR" sz="2900" dirty="0"/>
              <a:t> </a:t>
            </a:r>
            <a:r>
              <a:rPr lang="ko-KR" altLang="en-US" sz="2900" dirty="0"/>
              <a:t>중 </a:t>
            </a:r>
            <a:r>
              <a:rPr lang="en-US" altLang="ko-KR" sz="2900" dirty="0" err="1"/>
              <a:t>batch_size</a:t>
            </a:r>
            <a:r>
              <a:rPr lang="en-US" altLang="ko-KR" sz="2900" dirty="0"/>
              <a:t> </a:t>
            </a:r>
            <a:r>
              <a:rPr lang="ko-KR" altLang="en-US" sz="2900" dirty="0"/>
              <a:t>만큼 무작위 선택</a:t>
            </a:r>
            <a:endParaRPr lang="en-US" altLang="ko-KR" sz="2900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347400" lvl="1" indent="0">
              <a:buNone/>
            </a:pPr>
            <a:r>
              <a:rPr lang="en-US" altLang="ko-KR" b="1" dirty="0">
                <a:solidFill>
                  <a:srgbClr val="FF0000"/>
                </a:solidFill>
              </a:rPr>
              <a:t> </a:t>
            </a:r>
            <a:r>
              <a:rPr lang="ko-KR" altLang="en-US" b="1" dirty="0">
                <a:solidFill>
                  <a:srgbClr val="FF0000"/>
                </a:solidFill>
              </a:rPr>
              <a:t>  </a:t>
            </a:r>
            <a:endParaRPr lang="en-US" altLang="ko-KR" b="1" dirty="0">
              <a:solidFill>
                <a:srgbClr val="FF0000"/>
              </a:solidFill>
            </a:endParaRPr>
          </a:p>
          <a:p>
            <a:pPr marL="347400" lvl="1" indent="0">
              <a:buFont typeface="Arial" panose="020B0604020202020204" pitchFamily="34" charset="0"/>
              <a:buNone/>
            </a:pPr>
            <a:endParaRPr lang="en-US" altLang="ko-KR" b="1" dirty="0"/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15C3B7FA-9E07-4729-B05E-7F5A5E00B50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" t="4816" r="-115" b="1"/>
          <a:stretch/>
        </p:blipFill>
        <p:spPr>
          <a:xfrm>
            <a:off x="1110636" y="2311076"/>
            <a:ext cx="9947868" cy="4154581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648225B-1CB1-42A8-A96A-3C5E3D53C0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20373" y="6465657"/>
            <a:ext cx="443242" cy="365125"/>
          </a:xfrm>
        </p:spPr>
        <p:txBody>
          <a:bodyPr/>
          <a:lstStyle/>
          <a:p>
            <a:fld id="{765CECA1-5C9B-4693-A1BD-3F65156FCD02}" type="slidenum">
              <a:rPr lang="ko-KR" altLang="en-US" smtClean="0"/>
              <a:pPr/>
              <a:t>31</a:t>
            </a:fld>
            <a:endParaRPr lang="ko-KR" alt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618D62C4-1907-4AD0-B8AD-3F5319081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0" y="165629"/>
            <a:ext cx="11757660" cy="700498"/>
          </a:xfrm>
        </p:spPr>
        <p:txBody>
          <a:bodyPr/>
          <a:lstStyle/>
          <a:p>
            <a:r>
              <a:rPr lang="en-US" altLang="ko-KR" dirty="0">
                <a:latin typeface="+mn-ea"/>
                <a:ea typeface="+mn-ea"/>
              </a:rPr>
              <a:t>1Epoch </a:t>
            </a:r>
            <a:r>
              <a:rPr lang="ko-KR" altLang="en-US" dirty="0" err="1">
                <a:latin typeface="+mn-ea"/>
                <a:ea typeface="+mn-ea"/>
              </a:rPr>
              <a:t>트레이스</a:t>
            </a:r>
            <a:r>
              <a:rPr lang="en-US" altLang="ko-KR" dirty="0">
                <a:latin typeface="+mn-ea"/>
                <a:ea typeface="+mn-ea"/>
              </a:rPr>
              <a:t>(</a:t>
            </a:r>
            <a:r>
              <a:rPr lang="en-US" altLang="ko-KR" dirty="0" err="1">
                <a:latin typeface="+mn-ea"/>
                <a:ea typeface="+mn-ea"/>
              </a:rPr>
              <a:t>tf.data</a:t>
            </a:r>
            <a:r>
              <a:rPr lang="en-US" altLang="ko-KR" dirty="0">
                <a:latin typeface="+mn-ea"/>
                <a:ea typeface="+mn-ea"/>
              </a:rPr>
              <a:t>)</a:t>
            </a:r>
            <a:r>
              <a:rPr lang="ko-KR" altLang="en-US" dirty="0">
                <a:latin typeface="+mn-ea"/>
                <a:ea typeface="+mn-ea"/>
              </a:rPr>
              <a:t> 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DB55504-C108-4318-9B2D-BAD05BDE3225}"/>
              </a:ext>
            </a:extLst>
          </p:cNvPr>
          <p:cNvSpPr/>
          <p:nvPr/>
        </p:nvSpPr>
        <p:spPr>
          <a:xfrm>
            <a:off x="4198128" y="3325906"/>
            <a:ext cx="4361657" cy="66338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616890E-F02F-406C-B1F7-4115E8478DF2}"/>
              </a:ext>
            </a:extLst>
          </p:cNvPr>
          <p:cNvSpPr txBox="1"/>
          <p:nvPr/>
        </p:nvSpPr>
        <p:spPr>
          <a:xfrm>
            <a:off x="2935394" y="2368571"/>
            <a:ext cx="6014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GPU</a:t>
            </a:r>
            <a:r>
              <a:rPr lang="en-US" altLang="ko-KR" sz="1400" dirty="0">
                <a:solidFill>
                  <a:srgbClr val="FF0000"/>
                </a:solidFill>
              </a:rPr>
              <a:t> 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5AE2EC2-30CE-4924-951E-1C5717BC2B58}"/>
              </a:ext>
            </a:extLst>
          </p:cNvPr>
          <p:cNvSpPr/>
          <p:nvPr/>
        </p:nvSpPr>
        <p:spPr>
          <a:xfrm>
            <a:off x="8559786" y="3325905"/>
            <a:ext cx="601570" cy="66338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D8FA07C-5972-4A04-BD88-B5477883AED8}"/>
              </a:ext>
            </a:extLst>
          </p:cNvPr>
          <p:cNvSpPr txBox="1"/>
          <p:nvPr/>
        </p:nvSpPr>
        <p:spPr>
          <a:xfrm>
            <a:off x="9765390" y="3015047"/>
            <a:ext cx="5341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Test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E2CA740-76CA-48AC-AB88-87CC2710537A}"/>
              </a:ext>
            </a:extLst>
          </p:cNvPr>
          <p:cNvSpPr/>
          <p:nvPr/>
        </p:nvSpPr>
        <p:spPr>
          <a:xfrm>
            <a:off x="9161356" y="3322824"/>
            <a:ext cx="1739725" cy="66338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4864821-E42E-44B0-95BC-348E60515566}"/>
              </a:ext>
            </a:extLst>
          </p:cNvPr>
          <p:cNvSpPr txBox="1"/>
          <p:nvPr/>
        </p:nvSpPr>
        <p:spPr>
          <a:xfrm>
            <a:off x="8390399" y="3025806"/>
            <a:ext cx="9957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Back prop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56B371-C98D-4903-8678-49EDC627C0DA}"/>
              </a:ext>
            </a:extLst>
          </p:cNvPr>
          <p:cNvSpPr txBox="1"/>
          <p:nvPr/>
        </p:nvSpPr>
        <p:spPr>
          <a:xfrm>
            <a:off x="5728178" y="3016468"/>
            <a:ext cx="8835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Training</a:t>
            </a:r>
            <a:r>
              <a:rPr lang="en-US" altLang="ko-KR" sz="1400" dirty="0">
                <a:solidFill>
                  <a:srgbClr val="FF0000"/>
                </a:solidFill>
              </a:rPr>
              <a:t> 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AF009ED-5A8F-4EF5-ADC0-D46F6D0AACB9}"/>
              </a:ext>
            </a:extLst>
          </p:cNvPr>
          <p:cNvSpPr txBox="1"/>
          <p:nvPr/>
        </p:nvSpPr>
        <p:spPr>
          <a:xfrm>
            <a:off x="2935394" y="4023979"/>
            <a:ext cx="5934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CPU</a:t>
            </a:r>
            <a:r>
              <a:rPr lang="en-US" altLang="ko-KR" sz="1400" dirty="0">
                <a:solidFill>
                  <a:srgbClr val="FF0000"/>
                </a:solidFill>
              </a:rPr>
              <a:t> 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F8F34BE-8047-403A-880D-089D84DDA2AE}"/>
              </a:ext>
            </a:extLst>
          </p:cNvPr>
          <p:cNvSpPr txBox="1"/>
          <p:nvPr/>
        </p:nvSpPr>
        <p:spPr>
          <a:xfrm>
            <a:off x="5447654" y="3559705"/>
            <a:ext cx="18742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FF0000"/>
                </a:solidFill>
              </a:rPr>
              <a:t>60000/32(batch) = 1875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8A6004F-8777-4239-8E8F-0C27DB3AF2BF}"/>
              </a:ext>
            </a:extLst>
          </p:cNvPr>
          <p:cNvSpPr txBox="1"/>
          <p:nvPr/>
        </p:nvSpPr>
        <p:spPr>
          <a:xfrm>
            <a:off x="9588628" y="3572255"/>
            <a:ext cx="8851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FF0000"/>
                </a:solidFill>
              </a:rPr>
              <a:t>10000/32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19" name="오른쪽 대괄호 18">
            <a:extLst>
              <a:ext uri="{FF2B5EF4-FFF2-40B4-BE49-F238E27FC236}">
                <a16:creationId xmlns:a16="http://schemas.microsoft.com/office/drawing/2014/main" id="{6AEE860D-05E3-4C3E-B954-80CECCC10450}"/>
              </a:ext>
            </a:extLst>
          </p:cNvPr>
          <p:cNvSpPr/>
          <p:nvPr/>
        </p:nvSpPr>
        <p:spPr>
          <a:xfrm rot="16200000">
            <a:off x="7502991" y="-320735"/>
            <a:ext cx="93230" cy="6702950"/>
          </a:xfrm>
          <a:prstGeom prst="rightBracket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B21978E-2AA0-4A0C-A5C6-7ABBE07BD954}"/>
              </a:ext>
            </a:extLst>
          </p:cNvPr>
          <p:cNvSpPr txBox="1"/>
          <p:nvPr/>
        </p:nvSpPr>
        <p:spPr>
          <a:xfrm>
            <a:off x="7211212" y="2693762"/>
            <a:ext cx="12490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Epoch(15sec)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8950B5E-C6BC-45FE-A5D4-B05A783DBFC5}"/>
              </a:ext>
            </a:extLst>
          </p:cNvPr>
          <p:cNvSpPr/>
          <p:nvPr/>
        </p:nvSpPr>
        <p:spPr>
          <a:xfrm>
            <a:off x="2961232" y="5147650"/>
            <a:ext cx="1277831" cy="4804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01C3928-F154-4325-BC75-458DB142D777}"/>
              </a:ext>
            </a:extLst>
          </p:cNvPr>
          <p:cNvSpPr txBox="1"/>
          <p:nvPr/>
        </p:nvSpPr>
        <p:spPr>
          <a:xfrm>
            <a:off x="2944358" y="4839873"/>
            <a:ext cx="13115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Preprocessing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F31C94D-7EC2-486B-A1FD-49C996306432}"/>
              </a:ext>
            </a:extLst>
          </p:cNvPr>
          <p:cNvSpPr/>
          <p:nvPr/>
        </p:nvSpPr>
        <p:spPr>
          <a:xfrm flipH="1">
            <a:off x="5814825" y="4325450"/>
            <a:ext cx="94431" cy="20784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D506CE6-7E83-4D31-BF5E-E82DE41C92F3}"/>
              </a:ext>
            </a:extLst>
          </p:cNvPr>
          <p:cNvSpPr txBox="1"/>
          <p:nvPr/>
        </p:nvSpPr>
        <p:spPr>
          <a:xfrm>
            <a:off x="5353584" y="4006502"/>
            <a:ext cx="11047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1 Batch(32)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40436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648225B-1CB1-42A8-A96A-3C5E3D53C0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20373" y="6465657"/>
            <a:ext cx="443242" cy="365125"/>
          </a:xfrm>
        </p:spPr>
        <p:txBody>
          <a:bodyPr/>
          <a:lstStyle/>
          <a:p>
            <a:fld id="{765CECA1-5C9B-4693-A1BD-3F65156FCD02}" type="slidenum">
              <a:rPr lang="ko-KR" altLang="en-US" smtClean="0"/>
              <a:pPr/>
              <a:t>32</a:t>
            </a:fld>
            <a:endParaRPr lang="ko-KR" alt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618D62C4-1907-4AD0-B8AD-3F5319081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0" y="165629"/>
            <a:ext cx="11757660" cy="700498"/>
          </a:xfrm>
        </p:spPr>
        <p:txBody>
          <a:bodyPr/>
          <a:lstStyle/>
          <a:p>
            <a:r>
              <a:rPr lang="en-US" altLang="ko-KR" dirty="0">
                <a:latin typeface="+mn-ea"/>
                <a:ea typeface="+mn-ea"/>
              </a:rPr>
              <a:t>1Epoch </a:t>
            </a:r>
            <a:r>
              <a:rPr lang="ko-KR" altLang="en-US" dirty="0" err="1">
                <a:latin typeface="+mn-ea"/>
                <a:ea typeface="+mn-ea"/>
              </a:rPr>
              <a:t>트레이스</a:t>
            </a:r>
            <a:r>
              <a:rPr lang="en-US" altLang="ko-KR" dirty="0">
                <a:latin typeface="+mn-ea"/>
                <a:ea typeface="+mn-ea"/>
              </a:rPr>
              <a:t>(</a:t>
            </a:r>
            <a:r>
              <a:rPr lang="en-US" altLang="ko-KR" dirty="0" err="1">
                <a:latin typeface="+mn-ea"/>
                <a:ea typeface="+mn-ea"/>
              </a:rPr>
              <a:t>tf.data</a:t>
            </a:r>
            <a:r>
              <a:rPr lang="en-US" altLang="ko-KR" dirty="0">
                <a:latin typeface="+mn-ea"/>
                <a:ea typeface="+mn-ea"/>
              </a:rPr>
              <a:t>)</a:t>
            </a:r>
            <a:r>
              <a:rPr lang="ko-KR" altLang="en-US" dirty="0">
                <a:latin typeface="+mn-ea"/>
                <a:ea typeface="+mn-ea"/>
              </a:rPr>
              <a:t> 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2932B689-7323-4DBD-A344-B4E8464C016E}"/>
              </a:ext>
            </a:extLst>
          </p:cNvPr>
          <p:cNvSpPr txBox="1">
            <a:spLocks/>
          </p:cNvSpPr>
          <p:nvPr/>
        </p:nvSpPr>
        <p:spPr>
          <a:xfrm>
            <a:off x="255676" y="963924"/>
            <a:ext cx="11757660" cy="514605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14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00" indent="-228600" algn="l" defTabSz="914400" rtl="0" eaLnBrk="1" latinLnBrk="1" hangingPunct="1">
              <a:lnSpc>
                <a:spcPct val="14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1 Batch</a:t>
            </a:r>
          </a:p>
          <a:p>
            <a:endParaRPr lang="en-US" altLang="ko-KR" dirty="0"/>
          </a:p>
          <a:p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347400" lvl="1" indent="0">
              <a:buNone/>
            </a:pPr>
            <a:r>
              <a:rPr lang="en-US" altLang="ko-KR" b="1" dirty="0">
                <a:solidFill>
                  <a:srgbClr val="FF0000"/>
                </a:solidFill>
              </a:rPr>
              <a:t> </a:t>
            </a:r>
            <a:r>
              <a:rPr lang="ko-KR" altLang="en-US" b="1" dirty="0">
                <a:solidFill>
                  <a:srgbClr val="FF0000"/>
                </a:solidFill>
              </a:rPr>
              <a:t>  </a:t>
            </a:r>
            <a:endParaRPr lang="en-US" altLang="ko-KR" b="1" dirty="0">
              <a:solidFill>
                <a:srgbClr val="FF0000"/>
              </a:solidFill>
            </a:endParaRPr>
          </a:p>
          <a:p>
            <a:pPr marL="347400" lvl="1" indent="0">
              <a:buFont typeface="Arial" panose="020B0604020202020204" pitchFamily="34" charset="0"/>
              <a:buNone/>
            </a:pPr>
            <a:endParaRPr lang="en-US" altLang="ko-KR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9E2BF8D0-B2D5-49EA-8007-96E01A4EE0C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463"/>
          <a:stretch/>
        </p:blipFill>
        <p:spPr>
          <a:xfrm>
            <a:off x="1059448" y="1541577"/>
            <a:ext cx="9857205" cy="4746240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F775BF7C-D640-4E3F-89CF-3B9DA962EEF5}"/>
              </a:ext>
            </a:extLst>
          </p:cNvPr>
          <p:cNvSpPr/>
          <p:nvPr/>
        </p:nvSpPr>
        <p:spPr>
          <a:xfrm>
            <a:off x="1129552" y="5048582"/>
            <a:ext cx="770965" cy="100259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D9DF450-93AD-407C-A8FB-37A7DB223507}"/>
              </a:ext>
            </a:extLst>
          </p:cNvPr>
          <p:cNvSpPr txBox="1"/>
          <p:nvPr/>
        </p:nvSpPr>
        <p:spPr>
          <a:xfrm>
            <a:off x="6242148" y="2050307"/>
            <a:ext cx="22333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rgbClr val="FF0000"/>
                </a:solidFill>
              </a:rPr>
              <a:t>1 Batch(32) or 1 Step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9D23EEF-3C59-4767-A324-00D80C8F5868}"/>
              </a:ext>
            </a:extLst>
          </p:cNvPr>
          <p:cNvSpPr/>
          <p:nvPr/>
        </p:nvSpPr>
        <p:spPr>
          <a:xfrm>
            <a:off x="1059448" y="2672372"/>
            <a:ext cx="2741588" cy="81592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661C130-9952-4268-B157-6CAD1614F3CD}"/>
              </a:ext>
            </a:extLst>
          </p:cNvPr>
          <p:cNvSpPr/>
          <p:nvPr/>
        </p:nvSpPr>
        <p:spPr>
          <a:xfrm>
            <a:off x="3801036" y="2672372"/>
            <a:ext cx="7115616" cy="81592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오른쪽 대괄호 22">
            <a:extLst>
              <a:ext uri="{FF2B5EF4-FFF2-40B4-BE49-F238E27FC236}">
                <a16:creationId xmlns:a16="http://schemas.microsoft.com/office/drawing/2014/main" id="{4603D2ED-08CE-4185-97ED-439EC97412DF}"/>
              </a:ext>
            </a:extLst>
          </p:cNvPr>
          <p:cNvSpPr/>
          <p:nvPr/>
        </p:nvSpPr>
        <p:spPr>
          <a:xfrm rot="16200000">
            <a:off x="7280577" y="-1094929"/>
            <a:ext cx="156534" cy="7115616"/>
          </a:xfrm>
          <a:prstGeom prst="rightBracket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87CB6DE-DEED-4DAA-A441-836984EB4CD3}"/>
              </a:ext>
            </a:extLst>
          </p:cNvPr>
          <p:cNvSpPr txBox="1"/>
          <p:nvPr/>
        </p:nvSpPr>
        <p:spPr>
          <a:xfrm>
            <a:off x="2160777" y="2371869"/>
            <a:ext cx="5389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rgbClr val="FF0000"/>
                </a:solidFill>
              </a:rPr>
              <a:t>N-1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D0F21DF-48E1-4D47-A348-364FACBAB966}"/>
              </a:ext>
            </a:extLst>
          </p:cNvPr>
          <p:cNvSpPr txBox="1"/>
          <p:nvPr/>
        </p:nvSpPr>
        <p:spPr>
          <a:xfrm>
            <a:off x="7187162" y="2395106"/>
            <a:ext cx="3433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rgbClr val="FF0000"/>
                </a:solidFill>
              </a:rPr>
              <a:t>N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633CB80-2EA9-44B2-82C7-4161889386E0}"/>
              </a:ext>
            </a:extLst>
          </p:cNvPr>
          <p:cNvSpPr txBox="1"/>
          <p:nvPr/>
        </p:nvSpPr>
        <p:spPr>
          <a:xfrm>
            <a:off x="672202" y="4692901"/>
            <a:ext cx="18966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err="1">
                <a:solidFill>
                  <a:srgbClr val="FF0000"/>
                </a:solidFill>
              </a:rPr>
              <a:t>Get_Nth</a:t>
            </a:r>
            <a:r>
              <a:rPr lang="en-US" altLang="ko-KR" sz="1600" b="1" dirty="0">
                <a:solidFill>
                  <a:srgbClr val="FF0000"/>
                </a:solidFill>
              </a:rPr>
              <a:t> Batch(32)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A8BA181-3A75-46CC-9372-5C935FD9FB10}"/>
              </a:ext>
            </a:extLst>
          </p:cNvPr>
          <p:cNvSpPr/>
          <p:nvPr/>
        </p:nvSpPr>
        <p:spPr>
          <a:xfrm>
            <a:off x="8211669" y="5048581"/>
            <a:ext cx="770965" cy="100259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A358CDFA-710D-4AB0-A009-5AB537ED6E45}"/>
              </a:ext>
            </a:extLst>
          </p:cNvPr>
          <p:cNvCxnSpPr>
            <a:cxnSpLocks/>
            <a:stCxn id="41" idx="1"/>
            <a:endCxn id="40" idx="3"/>
          </p:cNvCxnSpPr>
          <p:nvPr/>
        </p:nvCxnSpPr>
        <p:spPr>
          <a:xfrm flipH="1">
            <a:off x="1497910" y="5850863"/>
            <a:ext cx="2899526" cy="27417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36C5BE68-56E1-4268-9183-F4A30C0CDBDB}"/>
              </a:ext>
            </a:extLst>
          </p:cNvPr>
          <p:cNvSpPr txBox="1"/>
          <p:nvPr/>
        </p:nvSpPr>
        <p:spPr>
          <a:xfrm>
            <a:off x="7530526" y="4661129"/>
            <a:ext cx="21339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rgbClr val="FF0000"/>
                </a:solidFill>
              </a:rPr>
              <a:t>Get_N+1th Batch(32)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156CDB29-2F44-4367-9C45-375DD6594333}"/>
              </a:ext>
            </a:extLst>
          </p:cNvPr>
          <p:cNvSpPr/>
          <p:nvPr/>
        </p:nvSpPr>
        <p:spPr>
          <a:xfrm>
            <a:off x="1235055" y="6051176"/>
            <a:ext cx="262855" cy="1477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B36FB00-82A9-42BF-83DD-E34BCE44A60A}"/>
              </a:ext>
            </a:extLst>
          </p:cNvPr>
          <p:cNvSpPr txBox="1"/>
          <p:nvPr/>
        </p:nvSpPr>
        <p:spPr>
          <a:xfrm>
            <a:off x="4397436" y="5681586"/>
            <a:ext cx="8354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rgbClr val="FF0000"/>
                </a:solidFill>
              </a:rPr>
              <a:t>Shuffle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CF5704C7-AF7C-4208-895E-73BF6A3C566F}"/>
              </a:ext>
            </a:extLst>
          </p:cNvPr>
          <p:cNvSpPr/>
          <p:nvPr/>
        </p:nvSpPr>
        <p:spPr>
          <a:xfrm>
            <a:off x="8334296" y="6073138"/>
            <a:ext cx="262855" cy="1477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78D05829-56F1-4210-B09E-5ADB01C1C855}"/>
              </a:ext>
            </a:extLst>
          </p:cNvPr>
          <p:cNvCxnSpPr>
            <a:cxnSpLocks/>
            <a:endCxn id="42" idx="1"/>
          </p:cNvCxnSpPr>
          <p:nvPr/>
        </p:nvCxnSpPr>
        <p:spPr>
          <a:xfrm>
            <a:off x="5232921" y="5850863"/>
            <a:ext cx="3101375" cy="29613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57942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648225B-1CB1-42A8-A96A-3C5E3D53C0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20373" y="6465657"/>
            <a:ext cx="443242" cy="365125"/>
          </a:xfrm>
        </p:spPr>
        <p:txBody>
          <a:bodyPr/>
          <a:lstStyle/>
          <a:p>
            <a:fld id="{765CECA1-5C9B-4693-A1BD-3F65156FCD02}" type="slidenum">
              <a:rPr lang="ko-KR" altLang="en-US" smtClean="0"/>
              <a:pPr/>
              <a:t>33</a:t>
            </a:fld>
            <a:endParaRPr lang="ko-KR" alt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618D62C4-1907-4AD0-B8AD-3F5319081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0" y="165629"/>
            <a:ext cx="11757660" cy="700498"/>
          </a:xfrm>
        </p:spPr>
        <p:txBody>
          <a:bodyPr/>
          <a:lstStyle/>
          <a:p>
            <a:r>
              <a:rPr lang="en-US" altLang="ko-KR" dirty="0">
                <a:latin typeface="+mn-ea"/>
                <a:ea typeface="+mn-ea"/>
              </a:rPr>
              <a:t>1Epoch </a:t>
            </a:r>
            <a:r>
              <a:rPr lang="ko-KR" altLang="en-US" dirty="0" err="1">
                <a:latin typeface="+mn-ea"/>
                <a:ea typeface="+mn-ea"/>
              </a:rPr>
              <a:t>트레이스</a:t>
            </a:r>
            <a:r>
              <a:rPr lang="en-US" altLang="ko-KR" dirty="0">
                <a:latin typeface="+mn-ea"/>
                <a:ea typeface="+mn-ea"/>
              </a:rPr>
              <a:t>(</a:t>
            </a:r>
            <a:r>
              <a:rPr lang="en-US" altLang="ko-KR" dirty="0" err="1">
                <a:latin typeface="+mn-ea"/>
                <a:ea typeface="+mn-ea"/>
              </a:rPr>
              <a:t>tf.data</a:t>
            </a:r>
            <a:r>
              <a:rPr lang="en-US" altLang="ko-KR" dirty="0">
                <a:latin typeface="+mn-ea"/>
                <a:ea typeface="+mn-ea"/>
              </a:rPr>
              <a:t>)</a:t>
            </a:r>
            <a:r>
              <a:rPr lang="ko-KR" altLang="en-US" dirty="0">
                <a:latin typeface="+mn-ea"/>
                <a:ea typeface="+mn-ea"/>
              </a:rPr>
              <a:t> 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2932B689-7323-4DBD-A344-B4E8464C016E}"/>
              </a:ext>
            </a:extLst>
          </p:cNvPr>
          <p:cNvSpPr txBox="1">
            <a:spLocks/>
          </p:cNvSpPr>
          <p:nvPr/>
        </p:nvSpPr>
        <p:spPr>
          <a:xfrm>
            <a:off x="255676" y="963924"/>
            <a:ext cx="11757660" cy="5146052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1" hangingPunct="1">
              <a:lnSpc>
                <a:spcPct val="14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00" indent="-228600" algn="l" defTabSz="914400" rtl="0" eaLnBrk="1" latinLnBrk="1" hangingPunct="1">
              <a:lnSpc>
                <a:spcPct val="14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600" dirty="0" err="1"/>
              <a:t>tf.data</a:t>
            </a:r>
            <a:r>
              <a:rPr lang="ko-KR" altLang="en-US" sz="3600" dirty="0"/>
              <a:t>는 </a:t>
            </a:r>
            <a:r>
              <a:rPr lang="en-US" altLang="ko-KR" sz="3600" dirty="0"/>
              <a:t>Step</a:t>
            </a:r>
            <a:r>
              <a:rPr lang="ko-KR" altLang="en-US" sz="3600" dirty="0"/>
              <a:t>당 </a:t>
            </a:r>
            <a:r>
              <a:rPr lang="en-US" altLang="ko-KR" sz="3600" dirty="0"/>
              <a:t>Shuffle</a:t>
            </a:r>
            <a:r>
              <a:rPr lang="ko-KR" altLang="en-US" sz="3600" dirty="0"/>
              <a:t>을 수행함에도 불구하고 </a:t>
            </a:r>
            <a:r>
              <a:rPr lang="en-US" altLang="ko-KR" sz="3600" dirty="0"/>
              <a:t>baseline</a:t>
            </a:r>
            <a:r>
              <a:rPr lang="ko-KR" altLang="en-US" sz="3600" dirty="0"/>
              <a:t>보다 빠름</a:t>
            </a:r>
            <a:endParaRPr lang="en-US" altLang="ko-KR" sz="3600" dirty="0"/>
          </a:p>
          <a:p>
            <a:r>
              <a:rPr lang="en-US" altLang="ko-KR" sz="3600" dirty="0"/>
              <a:t>Batching </a:t>
            </a:r>
            <a:r>
              <a:rPr lang="ko-KR" altLang="en-US" sz="3600" dirty="0"/>
              <a:t>과정에서 </a:t>
            </a:r>
            <a:r>
              <a:rPr lang="en-US" altLang="ko-KR" sz="3600" dirty="0"/>
              <a:t>Baseline</a:t>
            </a:r>
            <a:r>
              <a:rPr lang="ko-KR" altLang="en-US" sz="3600" dirty="0"/>
              <a:t>이 </a:t>
            </a:r>
            <a:r>
              <a:rPr lang="en-US" altLang="ko-KR" sz="3600" dirty="0" err="1"/>
              <a:t>tf.data</a:t>
            </a:r>
            <a:r>
              <a:rPr lang="en-US" altLang="ko-KR" sz="3600" dirty="0"/>
              <a:t> </a:t>
            </a:r>
            <a:r>
              <a:rPr lang="ko-KR" altLang="en-US" sz="3600" dirty="0"/>
              <a:t>보다 </a:t>
            </a:r>
            <a:r>
              <a:rPr lang="en-US" altLang="ko-KR" sz="3600" b="1" dirty="0">
                <a:solidFill>
                  <a:srgbClr val="FF0000"/>
                </a:solidFill>
              </a:rPr>
              <a:t>288% </a:t>
            </a:r>
            <a:r>
              <a:rPr lang="ko-KR" altLang="en-US" sz="3600" dirty="0"/>
              <a:t>더 </a:t>
            </a:r>
            <a:r>
              <a:rPr lang="ko-KR" altLang="en-US" sz="3600" dirty="0" err="1"/>
              <a:t>오래걸림</a:t>
            </a:r>
            <a:r>
              <a:rPr lang="ko-KR" altLang="en-US" sz="3600" dirty="0"/>
              <a:t> </a:t>
            </a:r>
            <a:endParaRPr lang="en-US" altLang="ko-KR" sz="3600" dirty="0"/>
          </a:p>
          <a:p>
            <a:r>
              <a:rPr lang="en-US" altLang="ko-KR" sz="3600" dirty="0"/>
              <a:t>GPU</a:t>
            </a:r>
            <a:r>
              <a:rPr lang="ko-KR" altLang="en-US" sz="3600" dirty="0"/>
              <a:t> </a:t>
            </a:r>
            <a:r>
              <a:rPr lang="en-US" altLang="ko-KR" sz="3600" dirty="0"/>
              <a:t>idle Time</a:t>
            </a:r>
            <a:r>
              <a:rPr lang="ko-KR" altLang="en-US" sz="3600" dirty="0"/>
              <a:t> ↓</a:t>
            </a:r>
            <a:r>
              <a:rPr lang="en-US" altLang="ko-KR" sz="3600" dirty="0"/>
              <a:t>GPU</a:t>
            </a:r>
            <a:r>
              <a:rPr lang="ko-KR" altLang="en-US" sz="3600" dirty="0"/>
              <a:t> </a:t>
            </a:r>
            <a:r>
              <a:rPr lang="en-US" altLang="ko-KR" sz="3600" dirty="0"/>
              <a:t>Utilization </a:t>
            </a:r>
            <a:r>
              <a:rPr lang="ko-KR" altLang="en-US" sz="3600" dirty="0"/>
              <a:t>↑</a:t>
            </a:r>
            <a:endParaRPr lang="en-US" altLang="ko-KR" sz="3600" dirty="0"/>
          </a:p>
          <a:p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347400" lvl="1" indent="0">
              <a:buNone/>
            </a:pPr>
            <a:r>
              <a:rPr lang="en-US" altLang="ko-KR" b="1" dirty="0">
                <a:solidFill>
                  <a:srgbClr val="FF0000"/>
                </a:solidFill>
              </a:rPr>
              <a:t> </a:t>
            </a:r>
            <a:r>
              <a:rPr lang="ko-KR" altLang="en-US" b="1" dirty="0">
                <a:solidFill>
                  <a:srgbClr val="FF0000"/>
                </a:solidFill>
              </a:rPr>
              <a:t>  </a:t>
            </a:r>
            <a:endParaRPr lang="en-US" altLang="ko-KR" b="1" dirty="0">
              <a:solidFill>
                <a:srgbClr val="FF0000"/>
              </a:solidFill>
            </a:endParaRPr>
          </a:p>
          <a:p>
            <a:pPr marL="347400" lvl="1" indent="0">
              <a:buFont typeface="Arial" panose="020B0604020202020204" pitchFamily="34" charset="0"/>
              <a:buNone/>
            </a:pPr>
            <a:endParaRPr lang="en-US" altLang="ko-KR" dirty="0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AA82CA89-D05E-4C56-AAAC-3025F5F3AF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0248296"/>
              </p:ext>
            </p:extLst>
          </p:nvPr>
        </p:nvGraphicFramePr>
        <p:xfrm>
          <a:off x="6641236" y="4447141"/>
          <a:ext cx="5372100" cy="1840676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790700">
                  <a:extLst>
                    <a:ext uri="{9D8B030D-6E8A-4147-A177-3AD203B41FA5}">
                      <a16:colId xmlns:a16="http://schemas.microsoft.com/office/drawing/2014/main" val="2426762123"/>
                    </a:ext>
                  </a:extLst>
                </a:gridCol>
                <a:gridCol w="1790700">
                  <a:extLst>
                    <a:ext uri="{9D8B030D-6E8A-4147-A177-3AD203B41FA5}">
                      <a16:colId xmlns:a16="http://schemas.microsoft.com/office/drawing/2014/main" val="314484066"/>
                    </a:ext>
                  </a:extLst>
                </a:gridCol>
                <a:gridCol w="1790700">
                  <a:extLst>
                    <a:ext uri="{9D8B030D-6E8A-4147-A177-3AD203B41FA5}">
                      <a16:colId xmlns:a16="http://schemas.microsoft.com/office/drawing/2014/main" val="640003082"/>
                    </a:ext>
                  </a:extLst>
                </a:gridCol>
              </a:tblGrid>
              <a:tr h="428625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Baseline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tf.data</a:t>
                      </a:r>
                      <a:endParaRPr lang="ko-KR" altLang="en-US" dirty="0"/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3274723"/>
                  </a:ext>
                </a:extLst>
              </a:tr>
              <a:tr h="6847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Batching time(ns.)</a:t>
                      </a:r>
                      <a:endParaRPr lang="ko-KR" altLang="en-US" sz="1600" b="1" dirty="0"/>
                    </a:p>
                  </a:txBody>
                  <a:tcPr anchor="ctr"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622.047</a:t>
                      </a:r>
                      <a:endParaRPr lang="ko-KR" altLang="en-US" b="1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215.91</a:t>
                      </a:r>
                      <a:endParaRPr lang="ko-KR" altLang="en-US" b="1" dirty="0"/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2067751"/>
                  </a:ext>
                </a:extLst>
              </a:tr>
              <a:tr h="72730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/>
                        <a:t>Elapsed time for 1Epoch(Sec.)</a:t>
                      </a:r>
                      <a:endParaRPr lang="ko-KR" altLang="en-US" sz="1400" b="1" dirty="0"/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20</a:t>
                      </a:r>
                      <a:endParaRPr lang="ko-KR" altLang="en-US" b="1" dirty="0"/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15</a:t>
                      </a:r>
                      <a:endParaRPr lang="ko-KR" altLang="en-US" b="1" dirty="0"/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27727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3244191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648225B-1CB1-42A8-A96A-3C5E3D53C0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34</a:t>
            </a:fld>
            <a:endParaRPr lang="ko-KR" alt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618D62C4-1907-4AD0-B8AD-3F5319081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0" y="165629"/>
            <a:ext cx="11757660" cy="700498"/>
          </a:xfrm>
        </p:spPr>
        <p:txBody>
          <a:bodyPr/>
          <a:lstStyle/>
          <a:p>
            <a:r>
              <a:rPr lang="en-US" altLang="ko-KR" dirty="0" err="1">
                <a:latin typeface="+mn-ea"/>
                <a:ea typeface="+mn-ea"/>
              </a:rPr>
              <a:t>tf.data</a:t>
            </a:r>
            <a:r>
              <a:rPr lang="ko-KR" altLang="en-US" dirty="0">
                <a:latin typeface="+mn-ea"/>
                <a:ea typeface="+mn-ea"/>
              </a:rPr>
              <a:t>  </a:t>
            </a:r>
            <a:r>
              <a:rPr lang="en-US" altLang="ko-KR" dirty="0">
                <a:latin typeface="+mn-ea"/>
                <a:ea typeface="+mn-ea"/>
              </a:rPr>
              <a:t>pipeline</a:t>
            </a:r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93" name="내용 개체 틀 2">
            <a:extLst>
              <a:ext uri="{FF2B5EF4-FFF2-40B4-BE49-F238E27FC236}">
                <a16:creationId xmlns:a16="http://schemas.microsoft.com/office/drawing/2014/main" id="{19300838-995C-4DEF-9D93-AF01E9CB57B2}"/>
              </a:ext>
            </a:extLst>
          </p:cNvPr>
          <p:cNvSpPr txBox="1">
            <a:spLocks/>
          </p:cNvSpPr>
          <p:nvPr/>
        </p:nvSpPr>
        <p:spPr>
          <a:xfrm>
            <a:off x="268793" y="959034"/>
            <a:ext cx="11757660" cy="51460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4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00" indent="-228600" algn="l" defTabSz="914400" rtl="0" eaLnBrk="1" latinLnBrk="1" hangingPunct="1">
              <a:lnSpc>
                <a:spcPct val="14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err="1"/>
              <a:t>tf.data.Dataset.from_tensor_slice</a:t>
            </a:r>
            <a:r>
              <a:rPr lang="en-US" altLang="ko-KR" dirty="0"/>
              <a:t>(</a:t>
            </a:r>
            <a:r>
              <a:rPr lang="en-US" altLang="ko-KR" dirty="0" err="1"/>
              <a:t>x,y</a:t>
            </a:r>
            <a:r>
              <a:rPr lang="en-US" altLang="ko-KR" dirty="0"/>
              <a:t>).shuffle(60000).batch(32)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347400" lvl="1" indent="0">
              <a:buNone/>
            </a:pPr>
            <a:r>
              <a:rPr lang="en-US" altLang="ko-KR" b="1" dirty="0">
                <a:solidFill>
                  <a:srgbClr val="FF0000"/>
                </a:solidFill>
              </a:rPr>
              <a:t> </a:t>
            </a:r>
            <a:r>
              <a:rPr lang="ko-KR" altLang="en-US" b="1" dirty="0">
                <a:solidFill>
                  <a:srgbClr val="FF0000"/>
                </a:solidFill>
              </a:rPr>
              <a:t>  </a:t>
            </a:r>
            <a:endParaRPr lang="en-US" altLang="ko-KR" b="1" dirty="0">
              <a:solidFill>
                <a:srgbClr val="FF0000"/>
              </a:solidFill>
            </a:endParaRPr>
          </a:p>
          <a:p>
            <a:pPr marL="347400" lvl="1" indent="0">
              <a:buFont typeface="Arial" panose="020B0604020202020204" pitchFamily="34" charset="0"/>
              <a:buNone/>
            </a:pPr>
            <a:endParaRPr lang="en-US" altLang="ko-KR" dirty="0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C8360E29-7B9D-4A2A-9DE5-8A542692C3C2}"/>
              </a:ext>
            </a:extLst>
          </p:cNvPr>
          <p:cNvSpPr/>
          <p:nvPr/>
        </p:nvSpPr>
        <p:spPr>
          <a:xfrm>
            <a:off x="426451" y="2930561"/>
            <a:ext cx="705097" cy="913869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CPU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11E9939D-D5DA-456E-B45A-ACA5B0265AF9}"/>
              </a:ext>
            </a:extLst>
          </p:cNvPr>
          <p:cNvSpPr/>
          <p:nvPr/>
        </p:nvSpPr>
        <p:spPr>
          <a:xfrm>
            <a:off x="426451" y="4020719"/>
            <a:ext cx="705097" cy="443325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GPU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7B11F987-A25D-46A1-9E45-26089A6BAF1C}"/>
              </a:ext>
            </a:extLst>
          </p:cNvPr>
          <p:cNvSpPr/>
          <p:nvPr/>
        </p:nvSpPr>
        <p:spPr>
          <a:xfrm>
            <a:off x="1345866" y="4019882"/>
            <a:ext cx="2367486" cy="44934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>
                <a:solidFill>
                  <a:schemeClr val="tx1"/>
                </a:solidFill>
              </a:rPr>
              <a:t>idle</a:t>
            </a:r>
            <a:endParaRPr lang="ko-KR" altLang="en-US" sz="1050" b="1" dirty="0">
              <a:solidFill>
                <a:schemeClr val="tx1"/>
              </a:solidFill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9EE38C77-508F-4B11-845F-104299EA027F}"/>
              </a:ext>
            </a:extLst>
          </p:cNvPr>
          <p:cNvSpPr/>
          <p:nvPr/>
        </p:nvSpPr>
        <p:spPr>
          <a:xfrm>
            <a:off x="1336374" y="2919859"/>
            <a:ext cx="10586833" cy="923048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479527C5-E3A7-4A3A-8628-C0948DA50198}"/>
              </a:ext>
            </a:extLst>
          </p:cNvPr>
          <p:cNvSpPr/>
          <p:nvPr/>
        </p:nvSpPr>
        <p:spPr>
          <a:xfrm>
            <a:off x="1340591" y="3651719"/>
            <a:ext cx="707302" cy="18797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tx1"/>
                </a:solidFill>
              </a:rPr>
              <a:t>Preprocess</a:t>
            </a:r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B2895FF8-0958-48DC-937D-FF092E23CF08}"/>
              </a:ext>
            </a:extLst>
          </p:cNvPr>
          <p:cNvSpPr/>
          <p:nvPr/>
        </p:nvSpPr>
        <p:spPr>
          <a:xfrm>
            <a:off x="2049518" y="3646093"/>
            <a:ext cx="961317" cy="19340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tx1"/>
                </a:solidFill>
              </a:rPr>
              <a:t>Shuffle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513037D-2B69-45D9-B53E-588B567AA626}"/>
              </a:ext>
            </a:extLst>
          </p:cNvPr>
          <p:cNvSpPr/>
          <p:nvPr/>
        </p:nvSpPr>
        <p:spPr>
          <a:xfrm>
            <a:off x="2998953" y="2923716"/>
            <a:ext cx="408873" cy="91298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tx1"/>
                </a:solidFill>
              </a:rPr>
              <a:t>Send</a:t>
            </a:r>
          </a:p>
          <a:p>
            <a:pPr algn="ctr"/>
            <a:r>
              <a:rPr lang="en-US" altLang="ko-KR" sz="800" b="1" dirty="0">
                <a:solidFill>
                  <a:schemeClr val="tx1"/>
                </a:solidFill>
              </a:rPr>
              <a:t>to </a:t>
            </a:r>
          </a:p>
          <a:p>
            <a:pPr algn="ctr"/>
            <a:r>
              <a:rPr lang="en-US" altLang="ko-KR" sz="800" b="1" dirty="0">
                <a:solidFill>
                  <a:schemeClr val="tx1"/>
                </a:solidFill>
              </a:rPr>
              <a:t>GPU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F0C336CE-6AC5-4300-A182-F202FA0E5BD1}"/>
              </a:ext>
            </a:extLst>
          </p:cNvPr>
          <p:cNvSpPr/>
          <p:nvPr/>
        </p:nvSpPr>
        <p:spPr>
          <a:xfrm>
            <a:off x="4870462" y="4020000"/>
            <a:ext cx="409262" cy="44967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</a:rPr>
              <a:t>idle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6F3A9200-1F87-41E2-8C8C-04F9BEADD619}"/>
              </a:ext>
            </a:extLst>
          </p:cNvPr>
          <p:cNvSpPr/>
          <p:nvPr/>
        </p:nvSpPr>
        <p:spPr>
          <a:xfrm>
            <a:off x="3717950" y="4019882"/>
            <a:ext cx="1152511" cy="44854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</a:rPr>
              <a:t>Train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467B31D-FC1B-4267-97FC-3FC8FB8C241E}"/>
              </a:ext>
            </a:extLst>
          </p:cNvPr>
          <p:cNvSpPr txBox="1"/>
          <p:nvPr/>
        </p:nvSpPr>
        <p:spPr>
          <a:xfrm>
            <a:off x="1342654" y="2924391"/>
            <a:ext cx="284095" cy="261610"/>
          </a:xfrm>
          <a:prstGeom prst="rect">
            <a:avLst/>
          </a:prstGeom>
          <a:noFill/>
          <a:ln w="28575"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0A1B156-2A94-402A-991A-673D4EC1F0AA}"/>
              </a:ext>
            </a:extLst>
          </p:cNvPr>
          <p:cNvSpPr txBox="1"/>
          <p:nvPr/>
        </p:nvSpPr>
        <p:spPr>
          <a:xfrm>
            <a:off x="9875416" y="3172416"/>
            <a:ext cx="20107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Prepare</a:t>
            </a:r>
          </a:p>
          <a:p>
            <a:pPr algn="ctr"/>
            <a:r>
              <a:rPr lang="en-US" altLang="ko-KR" sz="1200" b="1" dirty="0"/>
              <a:t>Back Propagation</a:t>
            </a:r>
            <a:endParaRPr lang="ko-KR" altLang="en-US" sz="1200" b="1" dirty="0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D420623F-ED25-4878-A6C4-1A95B43A1433}"/>
              </a:ext>
            </a:extLst>
          </p:cNvPr>
          <p:cNvSpPr/>
          <p:nvPr/>
        </p:nvSpPr>
        <p:spPr>
          <a:xfrm>
            <a:off x="3413924" y="3461199"/>
            <a:ext cx="1142524" cy="18736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tx1"/>
                </a:solidFill>
              </a:rPr>
              <a:t>Batch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0A0B37BF-8E20-4129-BA3C-62494A2C60B1}"/>
              </a:ext>
            </a:extLst>
          </p:cNvPr>
          <p:cNvSpPr/>
          <p:nvPr/>
        </p:nvSpPr>
        <p:spPr>
          <a:xfrm>
            <a:off x="3412256" y="3656411"/>
            <a:ext cx="566276" cy="18801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tx1"/>
                </a:solidFill>
              </a:rPr>
              <a:t>Shuffle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CCDD6639-94B5-48E2-B7FE-91D35789A96A}"/>
              </a:ext>
            </a:extLst>
          </p:cNvPr>
          <p:cNvSpPr/>
          <p:nvPr/>
        </p:nvSpPr>
        <p:spPr>
          <a:xfrm>
            <a:off x="4556127" y="2926089"/>
            <a:ext cx="408873" cy="91298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tx1"/>
                </a:solidFill>
              </a:rPr>
              <a:t>Send</a:t>
            </a:r>
          </a:p>
          <a:p>
            <a:pPr algn="ctr"/>
            <a:r>
              <a:rPr lang="en-US" altLang="ko-KR" sz="800" b="1" dirty="0">
                <a:solidFill>
                  <a:schemeClr val="tx1"/>
                </a:solidFill>
              </a:rPr>
              <a:t>to </a:t>
            </a:r>
          </a:p>
          <a:p>
            <a:pPr algn="ctr"/>
            <a:r>
              <a:rPr lang="en-US" altLang="ko-KR" sz="800" b="1" dirty="0">
                <a:solidFill>
                  <a:schemeClr val="tx1"/>
                </a:solidFill>
              </a:rPr>
              <a:t>GPU</a:t>
            </a: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FACE2C1C-BC7A-4DB3-9BB2-399BAFD2A1F3}"/>
              </a:ext>
            </a:extLst>
          </p:cNvPr>
          <p:cNvSpPr/>
          <p:nvPr/>
        </p:nvSpPr>
        <p:spPr>
          <a:xfrm>
            <a:off x="7805426" y="2926807"/>
            <a:ext cx="408873" cy="91298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tx1"/>
                </a:solidFill>
              </a:rPr>
              <a:t>Send</a:t>
            </a:r>
          </a:p>
          <a:p>
            <a:pPr algn="ctr"/>
            <a:r>
              <a:rPr lang="en-US" altLang="ko-KR" sz="800" b="1" dirty="0">
                <a:solidFill>
                  <a:schemeClr val="tx1"/>
                </a:solidFill>
              </a:rPr>
              <a:t>to </a:t>
            </a:r>
          </a:p>
          <a:p>
            <a:pPr algn="ctr"/>
            <a:r>
              <a:rPr lang="en-US" altLang="ko-KR" sz="800" b="1" dirty="0">
                <a:solidFill>
                  <a:schemeClr val="tx1"/>
                </a:solidFill>
              </a:rPr>
              <a:t>GPU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7C6D9D8C-6FF8-4029-B4CA-434E2C8B5B8A}"/>
              </a:ext>
            </a:extLst>
          </p:cNvPr>
          <p:cNvSpPr txBox="1"/>
          <p:nvPr/>
        </p:nvSpPr>
        <p:spPr>
          <a:xfrm>
            <a:off x="3725068" y="4025874"/>
            <a:ext cx="251628" cy="253916"/>
          </a:xfrm>
          <a:prstGeom prst="rect">
            <a:avLst/>
          </a:prstGeom>
          <a:noFill/>
          <a:ln w="28575"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solidFill>
                  <a:schemeClr val="tx2"/>
                </a:solidFill>
              </a:rPr>
              <a:t>1</a:t>
            </a:r>
            <a:endParaRPr lang="ko-KR" altLang="en-US" sz="1000" b="1" dirty="0">
              <a:solidFill>
                <a:schemeClr val="tx2"/>
              </a:solidFill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7940653E-128D-417A-82C2-5FE64662F901}"/>
              </a:ext>
            </a:extLst>
          </p:cNvPr>
          <p:cNvSpPr txBox="1"/>
          <p:nvPr/>
        </p:nvSpPr>
        <p:spPr>
          <a:xfrm>
            <a:off x="4968987" y="2928830"/>
            <a:ext cx="251628" cy="253916"/>
          </a:xfrm>
          <a:prstGeom prst="rect">
            <a:avLst/>
          </a:prstGeom>
          <a:noFill/>
          <a:ln w="28575"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solidFill>
                  <a:schemeClr val="tx2"/>
                </a:solidFill>
              </a:rPr>
              <a:t>3</a:t>
            </a:r>
            <a:endParaRPr lang="ko-KR" altLang="en-US" sz="1000" b="1" dirty="0">
              <a:solidFill>
                <a:schemeClr val="tx2"/>
              </a:solidFill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252BF70-2CB5-4CBA-84B1-6A35A4F9ED4E}"/>
              </a:ext>
            </a:extLst>
          </p:cNvPr>
          <p:cNvSpPr txBox="1"/>
          <p:nvPr/>
        </p:nvSpPr>
        <p:spPr>
          <a:xfrm>
            <a:off x="3403228" y="2926027"/>
            <a:ext cx="251628" cy="253916"/>
          </a:xfrm>
          <a:prstGeom prst="rect">
            <a:avLst/>
          </a:prstGeom>
          <a:noFill/>
          <a:ln w="28575"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solidFill>
                  <a:schemeClr val="tx2"/>
                </a:solidFill>
              </a:rPr>
              <a:t>2</a:t>
            </a:r>
            <a:endParaRPr lang="ko-KR" altLang="en-US" sz="1000" b="1" dirty="0">
              <a:solidFill>
                <a:schemeClr val="tx2"/>
              </a:solidFill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389642E6-C40D-40B1-B9F6-3D41C3CCBF12}"/>
              </a:ext>
            </a:extLst>
          </p:cNvPr>
          <p:cNvSpPr/>
          <p:nvPr/>
        </p:nvSpPr>
        <p:spPr>
          <a:xfrm>
            <a:off x="4976343" y="3465985"/>
            <a:ext cx="1191670" cy="18736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tx1"/>
                </a:solidFill>
              </a:rPr>
              <a:t>Batch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920AF634-4A2F-4B21-84C2-3A8A5E41EA0A}"/>
              </a:ext>
            </a:extLst>
          </p:cNvPr>
          <p:cNvSpPr/>
          <p:nvPr/>
        </p:nvSpPr>
        <p:spPr>
          <a:xfrm>
            <a:off x="4968910" y="3654248"/>
            <a:ext cx="583138" cy="17709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tx1"/>
                </a:solidFill>
              </a:rPr>
              <a:t>Shuffle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310EDDCD-BEE7-4C88-BDC3-29D05D962931}"/>
              </a:ext>
            </a:extLst>
          </p:cNvPr>
          <p:cNvSpPr/>
          <p:nvPr/>
        </p:nvSpPr>
        <p:spPr>
          <a:xfrm>
            <a:off x="6173693" y="2923169"/>
            <a:ext cx="408873" cy="91298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tx1"/>
                </a:solidFill>
              </a:rPr>
              <a:t>Send</a:t>
            </a:r>
          </a:p>
          <a:p>
            <a:pPr algn="ctr"/>
            <a:r>
              <a:rPr lang="en-US" altLang="ko-KR" sz="800" b="1" dirty="0">
                <a:solidFill>
                  <a:schemeClr val="tx1"/>
                </a:solidFill>
              </a:rPr>
              <a:t>to </a:t>
            </a:r>
          </a:p>
          <a:p>
            <a:pPr algn="ctr"/>
            <a:r>
              <a:rPr lang="en-US" altLang="ko-KR" sz="800" b="1" dirty="0">
                <a:solidFill>
                  <a:schemeClr val="tx1"/>
                </a:solidFill>
              </a:rPr>
              <a:t>GPU</a:t>
            </a: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821D3452-1AC6-4D0A-8CF1-899316F5BF05}"/>
              </a:ext>
            </a:extLst>
          </p:cNvPr>
          <p:cNvSpPr/>
          <p:nvPr/>
        </p:nvSpPr>
        <p:spPr>
          <a:xfrm>
            <a:off x="2039892" y="3461143"/>
            <a:ext cx="953389" cy="18736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tx1"/>
                </a:solidFill>
              </a:rPr>
              <a:t>Batch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B827B775-DD84-4BC1-AA1A-FA7E84F97DC8}"/>
              </a:ext>
            </a:extLst>
          </p:cNvPr>
          <p:cNvSpPr/>
          <p:nvPr/>
        </p:nvSpPr>
        <p:spPr>
          <a:xfrm>
            <a:off x="5280603" y="4018669"/>
            <a:ext cx="1202134" cy="44967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</a:rPr>
              <a:t>Train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AE615868-B60C-464C-958F-60BE5A9817C1}"/>
              </a:ext>
            </a:extLst>
          </p:cNvPr>
          <p:cNvSpPr txBox="1"/>
          <p:nvPr/>
        </p:nvSpPr>
        <p:spPr>
          <a:xfrm>
            <a:off x="5280934" y="4021170"/>
            <a:ext cx="251628" cy="253916"/>
          </a:xfrm>
          <a:prstGeom prst="rect">
            <a:avLst/>
          </a:prstGeom>
          <a:noFill/>
          <a:ln w="28575"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solidFill>
                  <a:schemeClr val="tx2"/>
                </a:solidFill>
              </a:rPr>
              <a:t>2</a:t>
            </a:r>
            <a:endParaRPr lang="ko-KR" altLang="en-US" sz="1000" b="1" dirty="0">
              <a:solidFill>
                <a:schemeClr val="tx2"/>
              </a:solidFill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44BE2A94-16B0-4A73-B24C-E8F3845B53D3}"/>
              </a:ext>
            </a:extLst>
          </p:cNvPr>
          <p:cNvSpPr/>
          <p:nvPr/>
        </p:nvSpPr>
        <p:spPr>
          <a:xfrm>
            <a:off x="6482312" y="4017993"/>
            <a:ext cx="409262" cy="44967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</a:rPr>
              <a:t>idle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816D9C9C-7A72-46D6-BF1E-E4FBDDD23D7B}"/>
              </a:ext>
            </a:extLst>
          </p:cNvPr>
          <p:cNvSpPr/>
          <p:nvPr/>
        </p:nvSpPr>
        <p:spPr>
          <a:xfrm>
            <a:off x="6891149" y="4017992"/>
            <a:ext cx="1202134" cy="44967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</a:rPr>
              <a:t>Train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0965AC3-4127-4BDC-927E-5C4BED22EB85}"/>
              </a:ext>
            </a:extLst>
          </p:cNvPr>
          <p:cNvSpPr txBox="1"/>
          <p:nvPr/>
        </p:nvSpPr>
        <p:spPr>
          <a:xfrm>
            <a:off x="6902865" y="4017990"/>
            <a:ext cx="251628" cy="253916"/>
          </a:xfrm>
          <a:prstGeom prst="rect">
            <a:avLst/>
          </a:prstGeom>
          <a:noFill/>
          <a:ln w="28575"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solidFill>
                  <a:schemeClr val="tx2"/>
                </a:solidFill>
              </a:rPr>
              <a:t>3</a:t>
            </a:r>
            <a:endParaRPr lang="ko-KR" altLang="en-US" sz="1000" b="1" dirty="0">
              <a:solidFill>
                <a:schemeClr val="tx2"/>
              </a:solidFill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D0D01202-492A-421F-9AC8-C4FF2113AD14}"/>
              </a:ext>
            </a:extLst>
          </p:cNvPr>
          <p:cNvSpPr txBox="1"/>
          <p:nvPr/>
        </p:nvSpPr>
        <p:spPr>
          <a:xfrm>
            <a:off x="6578028" y="2922275"/>
            <a:ext cx="251628" cy="253916"/>
          </a:xfrm>
          <a:prstGeom prst="rect">
            <a:avLst/>
          </a:prstGeom>
          <a:noFill/>
          <a:ln w="28575"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solidFill>
                  <a:schemeClr val="tx2"/>
                </a:solidFill>
              </a:rPr>
              <a:t>…</a:t>
            </a:r>
            <a:endParaRPr lang="ko-KR" altLang="en-US" sz="1000" b="1" dirty="0">
              <a:solidFill>
                <a:schemeClr val="tx2"/>
              </a:solidFill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A0988213-28D9-4C97-AB0F-BF33882BE53B}"/>
              </a:ext>
            </a:extLst>
          </p:cNvPr>
          <p:cNvSpPr/>
          <p:nvPr/>
        </p:nvSpPr>
        <p:spPr>
          <a:xfrm>
            <a:off x="6592933" y="3464355"/>
            <a:ext cx="1205154" cy="18736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tx1"/>
                </a:solidFill>
              </a:rPr>
              <a:t>Batch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98B11C25-2E46-4579-88D8-596B1235FE56}"/>
              </a:ext>
            </a:extLst>
          </p:cNvPr>
          <p:cNvSpPr/>
          <p:nvPr/>
        </p:nvSpPr>
        <p:spPr>
          <a:xfrm>
            <a:off x="6585500" y="3652618"/>
            <a:ext cx="583138" cy="17709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tx1"/>
                </a:solidFill>
              </a:rPr>
              <a:t>Shuffle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07B597CE-EEC5-4176-8B0A-D113B4377257}"/>
              </a:ext>
            </a:extLst>
          </p:cNvPr>
          <p:cNvSpPr/>
          <p:nvPr/>
        </p:nvSpPr>
        <p:spPr>
          <a:xfrm>
            <a:off x="8092433" y="4017992"/>
            <a:ext cx="409262" cy="44967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</a:rPr>
              <a:t>idle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D6DB6F50-D203-42A3-8993-7FA6EEF6674C}"/>
              </a:ext>
            </a:extLst>
          </p:cNvPr>
          <p:cNvSpPr/>
          <p:nvPr/>
        </p:nvSpPr>
        <p:spPr>
          <a:xfrm>
            <a:off x="8501270" y="4017991"/>
            <a:ext cx="1202134" cy="44967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</a:rPr>
              <a:t>Train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0C663C37-9F0C-4795-A2A3-57C95BE0950D}"/>
              </a:ext>
            </a:extLst>
          </p:cNvPr>
          <p:cNvSpPr txBox="1"/>
          <p:nvPr/>
        </p:nvSpPr>
        <p:spPr>
          <a:xfrm>
            <a:off x="8506293" y="4025873"/>
            <a:ext cx="251628" cy="253916"/>
          </a:xfrm>
          <a:prstGeom prst="rect">
            <a:avLst/>
          </a:prstGeom>
          <a:noFill/>
          <a:ln w="28575"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solidFill>
                  <a:schemeClr val="tx2"/>
                </a:solidFill>
              </a:rPr>
              <a:t>…</a:t>
            </a:r>
            <a:endParaRPr lang="ko-KR" altLang="en-US" sz="1000" b="1" dirty="0">
              <a:solidFill>
                <a:schemeClr val="tx2"/>
              </a:solidFill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22690BEA-F937-486F-B57C-BEDFA27E4341}"/>
              </a:ext>
            </a:extLst>
          </p:cNvPr>
          <p:cNvSpPr/>
          <p:nvPr/>
        </p:nvSpPr>
        <p:spPr>
          <a:xfrm>
            <a:off x="9423592" y="2926094"/>
            <a:ext cx="408873" cy="91298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tx1"/>
                </a:solidFill>
              </a:rPr>
              <a:t>Send</a:t>
            </a:r>
          </a:p>
          <a:p>
            <a:pPr algn="ctr"/>
            <a:r>
              <a:rPr lang="en-US" altLang="ko-KR" sz="800" b="1" dirty="0">
                <a:solidFill>
                  <a:schemeClr val="tx1"/>
                </a:solidFill>
              </a:rPr>
              <a:t>to </a:t>
            </a:r>
          </a:p>
          <a:p>
            <a:pPr algn="ctr"/>
            <a:r>
              <a:rPr lang="en-US" altLang="ko-KR" sz="800" b="1" dirty="0">
                <a:solidFill>
                  <a:schemeClr val="tx1"/>
                </a:solidFill>
              </a:rPr>
              <a:t>GPU</a:t>
            </a: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ED4AFE44-9BEF-479E-9839-A3F9D9E99E50}"/>
              </a:ext>
            </a:extLst>
          </p:cNvPr>
          <p:cNvSpPr/>
          <p:nvPr/>
        </p:nvSpPr>
        <p:spPr>
          <a:xfrm>
            <a:off x="8221638" y="3463557"/>
            <a:ext cx="1191670" cy="18736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tx1"/>
                </a:solidFill>
              </a:rPr>
              <a:t>Batch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A22FBED4-206F-4505-BE32-AE527571B848}"/>
              </a:ext>
            </a:extLst>
          </p:cNvPr>
          <p:cNvSpPr/>
          <p:nvPr/>
        </p:nvSpPr>
        <p:spPr>
          <a:xfrm>
            <a:off x="8214299" y="3658498"/>
            <a:ext cx="583138" cy="17709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tx1"/>
                </a:solidFill>
              </a:rPr>
              <a:t>Shuffle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EDD30DF5-D45C-4851-A9A1-39AD48C953D1}"/>
              </a:ext>
            </a:extLst>
          </p:cNvPr>
          <p:cNvSpPr txBox="1"/>
          <p:nvPr/>
        </p:nvSpPr>
        <p:spPr>
          <a:xfrm>
            <a:off x="8214298" y="2929970"/>
            <a:ext cx="277877" cy="246221"/>
          </a:xfrm>
          <a:prstGeom prst="rect">
            <a:avLst/>
          </a:prstGeom>
          <a:noFill/>
          <a:ln w="28575"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solidFill>
                  <a:schemeClr val="tx2"/>
                </a:solidFill>
              </a:rPr>
              <a:t>N</a:t>
            </a:r>
            <a:endParaRPr lang="ko-KR" altLang="en-US" sz="1000" b="1" dirty="0">
              <a:solidFill>
                <a:schemeClr val="tx2"/>
              </a:solidFill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8CC9F39C-B1C8-45FE-8177-63E51D411558}"/>
              </a:ext>
            </a:extLst>
          </p:cNvPr>
          <p:cNvSpPr/>
          <p:nvPr/>
        </p:nvSpPr>
        <p:spPr>
          <a:xfrm>
            <a:off x="9702129" y="4017991"/>
            <a:ext cx="409262" cy="44967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</a:rPr>
              <a:t>idle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A7D4D95D-F661-4FD1-98F0-FEB7264A688B}"/>
              </a:ext>
            </a:extLst>
          </p:cNvPr>
          <p:cNvSpPr/>
          <p:nvPr/>
        </p:nvSpPr>
        <p:spPr>
          <a:xfrm>
            <a:off x="10110966" y="4017990"/>
            <a:ext cx="1299877" cy="44967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Train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C270AB7C-B61F-4B9D-B1D6-D1C09A0FF9B0}"/>
              </a:ext>
            </a:extLst>
          </p:cNvPr>
          <p:cNvSpPr txBox="1"/>
          <p:nvPr/>
        </p:nvSpPr>
        <p:spPr>
          <a:xfrm>
            <a:off x="10115988" y="4025872"/>
            <a:ext cx="352899" cy="215444"/>
          </a:xfrm>
          <a:prstGeom prst="rect">
            <a:avLst/>
          </a:prstGeom>
          <a:noFill/>
          <a:ln w="28575"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endParaRPr lang="ko-KR" altLang="en-US" sz="800" b="1" dirty="0">
              <a:solidFill>
                <a:schemeClr val="tx2"/>
              </a:solidFill>
            </a:endParaRP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07B4FC11-6928-436C-AF5F-3D2E690E3DDA}"/>
              </a:ext>
            </a:extLst>
          </p:cNvPr>
          <p:cNvSpPr txBox="1"/>
          <p:nvPr/>
        </p:nvSpPr>
        <p:spPr>
          <a:xfrm>
            <a:off x="10099552" y="4017989"/>
            <a:ext cx="4206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N-1</a:t>
            </a:r>
            <a:endParaRPr lang="ko-KR" altLang="en-US" sz="1000" dirty="0"/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7FDFC571-1B47-49D3-92DE-24CCEED2A34D}"/>
              </a:ext>
            </a:extLst>
          </p:cNvPr>
          <p:cNvSpPr/>
          <p:nvPr/>
        </p:nvSpPr>
        <p:spPr>
          <a:xfrm>
            <a:off x="11416381" y="4017645"/>
            <a:ext cx="409262" cy="44967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</a:rPr>
              <a:t>idle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37014B62-6C6C-4B1E-B149-4CC33F2A2C29}"/>
              </a:ext>
            </a:extLst>
          </p:cNvPr>
          <p:cNvCxnSpPr>
            <a:cxnSpLocks/>
          </p:cNvCxnSpPr>
          <p:nvPr/>
        </p:nvCxnSpPr>
        <p:spPr>
          <a:xfrm>
            <a:off x="3389011" y="3855709"/>
            <a:ext cx="301057" cy="158613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직선 연결선 143">
            <a:extLst>
              <a:ext uri="{FF2B5EF4-FFF2-40B4-BE49-F238E27FC236}">
                <a16:creationId xmlns:a16="http://schemas.microsoft.com/office/drawing/2014/main" id="{84E2F5AA-504A-40D0-867F-B8BCD09222FB}"/>
              </a:ext>
            </a:extLst>
          </p:cNvPr>
          <p:cNvCxnSpPr>
            <a:cxnSpLocks/>
          </p:cNvCxnSpPr>
          <p:nvPr/>
        </p:nvCxnSpPr>
        <p:spPr>
          <a:xfrm>
            <a:off x="4989551" y="3846677"/>
            <a:ext cx="301057" cy="158613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1F448FC0-6EAB-48F6-8BD4-8C197FC52A42}"/>
              </a:ext>
            </a:extLst>
          </p:cNvPr>
          <p:cNvCxnSpPr>
            <a:cxnSpLocks/>
            <a:stCxn id="29" idx="1"/>
          </p:cNvCxnSpPr>
          <p:nvPr/>
        </p:nvCxnSpPr>
        <p:spPr>
          <a:xfrm flipH="1">
            <a:off x="3592277" y="2706516"/>
            <a:ext cx="3375388" cy="1234074"/>
          </a:xfrm>
          <a:prstGeom prst="straightConnector1">
            <a:avLst/>
          </a:prstGeom>
          <a:ln w="28575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4A3EF133-257E-4439-9E15-73447EA111BA}"/>
              </a:ext>
            </a:extLst>
          </p:cNvPr>
          <p:cNvCxnSpPr>
            <a:cxnSpLocks/>
          </p:cNvCxnSpPr>
          <p:nvPr/>
        </p:nvCxnSpPr>
        <p:spPr>
          <a:xfrm flipH="1">
            <a:off x="5175137" y="2699263"/>
            <a:ext cx="1797537" cy="1241327"/>
          </a:xfrm>
          <a:prstGeom prst="straightConnector1">
            <a:avLst/>
          </a:prstGeom>
          <a:ln w="28575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0B1CBDD6-CF61-4170-B153-92F237DB5BCA}"/>
              </a:ext>
            </a:extLst>
          </p:cNvPr>
          <p:cNvSpPr txBox="1"/>
          <p:nvPr/>
        </p:nvSpPr>
        <p:spPr>
          <a:xfrm>
            <a:off x="6967665" y="2537239"/>
            <a:ext cx="29217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F0000"/>
                </a:solidFill>
              </a:rPr>
              <a:t>GPU, CPU </a:t>
            </a:r>
            <a:r>
              <a:rPr lang="ko-KR" altLang="en-US" sz="1600" b="1" dirty="0">
                <a:solidFill>
                  <a:srgbClr val="FF0000"/>
                </a:solidFill>
              </a:rPr>
              <a:t>비동기적 연산수행</a:t>
            </a:r>
          </a:p>
        </p:txBody>
      </p:sp>
      <p:cxnSp>
        <p:nvCxnSpPr>
          <p:cNvPr id="149" name="직선 화살표 연결선 148">
            <a:extLst>
              <a:ext uri="{FF2B5EF4-FFF2-40B4-BE49-F238E27FC236}">
                <a16:creationId xmlns:a16="http://schemas.microsoft.com/office/drawing/2014/main" id="{4E3FB174-EAAC-445D-A080-478A22730B5F}"/>
              </a:ext>
            </a:extLst>
          </p:cNvPr>
          <p:cNvCxnSpPr>
            <a:cxnSpLocks/>
            <a:stCxn id="151" idx="1"/>
          </p:cNvCxnSpPr>
          <p:nvPr/>
        </p:nvCxnSpPr>
        <p:spPr>
          <a:xfrm flipH="1">
            <a:off x="3650721" y="2084253"/>
            <a:ext cx="732146" cy="1641931"/>
          </a:xfrm>
          <a:prstGeom prst="straightConnector1">
            <a:avLst/>
          </a:prstGeom>
          <a:ln w="28575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TextBox 150">
            <a:extLst>
              <a:ext uri="{FF2B5EF4-FFF2-40B4-BE49-F238E27FC236}">
                <a16:creationId xmlns:a16="http://schemas.microsoft.com/office/drawing/2014/main" id="{A50E06A0-EE2C-483F-BEE7-A84B75C91833}"/>
              </a:ext>
            </a:extLst>
          </p:cNvPr>
          <p:cNvSpPr txBox="1"/>
          <p:nvPr/>
        </p:nvSpPr>
        <p:spPr>
          <a:xfrm>
            <a:off x="4382867" y="1914976"/>
            <a:ext cx="39936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FF0000"/>
                </a:solidFill>
              </a:rPr>
              <a:t>전체 </a:t>
            </a:r>
            <a:r>
              <a:rPr lang="en-US" altLang="ko-KR" sz="1600" b="1" dirty="0">
                <a:solidFill>
                  <a:srgbClr val="FF0000"/>
                </a:solidFill>
              </a:rPr>
              <a:t>60000</a:t>
            </a:r>
            <a:r>
              <a:rPr lang="ko-KR" altLang="en-US" sz="1600" b="1" dirty="0">
                <a:solidFill>
                  <a:srgbClr val="FF0000"/>
                </a:solidFill>
              </a:rPr>
              <a:t>개 데이터 중 </a:t>
            </a:r>
            <a:r>
              <a:rPr lang="en-US" altLang="ko-KR" sz="1600" b="1" dirty="0">
                <a:solidFill>
                  <a:srgbClr val="FF0000"/>
                </a:solidFill>
              </a:rPr>
              <a:t>32</a:t>
            </a:r>
            <a:r>
              <a:rPr lang="ko-KR" altLang="en-US" sz="1600" b="1" dirty="0">
                <a:solidFill>
                  <a:srgbClr val="FF0000"/>
                </a:solidFill>
              </a:rPr>
              <a:t>개 무작위 선택</a:t>
            </a:r>
          </a:p>
        </p:txBody>
      </p:sp>
    </p:spTree>
    <p:extLst>
      <p:ext uri="{BB962C8B-B14F-4D97-AF65-F5344CB8AC3E}">
        <p14:creationId xmlns:p14="http://schemas.microsoft.com/office/powerpoint/2010/main" val="2893733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" grpId="0" animBg="1"/>
      <p:bldP spid="122" grpId="0" animBg="1"/>
      <p:bldP spid="131" grpId="0" animBg="1"/>
      <p:bldP spid="137" grpId="0" animBg="1"/>
      <p:bldP spid="29" grpId="0"/>
      <p:bldP spid="151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648225B-1CB1-42A8-A96A-3C5E3D53C0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35</a:t>
            </a:fld>
            <a:endParaRPr lang="ko-KR" alt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618D62C4-1907-4AD0-B8AD-3F5319081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0" y="165629"/>
            <a:ext cx="11757660" cy="700498"/>
          </a:xfrm>
        </p:spPr>
        <p:txBody>
          <a:bodyPr/>
          <a:lstStyle/>
          <a:p>
            <a:r>
              <a:rPr lang="en-US" altLang="ko-KR" dirty="0" err="1">
                <a:latin typeface="+mn-ea"/>
                <a:ea typeface="+mn-ea"/>
              </a:rPr>
              <a:t>tf.data+multi</a:t>
            </a:r>
            <a:r>
              <a:rPr lang="en-US" altLang="ko-KR" dirty="0">
                <a:latin typeface="+mn-ea"/>
                <a:ea typeface="+mn-ea"/>
              </a:rPr>
              <a:t> shuffle </a:t>
            </a:r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93" name="내용 개체 틀 2">
            <a:extLst>
              <a:ext uri="{FF2B5EF4-FFF2-40B4-BE49-F238E27FC236}">
                <a16:creationId xmlns:a16="http://schemas.microsoft.com/office/drawing/2014/main" id="{19300838-995C-4DEF-9D93-AF01E9CB57B2}"/>
              </a:ext>
            </a:extLst>
          </p:cNvPr>
          <p:cNvSpPr txBox="1">
            <a:spLocks/>
          </p:cNvSpPr>
          <p:nvPr/>
        </p:nvSpPr>
        <p:spPr>
          <a:xfrm>
            <a:off x="255676" y="963924"/>
            <a:ext cx="11757660" cy="51460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4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00" indent="-228600" algn="l" defTabSz="914400" rtl="0" eaLnBrk="1" latinLnBrk="1" hangingPunct="1">
              <a:lnSpc>
                <a:spcPct val="14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err="1"/>
              <a:t>Tf.data</a:t>
            </a:r>
            <a:r>
              <a:rPr lang="en-US" altLang="ko-KR" dirty="0"/>
              <a:t> + Multi-thread</a:t>
            </a:r>
            <a:r>
              <a:rPr lang="ko-KR" altLang="en-US" dirty="0"/>
              <a:t> </a:t>
            </a:r>
            <a:r>
              <a:rPr lang="en-US" altLang="ko-KR" dirty="0"/>
              <a:t>shuffle </a:t>
            </a:r>
            <a:r>
              <a:rPr lang="ko-KR" altLang="en-US" dirty="0"/>
              <a:t> </a:t>
            </a:r>
            <a:r>
              <a:rPr lang="ko-KR" altLang="en-US" b="1" dirty="0">
                <a:solidFill>
                  <a:srgbClr val="FF0000"/>
                </a:solidFill>
              </a:rPr>
              <a:t> </a:t>
            </a:r>
            <a:endParaRPr lang="en-US" altLang="ko-KR" b="1" dirty="0">
              <a:solidFill>
                <a:srgbClr val="FF0000"/>
              </a:solidFill>
            </a:endParaRPr>
          </a:p>
          <a:p>
            <a:pPr lvl="1"/>
            <a:r>
              <a:rPr lang="en-US" altLang="ko-KR" dirty="0" err="1"/>
              <a:t>tf.data.Dataset</a:t>
            </a:r>
            <a:r>
              <a:rPr lang="en-US" altLang="ko-KR" dirty="0"/>
              <a:t>() </a:t>
            </a:r>
            <a:r>
              <a:rPr lang="ko-KR" altLang="en-US" dirty="0"/>
              <a:t>파이프라인에서 기존 </a:t>
            </a:r>
            <a:r>
              <a:rPr lang="en-US" altLang="ko-KR" dirty="0"/>
              <a:t>shuffle</a:t>
            </a:r>
            <a:r>
              <a:rPr lang="ko-KR" altLang="en-US" dirty="0"/>
              <a:t> 대신 </a:t>
            </a:r>
            <a:r>
              <a:rPr lang="en-US" altLang="ko-KR" dirty="0"/>
              <a:t>Multi-thread shuffle</a:t>
            </a:r>
            <a:r>
              <a:rPr lang="ko-KR" altLang="en-US" dirty="0"/>
              <a:t> 적용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en-US" altLang="ko-KR" dirty="0"/>
              <a:t>Epoch </a:t>
            </a:r>
            <a:r>
              <a:rPr lang="ko-KR" altLang="en-US" dirty="0"/>
              <a:t>마다 </a:t>
            </a:r>
            <a:r>
              <a:rPr lang="en-US" altLang="ko-KR" dirty="0"/>
              <a:t>shuffle </a:t>
            </a:r>
          </a:p>
          <a:p>
            <a:r>
              <a:rPr lang="en-US" altLang="ko-KR" dirty="0"/>
              <a:t>Step </a:t>
            </a:r>
            <a:r>
              <a:rPr lang="ko-KR" altLang="en-US" dirty="0"/>
              <a:t>마다 </a:t>
            </a:r>
            <a:r>
              <a:rPr lang="en-US" altLang="ko-KR" dirty="0"/>
              <a:t>shuffle</a:t>
            </a:r>
          </a:p>
        </p:txBody>
      </p:sp>
    </p:spTree>
    <p:extLst>
      <p:ext uri="{BB962C8B-B14F-4D97-AF65-F5344CB8AC3E}">
        <p14:creationId xmlns:p14="http://schemas.microsoft.com/office/powerpoint/2010/main" val="894222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9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500" fill="hold"/>
                                        <p:tgtEl>
                                          <p:spTgt spid="9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9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648225B-1CB1-42A8-A96A-3C5E3D53C0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36</a:t>
            </a:fld>
            <a:endParaRPr lang="ko-KR" alt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618D62C4-1907-4AD0-B8AD-3F5319081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0" y="165629"/>
            <a:ext cx="11757660" cy="700498"/>
          </a:xfrm>
        </p:spPr>
        <p:txBody>
          <a:bodyPr/>
          <a:lstStyle/>
          <a:p>
            <a:r>
              <a:rPr lang="en-US" altLang="ko-KR" dirty="0">
                <a:latin typeface="+mn-ea"/>
                <a:ea typeface="+mn-ea"/>
              </a:rPr>
              <a:t>Shuffle per Epoch test code</a:t>
            </a:r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93" name="내용 개체 틀 2">
            <a:extLst>
              <a:ext uri="{FF2B5EF4-FFF2-40B4-BE49-F238E27FC236}">
                <a16:creationId xmlns:a16="http://schemas.microsoft.com/office/drawing/2014/main" id="{19300838-995C-4DEF-9D93-AF01E9CB57B2}"/>
              </a:ext>
            </a:extLst>
          </p:cNvPr>
          <p:cNvSpPr txBox="1">
            <a:spLocks/>
          </p:cNvSpPr>
          <p:nvPr/>
        </p:nvSpPr>
        <p:spPr>
          <a:xfrm>
            <a:off x="255676" y="963924"/>
            <a:ext cx="11757660" cy="51460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4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00" indent="-228600" algn="l" defTabSz="914400" rtl="0" eaLnBrk="1" latinLnBrk="1" hangingPunct="1">
              <a:lnSpc>
                <a:spcPct val="14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Epoch </a:t>
            </a:r>
            <a:r>
              <a:rPr lang="ko-KR" altLang="en-US" dirty="0"/>
              <a:t>갱신 시 </a:t>
            </a:r>
            <a:r>
              <a:rPr lang="en-US" altLang="ko-KR" dirty="0" err="1"/>
              <a:t>tf.data</a:t>
            </a:r>
            <a:r>
              <a:rPr lang="ko-KR" altLang="en-US" dirty="0"/>
              <a:t>객체에 최초 할당된 메모리를 재사용</a:t>
            </a:r>
            <a:endParaRPr lang="en-US" altLang="ko-KR" dirty="0"/>
          </a:p>
          <a:p>
            <a:pPr lvl="1"/>
            <a:r>
              <a:rPr lang="ko-KR" altLang="en-US" dirty="0"/>
              <a:t>외부에서 </a:t>
            </a:r>
            <a:r>
              <a:rPr lang="ko-KR" altLang="en-US" dirty="0" err="1"/>
              <a:t>셔플된</a:t>
            </a:r>
            <a:r>
              <a:rPr lang="ko-KR" altLang="en-US" dirty="0"/>
              <a:t> 데이터를 전달할 수 없음 </a:t>
            </a:r>
            <a:endParaRPr lang="en-US" altLang="ko-KR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443F927-FD81-4AA1-B4D3-648E548D06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907" y="2127253"/>
            <a:ext cx="4505325" cy="203835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502882C-F8F9-4AAF-8C88-0AB4B4F6FE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907" y="4214501"/>
            <a:ext cx="6353175" cy="215265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B585EB71-8D5D-40FE-992E-461428F8E68E}"/>
              </a:ext>
            </a:extLst>
          </p:cNvPr>
          <p:cNvSpPr/>
          <p:nvPr/>
        </p:nvSpPr>
        <p:spPr>
          <a:xfrm>
            <a:off x="2553719" y="5534024"/>
            <a:ext cx="2799331" cy="83312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0C8B4F4-33C0-4970-8ED6-AE134A360CCC}"/>
              </a:ext>
            </a:extLst>
          </p:cNvPr>
          <p:cNvSpPr/>
          <p:nvPr/>
        </p:nvSpPr>
        <p:spPr>
          <a:xfrm>
            <a:off x="2553719" y="4345216"/>
            <a:ext cx="2799331" cy="93163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ABF5B33-CE29-4AB7-B191-AA2479A4BC1F}"/>
              </a:ext>
            </a:extLst>
          </p:cNvPr>
          <p:cNvSpPr txBox="1"/>
          <p:nvPr/>
        </p:nvSpPr>
        <p:spPr>
          <a:xfrm>
            <a:off x="7558526" y="4953683"/>
            <a:ext cx="57340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Epoch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en-US" altLang="ko-KR" dirty="0">
                <a:solidFill>
                  <a:srgbClr val="FF0000"/>
                </a:solidFill>
              </a:rPr>
              <a:t>loop</a:t>
            </a:r>
            <a:r>
              <a:rPr lang="ko-KR" altLang="en-US" dirty="0">
                <a:solidFill>
                  <a:srgbClr val="FF0000"/>
                </a:solidFill>
              </a:rPr>
              <a:t>가 갱신될 때 </a:t>
            </a:r>
            <a:endParaRPr lang="en-US" altLang="ko-KR" dirty="0">
              <a:solidFill>
                <a:srgbClr val="FF0000"/>
              </a:solidFill>
            </a:endParaRPr>
          </a:p>
          <a:p>
            <a:r>
              <a:rPr lang="ko-KR" altLang="en-US" dirty="0" err="1">
                <a:solidFill>
                  <a:srgbClr val="FF0000"/>
                </a:solidFill>
              </a:rPr>
              <a:t>셔플된</a:t>
            </a:r>
            <a:r>
              <a:rPr lang="ko-KR" altLang="en-US" dirty="0">
                <a:solidFill>
                  <a:srgbClr val="FF0000"/>
                </a:solidFill>
              </a:rPr>
              <a:t> 데이터가 반영되지 않음 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3FCE1254-F6E0-4BFD-8A69-59F82A99A7DA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5391440" y="4855886"/>
            <a:ext cx="2167086" cy="420963"/>
          </a:xfrm>
          <a:prstGeom prst="straightConnector1">
            <a:avLst/>
          </a:prstGeom>
          <a:ln w="28575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8B803D32-BEC6-42E6-BB93-DD7A6A952E8C}"/>
              </a:ext>
            </a:extLst>
          </p:cNvPr>
          <p:cNvCxnSpPr>
            <a:cxnSpLocks/>
            <a:stCxn id="13" idx="1"/>
          </p:cNvCxnSpPr>
          <p:nvPr/>
        </p:nvCxnSpPr>
        <p:spPr>
          <a:xfrm flipH="1">
            <a:off x="5391440" y="5276849"/>
            <a:ext cx="2167086" cy="641385"/>
          </a:xfrm>
          <a:prstGeom prst="straightConnector1">
            <a:avLst/>
          </a:prstGeom>
          <a:ln w="28575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03012FE-913A-4F7E-BAEA-EA4435BC674C}"/>
              </a:ext>
            </a:extLst>
          </p:cNvPr>
          <p:cNvSpPr/>
          <p:nvPr/>
        </p:nvSpPr>
        <p:spPr>
          <a:xfrm>
            <a:off x="1005906" y="2280809"/>
            <a:ext cx="2799331" cy="1714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20F14A6-B1D2-4625-9DBB-254F28A4F809}"/>
              </a:ext>
            </a:extLst>
          </p:cNvPr>
          <p:cNvSpPr txBox="1"/>
          <p:nvPr/>
        </p:nvSpPr>
        <p:spPr>
          <a:xfrm>
            <a:off x="5511230" y="2141448"/>
            <a:ext cx="57340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원본데이터 </a:t>
            </a:r>
            <a:r>
              <a:rPr lang="ko-KR" altLang="en-US" sz="1400" b="1" dirty="0" err="1">
                <a:solidFill>
                  <a:srgbClr val="FF0000"/>
                </a:solidFill>
              </a:rPr>
              <a:t>셔플</a:t>
            </a:r>
            <a:r>
              <a:rPr lang="ko-KR" altLang="en-US" sz="1400" b="1" dirty="0">
                <a:solidFill>
                  <a:srgbClr val="FF0000"/>
                </a:solidFill>
              </a:rPr>
              <a:t> </a:t>
            </a:r>
            <a:r>
              <a:rPr lang="en-US" altLang="ko-KR" sz="1400" b="1" dirty="0">
                <a:solidFill>
                  <a:srgbClr val="FF0000"/>
                </a:solidFill>
              </a:rPr>
              <a:t>(0~49)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E59E712-0513-4DD4-B054-575154BC4A50}"/>
              </a:ext>
            </a:extLst>
          </p:cNvPr>
          <p:cNvSpPr/>
          <p:nvPr/>
        </p:nvSpPr>
        <p:spPr>
          <a:xfrm>
            <a:off x="1005906" y="2456919"/>
            <a:ext cx="4505325" cy="1714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360999F-3885-437A-BE7A-A007816F4F01}"/>
              </a:ext>
            </a:extLst>
          </p:cNvPr>
          <p:cNvSpPr txBox="1"/>
          <p:nvPr/>
        </p:nvSpPr>
        <p:spPr>
          <a:xfrm>
            <a:off x="5511231" y="2383846"/>
            <a:ext cx="57340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Batch </a:t>
            </a:r>
            <a:r>
              <a:rPr lang="ko-KR" altLang="en-US" sz="1400" b="1" dirty="0">
                <a:solidFill>
                  <a:srgbClr val="FF0000"/>
                </a:solidFill>
              </a:rPr>
              <a:t>크기가 </a:t>
            </a:r>
            <a:r>
              <a:rPr lang="en-US" altLang="ko-KR" sz="1400" b="1" dirty="0">
                <a:solidFill>
                  <a:srgbClr val="FF0000"/>
                </a:solidFill>
              </a:rPr>
              <a:t>10</a:t>
            </a:r>
            <a:r>
              <a:rPr lang="ko-KR" altLang="en-US" sz="1400" b="1" dirty="0">
                <a:solidFill>
                  <a:srgbClr val="FF0000"/>
                </a:solidFill>
              </a:rPr>
              <a:t>인 </a:t>
            </a:r>
            <a:r>
              <a:rPr lang="en-US" altLang="ko-KR" sz="1400" b="1" dirty="0" err="1">
                <a:solidFill>
                  <a:srgbClr val="FF0000"/>
                </a:solidFill>
              </a:rPr>
              <a:t>tf.data</a:t>
            </a:r>
            <a:r>
              <a:rPr lang="en-US" altLang="ko-KR" sz="1400" b="1" dirty="0">
                <a:solidFill>
                  <a:srgbClr val="FF0000"/>
                </a:solidFill>
              </a:rPr>
              <a:t> </a:t>
            </a:r>
            <a:r>
              <a:rPr lang="ko-KR" altLang="en-US" sz="1400" b="1" dirty="0">
                <a:solidFill>
                  <a:srgbClr val="FF0000"/>
                </a:solidFill>
              </a:rPr>
              <a:t>객체 생성 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DF6BC4D-EA74-45AA-941D-2109DD48C58F}"/>
              </a:ext>
            </a:extLst>
          </p:cNvPr>
          <p:cNvSpPr/>
          <p:nvPr/>
        </p:nvSpPr>
        <p:spPr>
          <a:xfrm>
            <a:off x="1005905" y="2990671"/>
            <a:ext cx="2799331" cy="1714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106CA6A-409E-4D44-A89E-478378459809}"/>
              </a:ext>
            </a:extLst>
          </p:cNvPr>
          <p:cNvSpPr txBox="1"/>
          <p:nvPr/>
        </p:nvSpPr>
        <p:spPr>
          <a:xfrm>
            <a:off x="5511230" y="2855161"/>
            <a:ext cx="57340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Epoch loop 5</a:t>
            </a:r>
            <a:r>
              <a:rPr lang="ko-KR" altLang="en-US" sz="1400" b="1" dirty="0">
                <a:solidFill>
                  <a:srgbClr val="FF0000"/>
                </a:solidFill>
              </a:rPr>
              <a:t>회 반복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2BD1725-85CD-42CB-8578-B09BE3A8FA10}"/>
              </a:ext>
            </a:extLst>
          </p:cNvPr>
          <p:cNvSpPr/>
          <p:nvPr/>
        </p:nvSpPr>
        <p:spPr>
          <a:xfrm>
            <a:off x="1383163" y="3162121"/>
            <a:ext cx="2422073" cy="1778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879DE55-0B20-406D-90A9-40E1B5163992}"/>
              </a:ext>
            </a:extLst>
          </p:cNvPr>
          <p:cNvSpPr txBox="1"/>
          <p:nvPr/>
        </p:nvSpPr>
        <p:spPr>
          <a:xfrm>
            <a:off x="5511229" y="3097152"/>
            <a:ext cx="57340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Step</a:t>
            </a:r>
            <a:r>
              <a:rPr lang="ko-KR" altLang="en-US" sz="1400" b="1" dirty="0">
                <a:solidFill>
                  <a:srgbClr val="FF0000"/>
                </a:solidFill>
              </a:rPr>
              <a:t> </a:t>
            </a:r>
            <a:r>
              <a:rPr lang="en-US" altLang="ko-KR" sz="1400" b="1" dirty="0">
                <a:solidFill>
                  <a:srgbClr val="FF0000"/>
                </a:solidFill>
              </a:rPr>
              <a:t>loop 50</a:t>
            </a:r>
            <a:r>
              <a:rPr lang="ko-KR" altLang="en-US" sz="1400" b="1" dirty="0">
                <a:solidFill>
                  <a:srgbClr val="FF0000"/>
                </a:solidFill>
              </a:rPr>
              <a:t>개 데이터를 한번에 </a:t>
            </a:r>
            <a:r>
              <a:rPr lang="en-US" altLang="ko-KR" sz="1400" b="1" dirty="0">
                <a:solidFill>
                  <a:srgbClr val="FF0000"/>
                </a:solidFill>
              </a:rPr>
              <a:t>10 </a:t>
            </a:r>
            <a:r>
              <a:rPr lang="ko-KR" altLang="en-US" sz="1400" b="1" dirty="0">
                <a:solidFill>
                  <a:srgbClr val="FF0000"/>
                </a:solidFill>
              </a:rPr>
              <a:t>개씩 </a:t>
            </a:r>
            <a:r>
              <a:rPr lang="en-US" altLang="ko-KR" sz="1400" b="1" dirty="0">
                <a:solidFill>
                  <a:srgbClr val="FF0000"/>
                </a:solidFill>
              </a:rPr>
              <a:t>5</a:t>
            </a:r>
            <a:r>
              <a:rPr lang="ko-KR" altLang="en-US" sz="1400" b="1" dirty="0">
                <a:solidFill>
                  <a:srgbClr val="FF0000"/>
                </a:solidFill>
              </a:rPr>
              <a:t>회 반복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8FF0526-537A-4D1B-BB20-9DA6194F9AA5}"/>
              </a:ext>
            </a:extLst>
          </p:cNvPr>
          <p:cNvSpPr/>
          <p:nvPr/>
        </p:nvSpPr>
        <p:spPr>
          <a:xfrm>
            <a:off x="1459363" y="3524423"/>
            <a:ext cx="3617462" cy="18719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F3C3326-2824-4DB0-806C-F78F22A061C8}"/>
              </a:ext>
            </a:extLst>
          </p:cNvPr>
          <p:cNvSpPr txBox="1"/>
          <p:nvPr/>
        </p:nvSpPr>
        <p:spPr>
          <a:xfrm>
            <a:off x="5530281" y="3459467"/>
            <a:ext cx="57340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Epoch</a:t>
            </a:r>
            <a:r>
              <a:rPr lang="ko-KR" altLang="en-US" sz="1400" b="1" dirty="0">
                <a:solidFill>
                  <a:srgbClr val="FF0000"/>
                </a:solidFill>
              </a:rPr>
              <a:t> 종료 시 입력데이터 </a:t>
            </a:r>
            <a:r>
              <a:rPr lang="en-US" altLang="ko-KR" sz="1400" b="1" dirty="0">
                <a:solidFill>
                  <a:srgbClr val="FF0000"/>
                </a:solidFill>
              </a:rPr>
              <a:t>shuffle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4827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모니터, 스크린샷, 화면이(가) 표시된 사진&#10;&#10;자동 생성된 설명">
            <a:extLst>
              <a:ext uri="{FF2B5EF4-FFF2-40B4-BE49-F238E27FC236}">
                <a16:creationId xmlns:a16="http://schemas.microsoft.com/office/drawing/2014/main" id="{62261A4C-45E1-4B96-8443-FD095EE5804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08"/>
          <a:stretch/>
        </p:blipFill>
        <p:spPr>
          <a:xfrm>
            <a:off x="907776" y="2152073"/>
            <a:ext cx="7715250" cy="1988988"/>
          </a:xfrm>
          <a:prstGeom prst="rect">
            <a:avLst/>
          </a:prstGeom>
        </p:spPr>
      </p:pic>
      <p:pic>
        <p:nvPicPr>
          <p:cNvPr id="7" name="그림 6" descr="텍스트, 전자기기, 키보드이(가) 표시된 사진&#10;&#10;자동 생성된 설명">
            <a:extLst>
              <a:ext uri="{FF2B5EF4-FFF2-40B4-BE49-F238E27FC236}">
                <a16:creationId xmlns:a16="http://schemas.microsoft.com/office/drawing/2014/main" id="{4D8C92FC-FB18-409A-A21B-A04F042B702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195"/>
          <a:stretch/>
        </p:blipFill>
        <p:spPr>
          <a:xfrm>
            <a:off x="907776" y="4141061"/>
            <a:ext cx="3095625" cy="2322562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648225B-1CB1-42A8-A96A-3C5E3D53C0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37</a:t>
            </a:fld>
            <a:endParaRPr lang="ko-KR" alt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618D62C4-1907-4AD0-B8AD-3F5319081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0" y="165629"/>
            <a:ext cx="11757660" cy="700498"/>
          </a:xfrm>
        </p:spPr>
        <p:txBody>
          <a:bodyPr/>
          <a:lstStyle/>
          <a:p>
            <a:r>
              <a:rPr lang="en-US" altLang="ko-KR" dirty="0">
                <a:latin typeface="+mn-ea"/>
                <a:ea typeface="+mn-ea"/>
              </a:rPr>
              <a:t>Shuffle per Epoch test code</a:t>
            </a:r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93" name="내용 개체 틀 2">
            <a:extLst>
              <a:ext uri="{FF2B5EF4-FFF2-40B4-BE49-F238E27FC236}">
                <a16:creationId xmlns:a16="http://schemas.microsoft.com/office/drawing/2014/main" id="{19300838-995C-4DEF-9D93-AF01E9CB57B2}"/>
              </a:ext>
            </a:extLst>
          </p:cNvPr>
          <p:cNvSpPr txBox="1">
            <a:spLocks/>
          </p:cNvSpPr>
          <p:nvPr/>
        </p:nvSpPr>
        <p:spPr>
          <a:xfrm>
            <a:off x="255676" y="973160"/>
            <a:ext cx="11757660" cy="51460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4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00" indent="-228600" algn="l" defTabSz="914400" rtl="0" eaLnBrk="1" latinLnBrk="1" hangingPunct="1">
              <a:lnSpc>
                <a:spcPct val="14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err="1"/>
              <a:t>tf.data</a:t>
            </a:r>
            <a:r>
              <a:rPr lang="en-US" altLang="ko-KR" dirty="0"/>
              <a:t> </a:t>
            </a:r>
            <a:r>
              <a:rPr lang="ko-KR" altLang="en-US" dirty="0"/>
              <a:t>객체를 </a:t>
            </a:r>
            <a:r>
              <a:rPr lang="en-US" altLang="ko-KR" dirty="0" err="1"/>
              <a:t>Eopch</a:t>
            </a:r>
            <a:r>
              <a:rPr lang="en-US" altLang="ko-KR" dirty="0"/>
              <a:t> </a:t>
            </a:r>
            <a:r>
              <a:rPr lang="ko-KR" altLang="en-US" dirty="0"/>
              <a:t>마다 재할당</a:t>
            </a:r>
            <a:endParaRPr lang="en-US" altLang="ko-KR" dirty="0"/>
          </a:p>
          <a:p>
            <a:pPr lvl="1"/>
            <a:r>
              <a:rPr lang="ko-KR" altLang="en-US" dirty="0" err="1"/>
              <a:t>셔플</a:t>
            </a:r>
            <a:r>
              <a:rPr lang="ko-KR" altLang="en-US" dirty="0"/>
              <a:t> 메서드를 </a:t>
            </a:r>
            <a:r>
              <a:rPr lang="ko-KR" altLang="en-US" dirty="0" err="1"/>
              <a:t>텐서플로</a:t>
            </a:r>
            <a:r>
              <a:rPr lang="ko-KR" altLang="en-US" dirty="0"/>
              <a:t> 내부에서 실행이 가능한 </a:t>
            </a:r>
            <a:r>
              <a:rPr lang="en-US" altLang="ko-KR" dirty="0" err="1"/>
              <a:t>tf.function</a:t>
            </a:r>
            <a:r>
              <a:rPr lang="en-US" altLang="ko-KR" dirty="0"/>
              <a:t>() </a:t>
            </a:r>
            <a:r>
              <a:rPr lang="ko-KR" altLang="en-US" dirty="0"/>
              <a:t>으로 </a:t>
            </a:r>
            <a:r>
              <a:rPr lang="en-US" altLang="ko-KR" dirty="0"/>
              <a:t>wrapping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585EB71-8D5D-40FE-992E-461428F8E68E}"/>
              </a:ext>
            </a:extLst>
          </p:cNvPr>
          <p:cNvSpPr/>
          <p:nvPr/>
        </p:nvSpPr>
        <p:spPr>
          <a:xfrm>
            <a:off x="968114" y="5502924"/>
            <a:ext cx="2777383" cy="9606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0C8B4F4-33C0-4970-8ED6-AE134A360CCC}"/>
              </a:ext>
            </a:extLst>
          </p:cNvPr>
          <p:cNvSpPr/>
          <p:nvPr/>
        </p:nvSpPr>
        <p:spPr>
          <a:xfrm>
            <a:off x="946166" y="4356176"/>
            <a:ext cx="2799331" cy="93163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ABF5B33-CE29-4AB7-B191-AA2479A4BC1F}"/>
              </a:ext>
            </a:extLst>
          </p:cNvPr>
          <p:cNvSpPr txBox="1"/>
          <p:nvPr/>
        </p:nvSpPr>
        <p:spPr>
          <a:xfrm>
            <a:off x="5912583" y="4925680"/>
            <a:ext cx="57340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Epoch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en-US" altLang="ko-KR" dirty="0">
                <a:solidFill>
                  <a:srgbClr val="FF0000"/>
                </a:solidFill>
              </a:rPr>
              <a:t>loop</a:t>
            </a:r>
            <a:r>
              <a:rPr lang="ko-KR" altLang="en-US" dirty="0">
                <a:solidFill>
                  <a:srgbClr val="FF0000"/>
                </a:solidFill>
              </a:rPr>
              <a:t>가 갱신될 때 </a:t>
            </a:r>
            <a:endParaRPr lang="en-US" altLang="ko-KR" dirty="0">
              <a:solidFill>
                <a:srgbClr val="FF0000"/>
              </a:solidFill>
            </a:endParaRPr>
          </a:p>
          <a:p>
            <a:r>
              <a:rPr lang="ko-KR" altLang="en-US" dirty="0" err="1">
                <a:solidFill>
                  <a:srgbClr val="FF0000"/>
                </a:solidFill>
              </a:rPr>
              <a:t>셔플된</a:t>
            </a:r>
            <a:r>
              <a:rPr lang="ko-KR" altLang="en-US" dirty="0">
                <a:solidFill>
                  <a:srgbClr val="FF0000"/>
                </a:solidFill>
              </a:rPr>
              <a:t> 데이터가 반영 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3FCE1254-F6E0-4BFD-8A69-59F82A99A7DA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3745497" y="4827883"/>
            <a:ext cx="2167086" cy="420963"/>
          </a:xfrm>
          <a:prstGeom prst="straightConnector1">
            <a:avLst/>
          </a:prstGeom>
          <a:ln w="28575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8B803D32-BEC6-42E6-BB93-DD7A6A952E8C}"/>
              </a:ext>
            </a:extLst>
          </p:cNvPr>
          <p:cNvCxnSpPr>
            <a:cxnSpLocks/>
            <a:stCxn id="13" idx="1"/>
          </p:cNvCxnSpPr>
          <p:nvPr/>
        </p:nvCxnSpPr>
        <p:spPr>
          <a:xfrm flipH="1">
            <a:off x="3745497" y="5248846"/>
            <a:ext cx="2167086" cy="641385"/>
          </a:xfrm>
          <a:prstGeom prst="straightConnector1">
            <a:avLst/>
          </a:prstGeom>
          <a:ln w="28575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E59E712-0513-4DD4-B054-575154BC4A50}"/>
              </a:ext>
            </a:extLst>
          </p:cNvPr>
          <p:cNvSpPr/>
          <p:nvPr/>
        </p:nvSpPr>
        <p:spPr>
          <a:xfrm>
            <a:off x="1005905" y="2727899"/>
            <a:ext cx="6909659" cy="35766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8FF0526-537A-4D1B-BB20-9DA6194F9AA5}"/>
              </a:ext>
            </a:extLst>
          </p:cNvPr>
          <p:cNvSpPr/>
          <p:nvPr/>
        </p:nvSpPr>
        <p:spPr>
          <a:xfrm>
            <a:off x="1376235" y="3772383"/>
            <a:ext cx="6909659" cy="35771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0079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648225B-1CB1-42A8-A96A-3C5E3D53C0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38</a:t>
            </a:fld>
            <a:endParaRPr lang="ko-KR" alt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618D62C4-1907-4AD0-B8AD-3F5319081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0" y="165629"/>
            <a:ext cx="11757660" cy="700498"/>
          </a:xfrm>
        </p:spPr>
        <p:txBody>
          <a:bodyPr/>
          <a:lstStyle/>
          <a:p>
            <a:r>
              <a:rPr lang="ko-KR" altLang="en-US" dirty="0">
                <a:latin typeface="+mn-ea"/>
                <a:ea typeface="+mn-ea"/>
              </a:rPr>
              <a:t>전체 실행시간 비교 </a:t>
            </a:r>
          </a:p>
        </p:txBody>
      </p:sp>
      <p:sp>
        <p:nvSpPr>
          <p:cNvPr id="93" name="내용 개체 틀 2">
            <a:extLst>
              <a:ext uri="{FF2B5EF4-FFF2-40B4-BE49-F238E27FC236}">
                <a16:creationId xmlns:a16="http://schemas.microsoft.com/office/drawing/2014/main" id="{19300838-995C-4DEF-9D93-AF01E9CB57B2}"/>
              </a:ext>
            </a:extLst>
          </p:cNvPr>
          <p:cNvSpPr txBox="1">
            <a:spLocks/>
          </p:cNvSpPr>
          <p:nvPr/>
        </p:nvSpPr>
        <p:spPr>
          <a:xfrm>
            <a:off x="255676" y="973160"/>
            <a:ext cx="11757660" cy="51460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4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00" indent="-228600" algn="l" defTabSz="914400" rtl="0" eaLnBrk="1" latinLnBrk="1" hangingPunct="1">
              <a:lnSpc>
                <a:spcPct val="14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err="1"/>
              <a:t>tf.data</a:t>
            </a:r>
            <a:r>
              <a:rPr lang="en-US" altLang="ko-KR" dirty="0"/>
              <a:t> </a:t>
            </a:r>
            <a:r>
              <a:rPr lang="ko-KR" altLang="en-US" dirty="0"/>
              <a:t>객체를 </a:t>
            </a:r>
            <a:r>
              <a:rPr lang="en-US" altLang="ko-KR" dirty="0" err="1"/>
              <a:t>Eopch</a:t>
            </a:r>
            <a:r>
              <a:rPr lang="en-US" altLang="ko-KR" dirty="0"/>
              <a:t> </a:t>
            </a:r>
            <a:r>
              <a:rPr lang="ko-KR" altLang="en-US" dirty="0"/>
              <a:t>마다 재할당</a:t>
            </a:r>
            <a:endParaRPr lang="en-US" altLang="ko-KR" dirty="0"/>
          </a:p>
          <a:p>
            <a:pPr lvl="1"/>
            <a:r>
              <a:rPr lang="ko-KR" altLang="en-US" dirty="0" err="1"/>
              <a:t>셔플</a:t>
            </a:r>
            <a:r>
              <a:rPr lang="ko-KR" altLang="en-US" dirty="0"/>
              <a:t> 메서드를 </a:t>
            </a:r>
            <a:r>
              <a:rPr lang="ko-KR" altLang="en-US" dirty="0" err="1"/>
              <a:t>텐서플로</a:t>
            </a:r>
            <a:r>
              <a:rPr lang="ko-KR" altLang="en-US" dirty="0"/>
              <a:t> 내부에서 실행이 가능한 </a:t>
            </a:r>
            <a:r>
              <a:rPr lang="en-US" altLang="ko-KR" dirty="0" err="1"/>
              <a:t>tf.function</a:t>
            </a:r>
            <a:r>
              <a:rPr lang="en-US" altLang="ko-KR" dirty="0"/>
              <a:t>() </a:t>
            </a:r>
            <a:r>
              <a:rPr lang="ko-KR" altLang="en-US" dirty="0"/>
              <a:t>으로 </a:t>
            </a:r>
            <a:r>
              <a:rPr lang="en-US" altLang="ko-KR" dirty="0"/>
              <a:t>wrapping</a:t>
            </a:r>
          </a:p>
        </p:txBody>
      </p:sp>
      <p:graphicFrame>
        <p:nvGraphicFramePr>
          <p:cNvPr id="7" name="차트 6">
            <a:extLst>
              <a:ext uri="{FF2B5EF4-FFF2-40B4-BE49-F238E27FC236}">
                <a16:creationId xmlns:a16="http://schemas.microsoft.com/office/drawing/2014/main" id="{72CF0BF3-CD2F-4DAE-B3EB-3EAA9F0B95A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97236366"/>
              </p:ext>
            </p:extLst>
          </p:nvPr>
        </p:nvGraphicFramePr>
        <p:xfrm>
          <a:off x="3531703" y="2405269"/>
          <a:ext cx="5324061" cy="323021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49871441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648225B-1CB1-42A8-A96A-3C5E3D53C0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39</a:t>
            </a:fld>
            <a:endParaRPr lang="ko-KR" alt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618D62C4-1907-4AD0-B8AD-3F5319081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0" y="165629"/>
            <a:ext cx="11757660" cy="700498"/>
          </a:xfrm>
        </p:spPr>
        <p:txBody>
          <a:bodyPr/>
          <a:lstStyle/>
          <a:p>
            <a:r>
              <a:rPr lang="ko-KR" altLang="en-US" dirty="0">
                <a:latin typeface="+mn-ea"/>
                <a:ea typeface="+mn-ea"/>
              </a:rPr>
              <a:t>전체 실행시간 비교 </a:t>
            </a:r>
          </a:p>
        </p:txBody>
      </p:sp>
      <p:sp>
        <p:nvSpPr>
          <p:cNvPr id="93" name="내용 개체 틀 2">
            <a:extLst>
              <a:ext uri="{FF2B5EF4-FFF2-40B4-BE49-F238E27FC236}">
                <a16:creationId xmlns:a16="http://schemas.microsoft.com/office/drawing/2014/main" id="{19300838-995C-4DEF-9D93-AF01E9CB57B2}"/>
              </a:ext>
            </a:extLst>
          </p:cNvPr>
          <p:cNvSpPr txBox="1">
            <a:spLocks/>
          </p:cNvSpPr>
          <p:nvPr/>
        </p:nvSpPr>
        <p:spPr>
          <a:xfrm>
            <a:off x="255676" y="973160"/>
            <a:ext cx="11757660" cy="51460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4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00" indent="-228600" algn="l" defTabSz="914400" rtl="0" eaLnBrk="1" latinLnBrk="1" hangingPunct="1">
              <a:lnSpc>
                <a:spcPct val="14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err="1"/>
              <a:t>tf.data</a:t>
            </a:r>
            <a:r>
              <a:rPr lang="en-US" altLang="ko-KR" dirty="0"/>
              <a:t> </a:t>
            </a:r>
            <a:r>
              <a:rPr lang="ko-KR" altLang="en-US" dirty="0"/>
              <a:t>객체를 </a:t>
            </a:r>
            <a:r>
              <a:rPr lang="en-US" altLang="ko-KR" dirty="0" err="1"/>
              <a:t>Eopch</a:t>
            </a:r>
            <a:r>
              <a:rPr lang="en-US" altLang="ko-KR" dirty="0"/>
              <a:t> </a:t>
            </a:r>
            <a:r>
              <a:rPr lang="ko-KR" altLang="en-US" dirty="0"/>
              <a:t>마다 재할당</a:t>
            </a:r>
            <a:endParaRPr lang="en-US" altLang="ko-KR" dirty="0"/>
          </a:p>
          <a:p>
            <a:pPr lvl="1"/>
            <a:r>
              <a:rPr lang="ko-KR" altLang="en-US" dirty="0" err="1"/>
              <a:t>셔플</a:t>
            </a:r>
            <a:r>
              <a:rPr lang="ko-KR" altLang="en-US" dirty="0"/>
              <a:t> 메서드를 </a:t>
            </a:r>
            <a:r>
              <a:rPr lang="ko-KR" altLang="en-US" dirty="0" err="1"/>
              <a:t>텐서플로</a:t>
            </a:r>
            <a:r>
              <a:rPr lang="ko-KR" altLang="en-US" dirty="0"/>
              <a:t> 내부에서 실행이 가능한 </a:t>
            </a:r>
            <a:r>
              <a:rPr lang="en-US" altLang="ko-KR" dirty="0" err="1"/>
              <a:t>tf.function</a:t>
            </a:r>
            <a:r>
              <a:rPr lang="en-US" altLang="ko-KR" dirty="0"/>
              <a:t>() </a:t>
            </a:r>
            <a:r>
              <a:rPr lang="ko-KR" altLang="en-US" dirty="0"/>
              <a:t>으로 </a:t>
            </a:r>
            <a:r>
              <a:rPr lang="en-US" altLang="ko-KR" dirty="0"/>
              <a:t>wrapping</a:t>
            </a:r>
          </a:p>
        </p:txBody>
      </p:sp>
      <p:graphicFrame>
        <p:nvGraphicFramePr>
          <p:cNvPr id="15" name="차트 14">
            <a:extLst>
              <a:ext uri="{FF2B5EF4-FFF2-40B4-BE49-F238E27FC236}">
                <a16:creationId xmlns:a16="http://schemas.microsoft.com/office/drawing/2014/main" id="{E265AA29-84E5-49FC-8D0C-3C9EF55ECB8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58936073"/>
              </p:ext>
            </p:extLst>
          </p:nvPr>
        </p:nvGraphicFramePr>
        <p:xfrm>
          <a:off x="789838" y="3135464"/>
          <a:ext cx="10589463" cy="33301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9248406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56A84E5-E44F-49B5-B769-49AD770D82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RAM, VRAM </a:t>
            </a:r>
            <a:r>
              <a:rPr lang="ko-KR" altLang="en-US" dirty="0"/>
              <a:t>증가</a:t>
            </a:r>
            <a:endParaRPr lang="en-US" altLang="ko-KR" dirty="0"/>
          </a:p>
          <a:p>
            <a:pPr lvl="1"/>
            <a:r>
              <a:rPr lang="en-US" altLang="ko-KR" dirty="0"/>
              <a:t>Batch </a:t>
            </a:r>
            <a:r>
              <a:rPr lang="ko-KR" altLang="en-US" dirty="0"/>
              <a:t>크기 증가로 인한 </a:t>
            </a:r>
            <a:r>
              <a:rPr lang="en-US" altLang="ko-KR" dirty="0"/>
              <a:t>Utilization</a:t>
            </a:r>
            <a:r>
              <a:rPr lang="ko-KR" altLang="en-US" dirty="0"/>
              <a:t> 향상 </a:t>
            </a:r>
            <a:endParaRPr lang="en-US" altLang="ko-KR" dirty="0"/>
          </a:p>
          <a:p>
            <a:r>
              <a:rPr lang="en-US" altLang="ko-KR" dirty="0"/>
              <a:t>CPU, GPU </a:t>
            </a:r>
            <a:r>
              <a:rPr lang="ko-KR" altLang="en-US" dirty="0"/>
              <a:t>성능향상</a:t>
            </a:r>
            <a:endParaRPr lang="en-US" altLang="ko-KR" dirty="0"/>
          </a:p>
          <a:p>
            <a:pPr lvl="1"/>
            <a:r>
              <a:rPr lang="ko-KR" altLang="en-US" dirty="0"/>
              <a:t>모델 연산시간 단축 </a:t>
            </a:r>
            <a:endParaRPr lang="en-US" altLang="ko-KR" dirty="0"/>
          </a:p>
          <a:p>
            <a:r>
              <a:rPr lang="ko-KR" altLang="en-US" b="1" dirty="0">
                <a:solidFill>
                  <a:schemeClr val="accent5"/>
                </a:solidFill>
              </a:rPr>
              <a:t>데이터 전처리시간 개선 </a:t>
            </a:r>
            <a:endParaRPr lang="en-US" altLang="ko-KR" b="1" dirty="0">
              <a:solidFill>
                <a:schemeClr val="accent5"/>
              </a:solidFill>
            </a:endParaRPr>
          </a:p>
          <a:p>
            <a:pPr lvl="1"/>
            <a:r>
              <a:rPr lang="en-US" altLang="ko-KR" dirty="0">
                <a:solidFill>
                  <a:schemeClr val="accent5"/>
                </a:solidFill>
              </a:rPr>
              <a:t>GPU</a:t>
            </a:r>
            <a:r>
              <a:rPr lang="ko-KR" altLang="en-US" dirty="0">
                <a:solidFill>
                  <a:schemeClr val="accent5"/>
                </a:solidFill>
              </a:rPr>
              <a:t> </a:t>
            </a:r>
            <a:r>
              <a:rPr lang="en-US" altLang="ko-KR" dirty="0">
                <a:solidFill>
                  <a:schemeClr val="accent5"/>
                </a:solidFill>
              </a:rPr>
              <a:t>Idle </a:t>
            </a:r>
            <a:r>
              <a:rPr lang="ko-KR" altLang="en-US" dirty="0">
                <a:solidFill>
                  <a:schemeClr val="accent5"/>
                </a:solidFill>
              </a:rPr>
              <a:t>감소로 인한 </a:t>
            </a:r>
            <a:r>
              <a:rPr lang="en-US" altLang="ko-KR" dirty="0">
                <a:solidFill>
                  <a:schemeClr val="accent5"/>
                </a:solidFill>
              </a:rPr>
              <a:t>Utilization </a:t>
            </a:r>
            <a:r>
              <a:rPr lang="ko-KR" altLang="en-US" dirty="0">
                <a:solidFill>
                  <a:schemeClr val="accent5"/>
                </a:solidFill>
              </a:rPr>
              <a:t>향상</a:t>
            </a:r>
            <a:endParaRPr lang="en-US" altLang="ko-KR" dirty="0">
              <a:solidFill>
                <a:schemeClr val="accent5"/>
              </a:solidFill>
            </a:endParaRPr>
          </a:p>
          <a:p>
            <a:r>
              <a:rPr lang="ko-KR" altLang="en-US" dirty="0"/>
              <a:t>데이터 전송구조 개선</a:t>
            </a:r>
            <a:endParaRPr lang="en-US" altLang="ko-KR" dirty="0"/>
          </a:p>
          <a:p>
            <a:pPr lvl="1"/>
            <a:r>
              <a:rPr lang="en-US" altLang="ko-KR" dirty="0"/>
              <a:t>[FAST '21]</a:t>
            </a:r>
            <a:r>
              <a:rPr lang="ko-KR" altLang="en-US" dirty="0"/>
              <a:t> </a:t>
            </a:r>
            <a:r>
              <a:rPr lang="en-US" altLang="ko-KR" dirty="0" err="1"/>
              <a:t>FlashNeuron</a:t>
            </a:r>
            <a:r>
              <a:rPr lang="en-US" altLang="ko-KR" dirty="0"/>
              <a:t>: SSD-Enabled Large-Batch Training of Very Deep Neural Networks</a:t>
            </a:r>
            <a:endParaRPr lang="ko-KR" altLang="en-US" dirty="0">
              <a:solidFill>
                <a:schemeClr val="accent5"/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648225B-1CB1-42A8-A96A-3C5E3D53C0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618D62C4-1907-4AD0-B8AD-3F5319081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0" y="165629"/>
            <a:ext cx="11757660" cy="700498"/>
          </a:xfrm>
        </p:spPr>
        <p:txBody>
          <a:bodyPr/>
          <a:lstStyle/>
          <a:p>
            <a:r>
              <a:rPr lang="ko-KR" altLang="en-US" dirty="0">
                <a:solidFill>
                  <a:srgbClr val="4472C4"/>
                </a:solidFill>
                <a:latin typeface="lato"/>
                <a:ea typeface="+mn-ea"/>
              </a:rPr>
              <a:t>모델 훈련시간 개선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2090435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648225B-1CB1-42A8-A96A-3C5E3D53C0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40</a:t>
            </a:fld>
            <a:endParaRPr lang="ko-KR" alt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618D62C4-1907-4AD0-B8AD-3F5319081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0" y="165629"/>
            <a:ext cx="11757660" cy="700498"/>
          </a:xfrm>
        </p:spPr>
        <p:txBody>
          <a:bodyPr/>
          <a:lstStyle/>
          <a:p>
            <a:r>
              <a:rPr lang="en-US" altLang="ko-KR" dirty="0">
                <a:latin typeface="+mn-ea"/>
                <a:ea typeface="+mn-ea"/>
              </a:rPr>
              <a:t>Cifar100 </a:t>
            </a:r>
            <a:r>
              <a:rPr lang="ko-KR" altLang="en-US" dirty="0">
                <a:latin typeface="+mn-ea"/>
                <a:ea typeface="+mn-ea"/>
              </a:rPr>
              <a:t>데이터셋 테스트 </a:t>
            </a:r>
          </a:p>
        </p:txBody>
      </p:sp>
      <p:sp>
        <p:nvSpPr>
          <p:cNvPr id="93" name="내용 개체 틀 2">
            <a:extLst>
              <a:ext uri="{FF2B5EF4-FFF2-40B4-BE49-F238E27FC236}">
                <a16:creationId xmlns:a16="http://schemas.microsoft.com/office/drawing/2014/main" id="{19300838-995C-4DEF-9D93-AF01E9CB57B2}"/>
              </a:ext>
            </a:extLst>
          </p:cNvPr>
          <p:cNvSpPr txBox="1">
            <a:spLocks/>
          </p:cNvSpPr>
          <p:nvPr/>
        </p:nvSpPr>
        <p:spPr>
          <a:xfrm>
            <a:off x="255676" y="973160"/>
            <a:ext cx="11757660" cy="51460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4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00" indent="-228600" algn="l" defTabSz="914400" rtl="0" eaLnBrk="1" latinLnBrk="1" hangingPunct="1">
              <a:lnSpc>
                <a:spcPct val="14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100</a:t>
            </a:r>
            <a:r>
              <a:rPr lang="ko-KR" altLang="en-US" dirty="0"/>
              <a:t>개 </a:t>
            </a:r>
            <a:r>
              <a:rPr lang="en-US" altLang="ko-KR" dirty="0"/>
              <a:t>Class </a:t>
            </a:r>
            <a:r>
              <a:rPr lang="ko-KR" altLang="en-US" dirty="0"/>
              <a:t>이미지분류 데이터셋 </a:t>
            </a:r>
            <a:endParaRPr lang="en-US" altLang="ko-KR" dirty="0"/>
          </a:p>
          <a:p>
            <a:pPr lvl="1"/>
            <a:r>
              <a:rPr lang="en-US" altLang="ko-KR" dirty="0">
                <a:hlinkClick r:id="rId3"/>
              </a:rPr>
              <a:t>https://www.cs.toronto.edu/~kriz/index.html</a:t>
            </a:r>
            <a:endParaRPr lang="en-US" altLang="ko-KR" dirty="0"/>
          </a:p>
          <a:p>
            <a:r>
              <a:rPr lang="en-US" altLang="ko-KR" dirty="0"/>
              <a:t>20</a:t>
            </a:r>
            <a:r>
              <a:rPr lang="ko-KR" altLang="en-US" dirty="0"/>
              <a:t>개 슈퍼클래스 각 하위클래스 </a:t>
            </a:r>
            <a:r>
              <a:rPr lang="en-US" altLang="ko-KR" dirty="0"/>
              <a:t>5</a:t>
            </a:r>
            <a:r>
              <a:rPr lang="ko-KR" altLang="en-US" dirty="0"/>
              <a:t>개씩 그룹</a:t>
            </a:r>
            <a:endParaRPr lang="en-US" altLang="ko-KR" dirty="0"/>
          </a:p>
          <a:p>
            <a:pPr lvl="1"/>
            <a:r>
              <a:rPr lang="ko-KR" altLang="en-US" dirty="0"/>
              <a:t>하위 클래스당 </a:t>
            </a:r>
            <a:r>
              <a:rPr lang="en-US" altLang="ko-KR" dirty="0"/>
              <a:t>600</a:t>
            </a:r>
            <a:r>
              <a:rPr lang="ko-KR" altLang="en-US" dirty="0"/>
              <a:t>개 이미지 보유 </a:t>
            </a:r>
            <a:endParaRPr lang="en-US" altLang="ko-KR" dirty="0"/>
          </a:p>
          <a:p>
            <a:pPr lvl="1"/>
            <a:r>
              <a:rPr lang="en-US" altLang="ko-KR" dirty="0"/>
              <a:t>20x50x600=600000</a:t>
            </a:r>
            <a:r>
              <a:rPr lang="ko-KR" altLang="en-US" dirty="0"/>
              <a:t>개 이미지데이터 </a:t>
            </a:r>
            <a:endParaRPr lang="en-US" altLang="ko-KR" dirty="0"/>
          </a:p>
          <a:p>
            <a:pPr lvl="1"/>
            <a:r>
              <a:rPr lang="en-US" altLang="ko-KR" dirty="0"/>
              <a:t>161MB</a:t>
            </a:r>
          </a:p>
          <a:p>
            <a:r>
              <a:rPr lang="ko-KR" altLang="en-US" dirty="0"/>
              <a:t>테스트 데이터셋으로 </a:t>
            </a:r>
            <a:r>
              <a:rPr lang="en-US" altLang="ko-KR" dirty="0"/>
              <a:t>Cifar10 </a:t>
            </a:r>
            <a:r>
              <a:rPr lang="ko-KR" altLang="en-US" dirty="0"/>
              <a:t>데이터와 함께 가장 많이 사용</a:t>
            </a:r>
            <a:endParaRPr lang="en-US" altLang="ko-KR" dirty="0"/>
          </a:p>
          <a:p>
            <a:endParaRPr lang="en-US" altLang="ko-KR" dirty="0"/>
          </a:p>
        </p:txBody>
      </p:sp>
      <p:graphicFrame>
        <p:nvGraphicFramePr>
          <p:cNvPr id="3" name="표 4">
            <a:extLst>
              <a:ext uri="{FF2B5EF4-FFF2-40B4-BE49-F238E27FC236}">
                <a16:creationId xmlns:a16="http://schemas.microsoft.com/office/drawing/2014/main" id="{E6B4DCA3-C1CF-4679-B5BF-CEB68312F1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4961566"/>
              </p:ext>
            </p:extLst>
          </p:nvPr>
        </p:nvGraphicFramePr>
        <p:xfrm>
          <a:off x="7394331" y="1305560"/>
          <a:ext cx="1169377" cy="21234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69377">
                  <a:extLst>
                    <a:ext uri="{9D8B030D-6E8A-4147-A177-3AD203B41FA5}">
                      <a16:colId xmlns:a16="http://schemas.microsoft.com/office/drawing/2014/main" val="3350090389"/>
                    </a:ext>
                  </a:extLst>
                </a:gridCol>
              </a:tblGrid>
              <a:tr h="322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Super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 err="1"/>
                        <a:t>Calss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356752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Fish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7833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Flower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997842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…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019326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Tree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0136374"/>
                  </a:ext>
                </a:extLst>
              </a:tr>
            </a:tbl>
          </a:graphicData>
        </a:graphic>
      </p:graphicFrame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4343BC67-71C2-41EA-8419-FB624FEA2027}"/>
              </a:ext>
            </a:extLst>
          </p:cNvPr>
          <p:cNvCxnSpPr>
            <a:cxnSpLocks/>
            <a:endCxn id="11" idx="0"/>
          </p:cNvCxnSpPr>
          <p:nvPr/>
        </p:nvCxnSpPr>
        <p:spPr>
          <a:xfrm>
            <a:off x="8578418" y="2047676"/>
            <a:ext cx="945172" cy="61683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표 4">
            <a:extLst>
              <a:ext uri="{FF2B5EF4-FFF2-40B4-BE49-F238E27FC236}">
                <a16:creationId xmlns:a16="http://schemas.microsoft.com/office/drawing/2014/main" id="{8C4C7BC4-F6F8-462A-BB20-125F9D9042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3388873"/>
              </p:ext>
            </p:extLst>
          </p:nvPr>
        </p:nvGraphicFramePr>
        <p:xfrm>
          <a:off x="8938902" y="2664511"/>
          <a:ext cx="1169377" cy="21234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69377">
                  <a:extLst>
                    <a:ext uri="{9D8B030D-6E8A-4147-A177-3AD203B41FA5}">
                      <a16:colId xmlns:a16="http://schemas.microsoft.com/office/drawing/2014/main" val="3350090389"/>
                    </a:ext>
                  </a:extLst>
                </a:gridCol>
              </a:tblGrid>
              <a:tr h="3155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Fish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 err="1"/>
                        <a:t>Calss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356752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Aquarium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7833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Fish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997842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…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019326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Shark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0136374"/>
                  </a:ext>
                </a:extLst>
              </a:tr>
            </a:tbl>
          </a:graphicData>
        </a:graphic>
      </p:graphicFrame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12BB007E-309F-427D-879C-8FFFE32438E9}"/>
              </a:ext>
            </a:extLst>
          </p:cNvPr>
          <p:cNvCxnSpPr>
            <a:cxnSpLocks/>
          </p:cNvCxnSpPr>
          <p:nvPr/>
        </p:nvCxnSpPr>
        <p:spPr>
          <a:xfrm flipV="1">
            <a:off x="10115635" y="2989385"/>
            <a:ext cx="769242" cy="51105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836FE204-B2E8-4FCD-9A97-4FA4C42BBB7D}"/>
              </a:ext>
            </a:extLst>
          </p:cNvPr>
          <p:cNvCxnSpPr>
            <a:cxnSpLocks/>
          </p:cNvCxnSpPr>
          <p:nvPr/>
        </p:nvCxnSpPr>
        <p:spPr>
          <a:xfrm>
            <a:off x="10115635" y="3500438"/>
            <a:ext cx="769242" cy="147600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그래픽 22" descr="이미지 단색으로 채워진">
            <a:extLst>
              <a:ext uri="{FF2B5EF4-FFF2-40B4-BE49-F238E27FC236}">
                <a16:creationId xmlns:a16="http://schemas.microsoft.com/office/drawing/2014/main" id="{7443D48C-45B5-4ABE-9C1D-D4D1A4E23D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870165" y="3127561"/>
            <a:ext cx="685800" cy="685800"/>
          </a:xfrm>
          <a:prstGeom prst="rect">
            <a:avLst/>
          </a:prstGeom>
        </p:spPr>
      </p:pic>
      <p:pic>
        <p:nvPicPr>
          <p:cNvPr id="25" name="그래픽 24" descr="이미지 단색으로 채워진">
            <a:extLst>
              <a:ext uri="{FF2B5EF4-FFF2-40B4-BE49-F238E27FC236}">
                <a16:creationId xmlns:a16="http://schemas.microsoft.com/office/drawing/2014/main" id="{8E55EA7E-A5C6-4B61-991B-BEB849FF0B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877521" y="2521867"/>
            <a:ext cx="685800" cy="685800"/>
          </a:xfrm>
          <a:prstGeom prst="rect">
            <a:avLst/>
          </a:prstGeom>
        </p:spPr>
      </p:pic>
      <p:pic>
        <p:nvPicPr>
          <p:cNvPr id="26" name="그래픽 25" descr="이미지 단색으로 채워진">
            <a:extLst>
              <a:ext uri="{FF2B5EF4-FFF2-40B4-BE49-F238E27FC236}">
                <a16:creationId xmlns:a16="http://schemas.microsoft.com/office/drawing/2014/main" id="{80360792-0403-40BF-A5F8-883D6CA499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840916" y="4630165"/>
            <a:ext cx="685800" cy="6858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D5D1584-805D-40DD-AEBC-CAC6D5A30681}"/>
              </a:ext>
            </a:extLst>
          </p:cNvPr>
          <p:cNvSpPr txBox="1"/>
          <p:nvPr/>
        </p:nvSpPr>
        <p:spPr>
          <a:xfrm rot="16200000">
            <a:off x="10900879" y="4080166"/>
            <a:ext cx="357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…</a:t>
            </a:r>
            <a:endParaRPr lang="ko-KR" altLang="en-US" dirty="0"/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34E6D2EA-B6E1-472A-B92F-F9768C5F72B5}"/>
              </a:ext>
            </a:extLst>
          </p:cNvPr>
          <p:cNvCxnSpPr>
            <a:cxnSpLocks/>
            <a:endCxn id="23" idx="1"/>
          </p:cNvCxnSpPr>
          <p:nvPr/>
        </p:nvCxnSpPr>
        <p:spPr>
          <a:xfrm flipV="1">
            <a:off x="10115635" y="3470461"/>
            <a:ext cx="754530" cy="1693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152687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648225B-1CB1-42A8-A96A-3C5E3D53C0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41</a:t>
            </a:fld>
            <a:endParaRPr lang="ko-KR" alt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618D62C4-1907-4AD0-B8AD-3F5319081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0" y="165629"/>
            <a:ext cx="11757660" cy="700498"/>
          </a:xfrm>
        </p:spPr>
        <p:txBody>
          <a:bodyPr/>
          <a:lstStyle/>
          <a:p>
            <a:r>
              <a:rPr lang="en-US" altLang="ko-KR" dirty="0">
                <a:latin typeface="+mn-ea"/>
                <a:ea typeface="+mn-ea"/>
              </a:rPr>
              <a:t>Cifar100 </a:t>
            </a:r>
            <a:r>
              <a:rPr lang="ko-KR" altLang="en-US" dirty="0">
                <a:latin typeface="+mn-ea"/>
                <a:ea typeface="+mn-ea"/>
              </a:rPr>
              <a:t>데이터셋 테스트 </a:t>
            </a:r>
          </a:p>
        </p:txBody>
      </p:sp>
      <p:sp>
        <p:nvSpPr>
          <p:cNvPr id="93" name="내용 개체 틀 2">
            <a:extLst>
              <a:ext uri="{FF2B5EF4-FFF2-40B4-BE49-F238E27FC236}">
                <a16:creationId xmlns:a16="http://schemas.microsoft.com/office/drawing/2014/main" id="{19300838-995C-4DEF-9D93-AF01E9CB57B2}"/>
              </a:ext>
            </a:extLst>
          </p:cNvPr>
          <p:cNvSpPr txBox="1">
            <a:spLocks/>
          </p:cNvSpPr>
          <p:nvPr/>
        </p:nvSpPr>
        <p:spPr>
          <a:xfrm>
            <a:off x="255676" y="973160"/>
            <a:ext cx="11757660" cy="51460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4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00" indent="-228600" algn="l" defTabSz="914400" rtl="0" eaLnBrk="1" latinLnBrk="1" hangingPunct="1">
              <a:lnSpc>
                <a:spcPct val="14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err="1"/>
              <a:t>Mt_shuffle</a:t>
            </a:r>
            <a:r>
              <a:rPr lang="en-US" altLang="ko-KR" sz="2000" dirty="0"/>
              <a:t>(multi-thread shuffle)</a:t>
            </a:r>
            <a:r>
              <a:rPr lang="ko-KR" altLang="en-US" dirty="0"/>
              <a:t>이 전반적으로 수행시간이 느림 </a:t>
            </a:r>
            <a:endParaRPr lang="en-US" altLang="ko-KR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2119434-C99D-41E5-BCD1-D17A18F058E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4563" y="3340657"/>
            <a:ext cx="5591741" cy="312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82600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648225B-1CB1-42A8-A96A-3C5E3D53C0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42</a:t>
            </a:fld>
            <a:endParaRPr lang="ko-KR" alt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618D62C4-1907-4AD0-B8AD-3F5319081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0" y="165629"/>
            <a:ext cx="11757660" cy="700498"/>
          </a:xfrm>
        </p:spPr>
        <p:txBody>
          <a:bodyPr/>
          <a:lstStyle/>
          <a:p>
            <a:r>
              <a:rPr lang="en-US" altLang="ko-KR" dirty="0">
                <a:latin typeface="+mn-ea"/>
                <a:ea typeface="+mn-ea"/>
              </a:rPr>
              <a:t>Cifar100 </a:t>
            </a:r>
            <a:r>
              <a:rPr lang="ko-KR" altLang="en-US" dirty="0">
                <a:latin typeface="+mn-ea"/>
                <a:ea typeface="+mn-ea"/>
              </a:rPr>
              <a:t>데이터셋 테스트</a:t>
            </a:r>
            <a:r>
              <a:rPr lang="en-US" altLang="ko-KR" dirty="0">
                <a:latin typeface="+mn-ea"/>
                <a:ea typeface="+mn-ea"/>
              </a:rPr>
              <a:t>(500MB)</a:t>
            </a:r>
            <a:r>
              <a:rPr lang="ko-KR" altLang="en-US" dirty="0">
                <a:latin typeface="+mn-ea"/>
                <a:ea typeface="+mn-ea"/>
              </a:rPr>
              <a:t> </a:t>
            </a:r>
          </a:p>
        </p:txBody>
      </p:sp>
      <p:sp>
        <p:nvSpPr>
          <p:cNvPr id="93" name="내용 개체 틀 2">
            <a:extLst>
              <a:ext uri="{FF2B5EF4-FFF2-40B4-BE49-F238E27FC236}">
                <a16:creationId xmlns:a16="http://schemas.microsoft.com/office/drawing/2014/main" id="{19300838-995C-4DEF-9D93-AF01E9CB57B2}"/>
              </a:ext>
            </a:extLst>
          </p:cNvPr>
          <p:cNvSpPr txBox="1">
            <a:spLocks/>
          </p:cNvSpPr>
          <p:nvPr/>
        </p:nvSpPr>
        <p:spPr>
          <a:xfrm>
            <a:off x="255676" y="973160"/>
            <a:ext cx="11757660" cy="51460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4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00" indent="-228600" algn="l" defTabSz="914400" rtl="0" eaLnBrk="1" latinLnBrk="1" hangingPunct="1">
              <a:lnSpc>
                <a:spcPct val="14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데이터셋 증강 후 실행시간 비교 </a:t>
            </a:r>
            <a:endParaRPr lang="en-US" altLang="ko-KR" dirty="0"/>
          </a:p>
          <a:p>
            <a:r>
              <a:rPr lang="en-US" altLang="ko-KR" dirty="0" err="1"/>
              <a:t>tf.data</a:t>
            </a:r>
            <a:r>
              <a:rPr lang="en-US" altLang="ko-KR" dirty="0"/>
              <a:t> shuffle</a:t>
            </a:r>
            <a:r>
              <a:rPr lang="ko-KR" altLang="en-US" dirty="0"/>
              <a:t>의 경우보다 약 </a:t>
            </a:r>
            <a:r>
              <a:rPr lang="en-US" altLang="ko-KR" dirty="0"/>
              <a:t>4</a:t>
            </a:r>
            <a:r>
              <a:rPr lang="ko-KR" altLang="en-US" dirty="0"/>
              <a:t>배 이상 차이</a:t>
            </a:r>
            <a:endParaRPr lang="en-US" altLang="ko-KR" dirty="0"/>
          </a:p>
          <a:p>
            <a:pPr lvl="1"/>
            <a:r>
              <a:rPr lang="ko-KR" altLang="en-US" dirty="0"/>
              <a:t>고차원 데이터를 </a:t>
            </a:r>
            <a:r>
              <a:rPr lang="ko-KR" altLang="en-US" dirty="0" err="1"/>
              <a:t>셔플하는</a:t>
            </a:r>
            <a:r>
              <a:rPr lang="ko-KR" altLang="en-US" dirty="0"/>
              <a:t> 과정에서 추가적인 </a:t>
            </a:r>
            <a:r>
              <a:rPr lang="en-US" altLang="ko-KR" dirty="0"/>
              <a:t>Overhead </a:t>
            </a:r>
            <a:r>
              <a:rPr lang="ko-KR" altLang="en-US" dirty="0"/>
              <a:t>발생</a:t>
            </a:r>
            <a:endParaRPr lang="en-US" altLang="ko-KR" dirty="0"/>
          </a:p>
          <a:p>
            <a:pPr lvl="1"/>
            <a:r>
              <a:rPr lang="en-US" altLang="ko-KR" dirty="0"/>
              <a:t>(</a:t>
            </a:r>
            <a:r>
              <a:rPr lang="ko-KR" altLang="en-US" dirty="0"/>
              <a:t>월요일날 </a:t>
            </a:r>
            <a:r>
              <a:rPr lang="ko-KR" altLang="en-US" dirty="0" err="1"/>
              <a:t>텐서보드</a:t>
            </a:r>
            <a:r>
              <a:rPr lang="ko-KR" altLang="en-US" dirty="0"/>
              <a:t> </a:t>
            </a:r>
            <a:r>
              <a:rPr lang="en-US" altLang="ko-KR" dirty="0"/>
              <a:t>trace</a:t>
            </a:r>
            <a:r>
              <a:rPr lang="ko-KR" altLang="en-US" dirty="0"/>
              <a:t>결과 추가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04438983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648225B-1CB1-42A8-A96A-3C5E3D53C0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43</a:t>
            </a:fld>
            <a:endParaRPr lang="ko-KR" alt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618D62C4-1907-4AD0-B8AD-3F5319081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0" y="165629"/>
            <a:ext cx="11757660" cy="700498"/>
          </a:xfrm>
        </p:spPr>
        <p:txBody>
          <a:bodyPr/>
          <a:lstStyle/>
          <a:p>
            <a:r>
              <a:rPr lang="en-US" altLang="ko-KR" dirty="0">
                <a:latin typeface="+mn-ea"/>
                <a:ea typeface="+mn-ea"/>
              </a:rPr>
              <a:t>Cifar100 Loss</a:t>
            </a:r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93" name="내용 개체 틀 2">
            <a:extLst>
              <a:ext uri="{FF2B5EF4-FFF2-40B4-BE49-F238E27FC236}">
                <a16:creationId xmlns:a16="http://schemas.microsoft.com/office/drawing/2014/main" id="{19300838-995C-4DEF-9D93-AF01E9CB57B2}"/>
              </a:ext>
            </a:extLst>
          </p:cNvPr>
          <p:cNvSpPr txBox="1">
            <a:spLocks/>
          </p:cNvSpPr>
          <p:nvPr/>
        </p:nvSpPr>
        <p:spPr>
          <a:xfrm>
            <a:off x="255676" y="973160"/>
            <a:ext cx="11757660" cy="51460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4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00" indent="-228600" algn="l" defTabSz="914400" rtl="0" eaLnBrk="1" latinLnBrk="1" hangingPunct="1">
              <a:lnSpc>
                <a:spcPct val="14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err="1"/>
              <a:t>Threadnum</a:t>
            </a:r>
            <a:r>
              <a:rPr lang="en-US" altLang="ko-KR" dirty="0"/>
              <a:t> = 1000, 200, 100</a:t>
            </a:r>
            <a:r>
              <a:rPr lang="ko-KR" altLang="en-US" dirty="0"/>
              <a:t>일 때 </a:t>
            </a:r>
            <a:r>
              <a:rPr lang="en-US" altLang="ko-KR" dirty="0"/>
              <a:t>Baseline </a:t>
            </a:r>
            <a:r>
              <a:rPr lang="ko-KR" altLang="en-US" dirty="0"/>
              <a:t>보다 </a:t>
            </a:r>
            <a:r>
              <a:rPr lang="en-US" altLang="ko-KR" dirty="0"/>
              <a:t>Loss</a:t>
            </a:r>
            <a:r>
              <a:rPr lang="ko-KR" altLang="en-US" dirty="0"/>
              <a:t>가 낮음 </a:t>
            </a:r>
            <a:endParaRPr lang="en-US" altLang="ko-KR" dirty="0"/>
          </a:p>
          <a:p>
            <a:r>
              <a:rPr lang="en-US" altLang="ko-KR" dirty="0" err="1"/>
              <a:t>Threadnum</a:t>
            </a:r>
            <a:r>
              <a:rPr lang="en-US" altLang="ko-KR" dirty="0"/>
              <a:t> = 800</a:t>
            </a:r>
            <a:r>
              <a:rPr lang="ko-KR" altLang="en-US" dirty="0"/>
              <a:t>일 때 가장 높은 </a:t>
            </a:r>
            <a:r>
              <a:rPr lang="en-US" altLang="ko-KR" dirty="0"/>
              <a:t>Loss</a:t>
            </a:r>
            <a:r>
              <a:rPr lang="ko-KR" altLang="en-US" dirty="0"/>
              <a:t>를 보임 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39028E6-9FC1-4C79-8007-9341D81940B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5" t="2726" r="50216"/>
          <a:stretch/>
        </p:blipFill>
        <p:spPr>
          <a:xfrm>
            <a:off x="6397804" y="3908611"/>
            <a:ext cx="5255339" cy="239885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73B3A1E-CA41-4969-BB93-8624089F2EE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65"/>
          <a:stretch/>
        </p:blipFill>
        <p:spPr>
          <a:xfrm>
            <a:off x="646021" y="3072204"/>
            <a:ext cx="4870967" cy="2237591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42E6434E-7FDF-418A-AB73-5E6EFAAAA1A8}"/>
              </a:ext>
            </a:extLst>
          </p:cNvPr>
          <p:cNvSpPr/>
          <p:nvPr/>
        </p:nvSpPr>
        <p:spPr>
          <a:xfrm>
            <a:off x="6481482" y="5190566"/>
            <a:ext cx="251012" cy="41975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3AD3D25A-A8EC-42EA-A9B2-5582BD179B5B}"/>
              </a:ext>
            </a:extLst>
          </p:cNvPr>
          <p:cNvCxnSpPr>
            <a:cxnSpLocks/>
          </p:cNvCxnSpPr>
          <p:nvPr/>
        </p:nvCxnSpPr>
        <p:spPr>
          <a:xfrm flipH="1" flipV="1">
            <a:off x="5516987" y="5351930"/>
            <a:ext cx="964492" cy="258389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D696A805-20E8-4DE7-ADF0-9778E386DDC4}"/>
              </a:ext>
            </a:extLst>
          </p:cNvPr>
          <p:cNvCxnSpPr>
            <a:cxnSpLocks/>
          </p:cNvCxnSpPr>
          <p:nvPr/>
        </p:nvCxnSpPr>
        <p:spPr>
          <a:xfrm>
            <a:off x="5516987" y="3114338"/>
            <a:ext cx="964494" cy="2076228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59758DA-14D6-436F-8112-081E480D33AA}"/>
              </a:ext>
            </a:extLst>
          </p:cNvPr>
          <p:cNvSpPr/>
          <p:nvPr/>
        </p:nvSpPr>
        <p:spPr>
          <a:xfrm>
            <a:off x="584731" y="3114338"/>
            <a:ext cx="4932256" cy="223759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269766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648225B-1CB1-42A8-A96A-3C5E3D53C0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44</a:t>
            </a:fld>
            <a:endParaRPr lang="ko-KR" alt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618D62C4-1907-4AD0-B8AD-3F5319081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0" y="165629"/>
            <a:ext cx="11757660" cy="700498"/>
          </a:xfrm>
        </p:spPr>
        <p:txBody>
          <a:bodyPr/>
          <a:lstStyle/>
          <a:p>
            <a:r>
              <a:rPr lang="en-US" altLang="ko-KR" dirty="0">
                <a:latin typeface="+mn-ea"/>
                <a:ea typeface="+mn-ea"/>
              </a:rPr>
              <a:t>Cifar100 Accuracy</a:t>
            </a:r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93" name="내용 개체 틀 2">
            <a:extLst>
              <a:ext uri="{FF2B5EF4-FFF2-40B4-BE49-F238E27FC236}">
                <a16:creationId xmlns:a16="http://schemas.microsoft.com/office/drawing/2014/main" id="{19300838-995C-4DEF-9D93-AF01E9CB57B2}"/>
              </a:ext>
            </a:extLst>
          </p:cNvPr>
          <p:cNvSpPr txBox="1">
            <a:spLocks/>
          </p:cNvSpPr>
          <p:nvPr/>
        </p:nvSpPr>
        <p:spPr>
          <a:xfrm>
            <a:off x="255676" y="973160"/>
            <a:ext cx="11757660" cy="51460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4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00" indent="-228600" algn="l" defTabSz="914400" rtl="0" eaLnBrk="1" latinLnBrk="1" hangingPunct="1">
              <a:lnSpc>
                <a:spcPct val="14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EEF607E-35FB-4018-B780-84111F68688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7" t="2098" r="52051" b="2098"/>
          <a:stretch/>
        </p:blipFill>
        <p:spPr>
          <a:xfrm>
            <a:off x="6277933" y="3884961"/>
            <a:ext cx="5224116" cy="244412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3352EF8-B96D-43B0-B9B5-E83DB29A80C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21" t="1774" r="625" b="3700"/>
          <a:stretch/>
        </p:blipFill>
        <p:spPr>
          <a:xfrm>
            <a:off x="205741" y="2232107"/>
            <a:ext cx="4982190" cy="2153115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C10CD3DA-4DE6-4BCC-937A-D9436AB0110D}"/>
              </a:ext>
            </a:extLst>
          </p:cNvPr>
          <p:cNvSpPr/>
          <p:nvPr/>
        </p:nvSpPr>
        <p:spPr>
          <a:xfrm>
            <a:off x="6430333" y="4016187"/>
            <a:ext cx="251012" cy="6274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851257FB-FE42-4B61-B05E-8AC114484ACE}"/>
              </a:ext>
            </a:extLst>
          </p:cNvPr>
          <p:cNvCxnSpPr>
            <a:cxnSpLocks/>
          </p:cNvCxnSpPr>
          <p:nvPr/>
        </p:nvCxnSpPr>
        <p:spPr>
          <a:xfrm flipH="1" flipV="1">
            <a:off x="5187932" y="4385225"/>
            <a:ext cx="1242399" cy="258388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9E151E5D-BEBE-45DE-8D3D-7A67CFED22B7}"/>
              </a:ext>
            </a:extLst>
          </p:cNvPr>
          <p:cNvCxnSpPr>
            <a:cxnSpLocks/>
          </p:cNvCxnSpPr>
          <p:nvPr/>
        </p:nvCxnSpPr>
        <p:spPr>
          <a:xfrm>
            <a:off x="5187934" y="2224728"/>
            <a:ext cx="1242397" cy="1791456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C13FD77-4DE0-4FA3-B8F7-7E72F1F2CCAE}"/>
              </a:ext>
            </a:extLst>
          </p:cNvPr>
          <p:cNvSpPr/>
          <p:nvPr/>
        </p:nvSpPr>
        <p:spPr>
          <a:xfrm>
            <a:off x="255676" y="2224727"/>
            <a:ext cx="4932256" cy="216049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229296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648225B-1CB1-42A8-A96A-3C5E3D53C0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45</a:t>
            </a:fld>
            <a:endParaRPr lang="ko-KR" alt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618D62C4-1907-4AD0-B8AD-3F5319081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0" y="165629"/>
            <a:ext cx="11757660" cy="700498"/>
          </a:xfrm>
        </p:spPr>
        <p:txBody>
          <a:bodyPr/>
          <a:lstStyle/>
          <a:p>
            <a:r>
              <a:rPr lang="en-US" altLang="ko-KR" dirty="0">
                <a:latin typeface="+mn-ea"/>
                <a:ea typeface="+mn-ea"/>
              </a:rPr>
              <a:t>Loss &amp; Accuracy</a:t>
            </a:r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93" name="내용 개체 틀 2">
            <a:extLst>
              <a:ext uri="{FF2B5EF4-FFF2-40B4-BE49-F238E27FC236}">
                <a16:creationId xmlns:a16="http://schemas.microsoft.com/office/drawing/2014/main" id="{19300838-995C-4DEF-9D93-AF01E9CB57B2}"/>
              </a:ext>
            </a:extLst>
          </p:cNvPr>
          <p:cNvSpPr txBox="1">
            <a:spLocks/>
          </p:cNvSpPr>
          <p:nvPr/>
        </p:nvSpPr>
        <p:spPr>
          <a:xfrm>
            <a:off x="235798" y="973160"/>
            <a:ext cx="11757660" cy="51460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4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00" indent="-228600" algn="l" defTabSz="914400" rtl="0" eaLnBrk="1" latinLnBrk="1" hangingPunct="1">
              <a:lnSpc>
                <a:spcPct val="14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Loss</a:t>
            </a:r>
            <a:r>
              <a:rPr lang="ko-KR" altLang="en-US" dirty="0"/>
              <a:t> </a:t>
            </a:r>
            <a:endParaRPr lang="en-US" altLang="ko-KR" dirty="0"/>
          </a:p>
          <a:p>
            <a:pPr lvl="1"/>
            <a:r>
              <a:rPr lang="en-US" altLang="ko-KR" dirty="0"/>
              <a:t>Input</a:t>
            </a:r>
            <a:r>
              <a:rPr lang="ko-KR" altLang="en-US" dirty="0"/>
              <a:t> </a:t>
            </a:r>
            <a:r>
              <a:rPr lang="en-US" altLang="ko-KR" dirty="0"/>
              <a:t>data</a:t>
            </a:r>
            <a:r>
              <a:rPr lang="ko-KR" altLang="en-US" dirty="0"/>
              <a:t>를 통해 모델이 산출한 예측 값과 실제 값을 </a:t>
            </a:r>
            <a:r>
              <a:rPr lang="en-US" altLang="ko-KR" dirty="0"/>
              <a:t>Loss </a:t>
            </a:r>
            <a:r>
              <a:rPr lang="ko-KR" altLang="en-US" dirty="0"/>
              <a:t>함수로 계산한 값</a:t>
            </a:r>
            <a:endParaRPr lang="en-US" altLang="ko-KR" dirty="0"/>
          </a:p>
          <a:p>
            <a:pPr lvl="1"/>
            <a:r>
              <a:rPr lang="en-US" altLang="ko-KR" dirty="0"/>
              <a:t>MSE,</a:t>
            </a:r>
            <a:r>
              <a:rPr lang="ko-KR" altLang="en-US" dirty="0"/>
              <a:t> </a:t>
            </a:r>
            <a:r>
              <a:rPr lang="en-US" altLang="ko-KR" dirty="0"/>
              <a:t>RMSE,</a:t>
            </a:r>
            <a:r>
              <a:rPr lang="ko-KR" altLang="en-US" dirty="0"/>
              <a:t> </a:t>
            </a:r>
            <a:r>
              <a:rPr lang="en-US" altLang="ko-KR" dirty="0"/>
              <a:t>Categorical Cross-Entropy, ..</a:t>
            </a:r>
            <a:r>
              <a:rPr lang="en-US" altLang="ko-KR" dirty="0" err="1"/>
              <a:t>Etc</a:t>
            </a:r>
            <a:r>
              <a:rPr lang="en-US" altLang="ko-KR" dirty="0"/>
              <a:t>/</a:t>
            </a:r>
          </a:p>
          <a:p>
            <a:pPr lvl="1"/>
            <a:r>
              <a:rPr lang="en-US" altLang="ko-KR" dirty="0"/>
              <a:t>Optimizer</a:t>
            </a:r>
            <a:r>
              <a:rPr lang="ko-KR" altLang="en-US" dirty="0"/>
              <a:t>가 손실함수 값이 최소가 되도록 </a:t>
            </a:r>
            <a:r>
              <a:rPr lang="en-US" altLang="ko-KR" dirty="0"/>
              <a:t>step</a:t>
            </a:r>
            <a:r>
              <a:rPr lang="ko-KR" altLang="en-US" dirty="0"/>
              <a:t>마다 모델 가중치 </a:t>
            </a:r>
            <a:r>
              <a:rPr lang="en-US" altLang="ko-KR" dirty="0"/>
              <a:t>Update</a:t>
            </a:r>
          </a:p>
          <a:p>
            <a:r>
              <a:rPr lang="en-US" altLang="ko-KR" dirty="0"/>
              <a:t>Accuracy</a:t>
            </a:r>
          </a:p>
          <a:p>
            <a:pPr lvl="1"/>
            <a:r>
              <a:rPr lang="ko-KR" altLang="en-US" dirty="0"/>
              <a:t>테스트 데이터에서 예측모델의 </a:t>
            </a:r>
            <a:r>
              <a:rPr lang="ko-KR" altLang="en-US" dirty="0" err="1"/>
              <a:t>정답률</a:t>
            </a:r>
            <a:r>
              <a:rPr lang="ko-KR" altLang="en-US" dirty="0"/>
              <a:t> </a:t>
            </a:r>
            <a:endParaRPr lang="en-US" altLang="ko-KR" dirty="0"/>
          </a:p>
          <a:p>
            <a:pPr lvl="1"/>
            <a:r>
              <a:rPr lang="en-US" altLang="ko-KR" dirty="0"/>
              <a:t>100</a:t>
            </a:r>
            <a:r>
              <a:rPr lang="ko-KR" altLang="en-US" dirty="0"/>
              <a:t>개 데이터 중 </a:t>
            </a:r>
            <a:r>
              <a:rPr lang="en-US" altLang="ko-KR" dirty="0"/>
              <a:t>97</a:t>
            </a:r>
            <a:r>
              <a:rPr lang="ko-KR" altLang="en-US" dirty="0"/>
              <a:t>개가 정답이면 </a:t>
            </a:r>
            <a:r>
              <a:rPr lang="en-US" altLang="ko-KR" dirty="0"/>
              <a:t>Accuracy = 97%</a:t>
            </a:r>
          </a:p>
          <a:p>
            <a:pPr lvl="1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36917228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648225B-1CB1-42A8-A96A-3C5E3D53C0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46</a:t>
            </a:fld>
            <a:endParaRPr lang="ko-KR" alt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618D62C4-1907-4AD0-B8AD-3F5319081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0" y="165629"/>
            <a:ext cx="11757660" cy="700498"/>
          </a:xfrm>
        </p:spPr>
        <p:txBody>
          <a:bodyPr/>
          <a:lstStyle/>
          <a:p>
            <a:r>
              <a:rPr lang="en-US" altLang="ko-KR" dirty="0">
                <a:latin typeface="+mn-ea"/>
                <a:ea typeface="+mn-ea"/>
              </a:rPr>
              <a:t>Loss &amp; Accuracy</a:t>
            </a:r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93" name="내용 개체 틀 2">
            <a:extLst>
              <a:ext uri="{FF2B5EF4-FFF2-40B4-BE49-F238E27FC236}">
                <a16:creationId xmlns:a16="http://schemas.microsoft.com/office/drawing/2014/main" id="{19300838-995C-4DEF-9D93-AF01E9CB57B2}"/>
              </a:ext>
            </a:extLst>
          </p:cNvPr>
          <p:cNvSpPr txBox="1">
            <a:spLocks/>
          </p:cNvSpPr>
          <p:nvPr/>
        </p:nvSpPr>
        <p:spPr>
          <a:xfrm>
            <a:off x="235798" y="973160"/>
            <a:ext cx="11757660" cy="51460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4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00" indent="-228600" algn="l" defTabSz="914400" rtl="0" eaLnBrk="1" latinLnBrk="1" hangingPunct="1">
              <a:lnSpc>
                <a:spcPct val="14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Loss</a:t>
            </a:r>
            <a:r>
              <a:rPr lang="ko-KR" altLang="en-US" dirty="0"/>
              <a:t>가 낮아지고 </a:t>
            </a:r>
            <a:r>
              <a:rPr lang="en-US" altLang="ko-KR" dirty="0"/>
              <a:t>Accuracy</a:t>
            </a:r>
            <a:r>
              <a:rPr lang="ko-KR" altLang="en-US" dirty="0"/>
              <a:t>가 높아지는 경우 </a:t>
            </a:r>
            <a:endParaRPr lang="en-US" altLang="ko-KR" dirty="0"/>
          </a:p>
          <a:p>
            <a:pPr lvl="1"/>
            <a:r>
              <a:rPr lang="ko-KR" altLang="en-US" dirty="0"/>
              <a:t>모든 </a:t>
            </a:r>
            <a:r>
              <a:rPr lang="en-US" altLang="ko-KR" dirty="0"/>
              <a:t>Step</a:t>
            </a:r>
            <a:r>
              <a:rPr lang="ko-KR" altLang="en-US" dirty="0"/>
              <a:t>에서 오차가 작고 예측 데이터의 정답횟수가 많음 </a:t>
            </a:r>
            <a:endParaRPr lang="en-US" altLang="ko-KR" dirty="0"/>
          </a:p>
          <a:p>
            <a:pPr lvl="1"/>
            <a:r>
              <a:rPr lang="ko-KR" altLang="en-US" dirty="0"/>
              <a:t>이상적인 학습상태 </a:t>
            </a:r>
            <a:endParaRPr lang="en-US" altLang="ko-KR" dirty="0"/>
          </a:p>
          <a:p>
            <a:r>
              <a:rPr lang="en-US" altLang="ko-KR" dirty="0"/>
              <a:t>Loss</a:t>
            </a:r>
            <a:r>
              <a:rPr lang="ko-KR" altLang="en-US" dirty="0"/>
              <a:t>가 높아지고 </a:t>
            </a:r>
            <a:r>
              <a:rPr lang="en-US" altLang="ko-KR" dirty="0"/>
              <a:t>Accuracy</a:t>
            </a:r>
            <a:r>
              <a:rPr lang="ko-KR" altLang="en-US" dirty="0"/>
              <a:t>가  유지되거나 높아지는 경우 </a:t>
            </a:r>
            <a:endParaRPr lang="en-US" altLang="ko-KR" dirty="0"/>
          </a:p>
          <a:p>
            <a:pPr lvl="1"/>
            <a:r>
              <a:rPr lang="ko-KR" altLang="en-US" dirty="0"/>
              <a:t>특정 데이터에서 지속적으로 높은 오차를 출력하도록 학습됨 </a:t>
            </a:r>
            <a:r>
              <a:rPr lang="en-US" altLang="ko-KR" dirty="0"/>
              <a:t>(‘Loss</a:t>
            </a:r>
            <a:r>
              <a:rPr lang="ko-KR" altLang="en-US" dirty="0"/>
              <a:t> 불균형</a:t>
            </a:r>
            <a:r>
              <a:rPr lang="en-US" altLang="ko-KR" dirty="0"/>
              <a:t>’)</a:t>
            </a:r>
          </a:p>
          <a:p>
            <a:pPr lvl="1"/>
            <a:r>
              <a:rPr lang="ko-KR" altLang="en-US" dirty="0"/>
              <a:t>특정 </a:t>
            </a:r>
            <a:r>
              <a:rPr lang="en-US" altLang="ko-KR" dirty="0"/>
              <a:t>Step</a:t>
            </a:r>
            <a:r>
              <a:rPr lang="ko-KR" altLang="en-US" dirty="0"/>
              <a:t>의 </a:t>
            </a:r>
            <a:r>
              <a:rPr lang="en-US" altLang="ko-KR" dirty="0"/>
              <a:t>Loss</a:t>
            </a:r>
            <a:r>
              <a:rPr lang="ko-KR" altLang="en-US" dirty="0"/>
              <a:t>가 전체</a:t>
            </a:r>
            <a:r>
              <a:rPr lang="en-US" altLang="ko-KR" dirty="0"/>
              <a:t>(Epoch) </a:t>
            </a:r>
            <a:r>
              <a:rPr lang="ko-KR" altLang="en-US" dirty="0"/>
              <a:t>평균 </a:t>
            </a:r>
            <a:r>
              <a:rPr lang="en-US" altLang="ko-KR" dirty="0"/>
              <a:t>Loss</a:t>
            </a:r>
            <a:r>
              <a:rPr lang="ko-KR" altLang="en-US" dirty="0"/>
              <a:t>에 영향을 미칠만큼 높은 오차를 보임</a:t>
            </a:r>
            <a:endParaRPr lang="en-US" altLang="ko-KR" dirty="0"/>
          </a:p>
          <a:p>
            <a:pPr lvl="1"/>
            <a:r>
              <a:rPr lang="ko-KR" altLang="en-US" dirty="0" err="1"/>
              <a:t>옵티마이저</a:t>
            </a:r>
            <a:r>
              <a:rPr lang="ko-KR" altLang="en-US" dirty="0"/>
              <a:t> 세부설정  </a:t>
            </a:r>
            <a:endParaRPr lang="en-US" altLang="ko-KR" dirty="0"/>
          </a:p>
          <a:p>
            <a:pPr lvl="1"/>
            <a:r>
              <a:rPr lang="ko-KR" altLang="en-US" dirty="0"/>
              <a:t>모델 과적합의 시작</a:t>
            </a:r>
            <a:r>
              <a:rPr lang="en-US" altLang="ko-KR" b="1" baseline="30000" dirty="0"/>
              <a:t>1 </a:t>
            </a: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</a:rPr>
              <a:t>관련 논문 찾는 중</a:t>
            </a: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</a:rPr>
              <a:t>)</a:t>
            </a:r>
            <a:endParaRPr lang="en-US" altLang="ko-KR" sz="1800" baseline="30000" dirty="0">
              <a:solidFill>
                <a:schemeClr val="bg1">
                  <a:lumMod val="50000"/>
                </a:schemeClr>
              </a:solidFill>
            </a:endParaRP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3DE959A-0646-4C58-B140-CA7896F027B6}"/>
              </a:ext>
            </a:extLst>
          </p:cNvPr>
          <p:cNvSpPr txBox="1"/>
          <p:nvPr/>
        </p:nvSpPr>
        <p:spPr>
          <a:xfrm>
            <a:off x="785191" y="5279850"/>
            <a:ext cx="92656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accent1"/>
                </a:solidFill>
              </a:rPr>
              <a:t>1 ) https://stats.stackexchange.com/questions/282160/how-is-it-possible-that-validation-loss-is-increasing-while-validation-accuracy</a:t>
            </a:r>
          </a:p>
        </p:txBody>
      </p:sp>
    </p:spTree>
    <p:extLst>
      <p:ext uri="{BB962C8B-B14F-4D97-AF65-F5344CB8AC3E}">
        <p14:creationId xmlns:p14="http://schemas.microsoft.com/office/powerpoint/2010/main" val="419756868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648225B-1CB1-42A8-A96A-3C5E3D53C0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47</a:t>
            </a:fld>
            <a:endParaRPr lang="ko-KR" alt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618D62C4-1907-4AD0-B8AD-3F5319081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0" y="165629"/>
            <a:ext cx="11757660" cy="700498"/>
          </a:xfrm>
        </p:spPr>
        <p:txBody>
          <a:bodyPr/>
          <a:lstStyle/>
          <a:p>
            <a:r>
              <a:rPr lang="en-US" altLang="ko-KR" dirty="0" err="1">
                <a:latin typeface="+mn-ea"/>
                <a:ea typeface="+mn-ea"/>
              </a:rPr>
              <a:t>MNISTdataset</a:t>
            </a:r>
            <a:r>
              <a:rPr lang="en-US" altLang="ko-KR" dirty="0">
                <a:latin typeface="+mn-ea"/>
                <a:ea typeface="+mn-ea"/>
              </a:rPr>
              <a:t> Loss &amp; Accuracy</a:t>
            </a:r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93" name="내용 개체 틀 2">
            <a:extLst>
              <a:ext uri="{FF2B5EF4-FFF2-40B4-BE49-F238E27FC236}">
                <a16:creationId xmlns:a16="http://schemas.microsoft.com/office/drawing/2014/main" id="{19300838-995C-4DEF-9D93-AF01E9CB57B2}"/>
              </a:ext>
            </a:extLst>
          </p:cNvPr>
          <p:cNvSpPr txBox="1">
            <a:spLocks/>
          </p:cNvSpPr>
          <p:nvPr/>
        </p:nvSpPr>
        <p:spPr>
          <a:xfrm>
            <a:off x="235798" y="973160"/>
            <a:ext cx="11757660" cy="51460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4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00" indent="-228600" algn="l" defTabSz="914400" rtl="0" eaLnBrk="1" latinLnBrk="1" hangingPunct="1">
              <a:lnSpc>
                <a:spcPct val="14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Elapsed Time</a:t>
            </a:r>
          </a:p>
          <a:p>
            <a:pPr lvl="1"/>
            <a:r>
              <a:rPr lang="en-US" altLang="ko-KR" dirty="0"/>
              <a:t>Multi-shuffle thread</a:t>
            </a:r>
            <a:r>
              <a:rPr lang="ko-KR" altLang="en-US" dirty="0"/>
              <a:t>가 </a:t>
            </a:r>
            <a:r>
              <a:rPr lang="en-US" altLang="ko-KR" dirty="0"/>
              <a:t> 400</a:t>
            </a:r>
            <a:r>
              <a:rPr lang="ko-KR" altLang="en-US" dirty="0"/>
              <a:t>개</a:t>
            </a:r>
            <a:r>
              <a:rPr lang="en-US" altLang="ko-KR" dirty="0"/>
              <a:t> </a:t>
            </a:r>
            <a:r>
              <a:rPr lang="ko-KR" altLang="en-US" dirty="0"/>
              <a:t>일 때 </a:t>
            </a:r>
            <a:r>
              <a:rPr lang="en-US" altLang="ko-KR" dirty="0" err="1"/>
              <a:t>tf.data.shuffle</a:t>
            </a:r>
            <a:r>
              <a:rPr lang="en-US" altLang="ko-KR" dirty="0"/>
              <a:t>(</a:t>
            </a:r>
            <a:r>
              <a:rPr lang="ko-KR" altLang="en-US" dirty="0"/>
              <a:t>이하 </a:t>
            </a:r>
            <a:r>
              <a:rPr lang="en-US" altLang="ko-KR" dirty="0"/>
              <a:t>Baseline) </a:t>
            </a:r>
            <a:r>
              <a:rPr lang="ko-KR" altLang="en-US" dirty="0"/>
              <a:t>보다 근소하게 빠름  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0529B35-84D9-4BBA-B383-9DDB0053A98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857" y="2139908"/>
            <a:ext cx="4572044" cy="2721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91415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648225B-1CB1-42A8-A96A-3C5E3D53C0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48</a:t>
            </a:fld>
            <a:endParaRPr lang="ko-KR" alt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618D62C4-1907-4AD0-B8AD-3F5319081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0" y="165629"/>
            <a:ext cx="11757660" cy="700498"/>
          </a:xfrm>
        </p:spPr>
        <p:txBody>
          <a:bodyPr/>
          <a:lstStyle/>
          <a:p>
            <a:r>
              <a:rPr lang="en-US" altLang="ko-KR" dirty="0" err="1">
                <a:latin typeface="+mn-ea"/>
                <a:ea typeface="+mn-ea"/>
              </a:rPr>
              <a:t>MNISTdataset</a:t>
            </a:r>
            <a:r>
              <a:rPr lang="en-US" altLang="ko-KR" dirty="0">
                <a:latin typeface="+mn-ea"/>
                <a:ea typeface="+mn-ea"/>
              </a:rPr>
              <a:t> Loss &amp; Accuracy</a:t>
            </a:r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93" name="내용 개체 틀 2">
            <a:extLst>
              <a:ext uri="{FF2B5EF4-FFF2-40B4-BE49-F238E27FC236}">
                <a16:creationId xmlns:a16="http://schemas.microsoft.com/office/drawing/2014/main" id="{19300838-995C-4DEF-9D93-AF01E9CB57B2}"/>
              </a:ext>
            </a:extLst>
          </p:cNvPr>
          <p:cNvSpPr txBox="1">
            <a:spLocks/>
          </p:cNvSpPr>
          <p:nvPr/>
        </p:nvSpPr>
        <p:spPr>
          <a:xfrm>
            <a:off x="235798" y="973160"/>
            <a:ext cx="11757660" cy="51460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4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00" indent="-228600" algn="l" defTabSz="914400" rtl="0" eaLnBrk="1" latinLnBrk="1" hangingPunct="1">
              <a:lnSpc>
                <a:spcPct val="14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Loss</a:t>
            </a:r>
          </a:p>
          <a:p>
            <a:pPr lvl="1"/>
            <a:r>
              <a:rPr lang="en-US" altLang="ko-KR" dirty="0"/>
              <a:t>Baseline</a:t>
            </a:r>
            <a:r>
              <a:rPr lang="ko-KR" altLang="en-US" dirty="0"/>
              <a:t>의 경우 </a:t>
            </a:r>
            <a:r>
              <a:rPr lang="en-US" altLang="ko-KR" dirty="0"/>
              <a:t>Loss </a:t>
            </a:r>
            <a:r>
              <a:rPr lang="ko-KR" altLang="en-US" dirty="0"/>
              <a:t>상승률이 </a:t>
            </a:r>
            <a:r>
              <a:rPr lang="en-US" altLang="ko-KR" dirty="0"/>
              <a:t>Multi-thread shuffle(</a:t>
            </a:r>
            <a:r>
              <a:rPr lang="ko-KR" altLang="en-US" dirty="0"/>
              <a:t>이하 </a:t>
            </a:r>
            <a:r>
              <a:rPr lang="en-US" altLang="ko-KR" dirty="0" err="1"/>
              <a:t>Mt_shuffle</a:t>
            </a:r>
            <a:r>
              <a:rPr lang="en-US" altLang="ko-KR" dirty="0"/>
              <a:t>)</a:t>
            </a:r>
            <a:r>
              <a:rPr lang="ko-KR" altLang="en-US" dirty="0"/>
              <a:t>보다 높음 </a:t>
            </a:r>
            <a:endParaRPr lang="en-US" altLang="ko-KR" dirty="0"/>
          </a:p>
          <a:p>
            <a:pPr lvl="1"/>
            <a:r>
              <a:rPr lang="en-US" altLang="ko-KR" dirty="0" err="1"/>
              <a:t>Mt_shuffle</a:t>
            </a:r>
            <a:r>
              <a:rPr lang="ko-KR" altLang="en-US" dirty="0"/>
              <a:t>의 경우 모든 </a:t>
            </a:r>
            <a:r>
              <a:rPr lang="en-US" altLang="ko-KR" dirty="0"/>
              <a:t>thread</a:t>
            </a:r>
            <a:r>
              <a:rPr lang="ko-KR" altLang="en-US" dirty="0"/>
              <a:t>에서 비교적 안정적 </a:t>
            </a:r>
            <a:endParaRPr lang="en-US" altLang="ko-KR" dirty="0"/>
          </a:p>
          <a:p>
            <a:pPr lvl="1"/>
            <a:endParaRPr lang="en-US" altLang="ko-KR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94134F3-5CA1-4310-961E-81CF32C24B4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215" y="2808994"/>
            <a:ext cx="5382770" cy="3203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25823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648225B-1CB1-42A8-A96A-3C5E3D53C0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49</a:t>
            </a:fld>
            <a:endParaRPr lang="ko-KR" alt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618D62C4-1907-4AD0-B8AD-3F5319081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0" y="165629"/>
            <a:ext cx="11757660" cy="700498"/>
          </a:xfrm>
        </p:spPr>
        <p:txBody>
          <a:bodyPr/>
          <a:lstStyle/>
          <a:p>
            <a:r>
              <a:rPr lang="en-US" altLang="ko-KR" dirty="0" err="1">
                <a:latin typeface="+mn-ea"/>
                <a:ea typeface="+mn-ea"/>
              </a:rPr>
              <a:t>MNISTdataset</a:t>
            </a:r>
            <a:r>
              <a:rPr lang="en-US" altLang="ko-KR" dirty="0">
                <a:latin typeface="+mn-ea"/>
                <a:ea typeface="+mn-ea"/>
              </a:rPr>
              <a:t> Loss &amp; Accuracy</a:t>
            </a:r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93" name="내용 개체 틀 2">
            <a:extLst>
              <a:ext uri="{FF2B5EF4-FFF2-40B4-BE49-F238E27FC236}">
                <a16:creationId xmlns:a16="http://schemas.microsoft.com/office/drawing/2014/main" id="{19300838-995C-4DEF-9D93-AF01E9CB57B2}"/>
              </a:ext>
            </a:extLst>
          </p:cNvPr>
          <p:cNvSpPr txBox="1">
            <a:spLocks/>
          </p:cNvSpPr>
          <p:nvPr/>
        </p:nvSpPr>
        <p:spPr>
          <a:xfrm>
            <a:off x="235798" y="973160"/>
            <a:ext cx="11757660" cy="51460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4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00" indent="-228600" algn="l" defTabSz="914400" rtl="0" eaLnBrk="1" latinLnBrk="1" hangingPunct="1">
              <a:lnSpc>
                <a:spcPct val="14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Accuracy</a:t>
            </a:r>
          </a:p>
          <a:p>
            <a:pPr lvl="1"/>
            <a:r>
              <a:rPr lang="en-US" altLang="ko-KR" dirty="0" err="1"/>
              <a:t>Mt_shuffl</a:t>
            </a:r>
            <a:r>
              <a:rPr lang="ko-KR" altLang="en-US" dirty="0"/>
              <a:t>은 안정적인 </a:t>
            </a:r>
            <a:r>
              <a:rPr lang="en-US" altLang="ko-KR" dirty="0" err="1"/>
              <a:t>Accuuracy</a:t>
            </a:r>
            <a:r>
              <a:rPr lang="en-US" altLang="ko-KR" dirty="0"/>
              <a:t> </a:t>
            </a:r>
            <a:r>
              <a:rPr lang="ko-KR" altLang="en-US" dirty="0"/>
              <a:t>유지 </a:t>
            </a:r>
            <a:endParaRPr lang="en-US" altLang="ko-KR" dirty="0"/>
          </a:p>
          <a:p>
            <a:pPr lvl="1"/>
            <a:r>
              <a:rPr lang="en-US" altLang="ko-KR" dirty="0"/>
              <a:t>Baseline</a:t>
            </a:r>
            <a:r>
              <a:rPr lang="ko-KR" altLang="en-US" dirty="0"/>
              <a:t>을 참고할 때 </a:t>
            </a:r>
            <a:r>
              <a:rPr lang="en-US" altLang="ko-KR" dirty="0"/>
              <a:t>3 Epoch </a:t>
            </a:r>
            <a:r>
              <a:rPr lang="ko-KR" altLang="en-US" dirty="0"/>
              <a:t>시점에서 </a:t>
            </a:r>
            <a:r>
              <a:rPr lang="ko-KR" altLang="en-US" dirty="0" err="1"/>
              <a:t>과적합</a:t>
            </a:r>
            <a:r>
              <a:rPr lang="ko-KR" altLang="en-US" dirty="0"/>
              <a:t> 발생 </a:t>
            </a: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9BFF219-FA39-4858-951B-A23CEEB676E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046" y="3200588"/>
            <a:ext cx="6305848" cy="2918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5584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56A84E5-E44F-49B5-B769-49AD770D82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Raw</a:t>
            </a:r>
            <a:r>
              <a:rPr lang="ko-KR" altLang="en-US" dirty="0"/>
              <a:t> </a:t>
            </a:r>
            <a:r>
              <a:rPr lang="en-US" altLang="ko-KR" dirty="0"/>
              <a:t>data</a:t>
            </a:r>
            <a:r>
              <a:rPr lang="ko-KR" altLang="en-US" dirty="0"/>
              <a:t> </a:t>
            </a:r>
            <a:r>
              <a:rPr lang="ko-KR" altLang="en-US" dirty="0" err="1"/>
              <a:t>텐서</a:t>
            </a:r>
            <a:r>
              <a:rPr lang="ko-KR" altLang="en-US" dirty="0"/>
              <a:t> 변환</a:t>
            </a:r>
            <a:endParaRPr lang="en-US" altLang="ko-KR" dirty="0"/>
          </a:p>
          <a:p>
            <a:r>
              <a:rPr lang="ko-KR" altLang="en-US" dirty="0"/>
              <a:t>데이터 정규화</a:t>
            </a:r>
            <a:endParaRPr lang="en-US" altLang="ko-KR" dirty="0"/>
          </a:p>
          <a:p>
            <a:pPr lvl="1"/>
            <a:r>
              <a:rPr lang="ko-KR" altLang="en-US" dirty="0"/>
              <a:t>모델 학습성능 향상</a:t>
            </a:r>
            <a:endParaRPr lang="en-US" altLang="ko-KR" dirty="0"/>
          </a:p>
          <a:p>
            <a:r>
              <a:rPr lang="ko-KR" altLang="en-US" dirty="0"/>
              <a:t>데이터 </a:t>
            </a:r>
            <a:r>
              <a:rPr lang="ko-KR" altLang="en-US" dirty="0" err="1"/>
              <a:t>셔플</a:t>
            </a:r>
            <a:endParaRPr lang="en-US" altLang="ko-KR" dirty="0"/>
          </a:p>
          <a:p>
            <a:pPr lvl="1"/>
            <a:r>
              <a:rPr lang="ko-KR" altLang="en-US" dirty="0"/>
              <a:t>데이터 순서관계 제거</a:t>
            </a:r>
            <a:r>
              <a:rPr lang="en-US" altLang="ko-KR" dirty="0"/>
              <a:t>, </a:t>
            </a:r>
            <a:r>
              <a:rPr lang="ko-KR" altLang="en-US" dirty="0"/>
              <a:t>반복학습 시 편향 제거 </a:t>
            </a:r>
            <a:endParaRPr lang="en-US" altLang="ko-KR" dirty="0"/>
          </a:p>
          <a:p>
            <a:r>
              <a:rPr lang="en-US" altLang="ko-KR" dirty="0"/>
              <a:t>Batch</a:t>
            </a:r>
            <a:r>
              <a:rPr lang="ko-KR" altLang="en-US" dirty="0"/>
              <a:t>단위 분할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648225B-1CB1-42A8-A96A-3C5E3D53C0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5</a:t>
            </a:fld>
            <a:endParaRPr lang="ko-KR" alt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618D62C4-1907-4AD0-B8AD-3F5319081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0" y="165629"/>
            <a:ext cx="11757660" cy="700498"/>
          </a:xfrm>
        </p:spPr>
        <p:txBody>
          <a:bodyPr/>
          <a:lstStyle/>
          <a:p>
            <a:r>
              <a:rPr lang="ko-KR" altLang="en-US" dirty="0">
                <a:solidFill>
                  <a:srgbClr val="4472C4"/>
                </a:solidFill>
                <a:latin typeface="lato"/>
                <a:ea typeface="+mn-ea"/>
              </a:rPr>
              <a:t>데이터 전송과정  </a:t>
            </a:r>
            <a:endParaRPr lang="ko-KR" altLang="en-US" dirty="0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5A70E315-986A-493D-B2D3-FCFB1CCB5ADF}"/>
              </a:ext>
            </a:extLst>
          </p:cNvPr>
          <p:cNvSpPr/>
          <p:nvPr/>
        </p:nvSpPr>
        <p:spPr>
          <a:xfrm>
            <a:off x="8405789" y="4687875"/>
            <a:ext cx="935662" cy="1383258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200" b="1" dirty="0">
              <a:solidFill>
                <a:schemeClr val="tx1"/>
              </a:solidFill>
            </a:endParaRPr>
          </a:p>
          <a:p>
            <a:pPr algn="ctr"/>
            <a:endParaRPr lang="en-US" altLang="ko-KR" sz="1200" b="1" dirty="0">
              <a:solidFill>
                <a:schemeClr val="tx1"/>
              </a:solidFill>
            </a:endParaRPr>
          </a:p>
          <a:p>
            <a:pPr algn="ctr"/>
            <a:endParaRPr lang="en-US" altLang="ko-KR" sz="1200" b="1" dirty="0">
              <a:solidFill>
                <a:schemeClr val="tx1"/>
              </a:solidFill>
            </a:endParaRPr>
          </a:p>
          <a:p>
            <a:pPr algn="ctr"/>
            <a:endParaRPr lang="en-US" altLang="ko-KR" sz="1200" b="1" dirty="0">
              <a:solidFill>
                <a:schemeClr val="tx1"/>
              </a:solidFill>
            </a:endParaRPr>
          </a:p>
          <a:p>
            <a:pPr algn="ctr"/>
            <a:endParaRPr lang="en-US" altLang="ko-KR" sz="1200" b="1" dirty="0">
              <a:solidFill>
                <a:schemeClr val="tx1"/>
              </a:solidFill>
            </a:endParaRPr>
          </a:p>
          <a:p>
            <a:pPr algn="ctr"/>
            <a:endParaRPr lang="en-US" altLang="ko-KR" sz="1200" b="1" dirty="0">
              <a:solidFill>
                <a:schemeClr val="tx1"/>
              </a:solidFill>
            </a:endParaRPr>
          </a:p>
          <a:p>
            <a:pPr algn="ctr"/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A16D7060-F80F-4F73-A169-D57DACC8087C}"/>
              </a:ext>
            </a:extLst>
          </p:cNvPr>
          <p:cNvSpPr/>
          <p:nvPr/>
        </p:nvSpPr>
        <p:spPr>
          <a:xfrm>
            <a:off x="3713080" y="5013767"/>
            <a:ext cx="889145" cy="731473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Data</a:t>
            </a:r>
          </a:p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Load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2933692A-1E80-458E-B1FB-579785BAD665}"/>
              </a:ext>
            </a:extLst>
          </p:cNvPr>
          <p:cNvCxnSpPr>
            <a:cxnSpLocks/>
            <a:stCxn id="7" idx="3"/>
            <a:endCxn id="9" idx="1"/>
          </p:cNvCxnSpPr>
          <p:nvPr/>
        </p:nvCxnSpPr>
        <p:spPr>
          <a:xfrm>
            <a:off x="4602225" y="5379504"/>
            <a:ext cx="36118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4F907E31-B5E8-4DBB-8E9E-E315E6D3D925}"/>
              </a:ext>
            </a:extLst>
          </p:cNvPr>
          <p:cNvSpPr/>
          <p:nvPr/>
        </p:nvSpPr>
        <p:spPr>
          <a:xfrm>
            <a:off x="4963413" y="5013767"/>
            <a:ext cx="1508507" cy="731473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Preprocessing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E7E8D80-B036-4313-AEF0-9F0F37F3E203}"/>
              </a:ext>
            </a:extLst>
          </p:cNvPr>
          <p:cNvSpPr/>
          <p:nvPr/>
        </p:nvSpPr>
        <p:spPr>
          <a:xfrm>
            <a:off x="3578240" y="4445917"/>
            <a:ext cx="5901803" cy="184958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513C0B6A-7946-4B3D-882F-2871AD5E3FEA}"/>
              </a:ext>
            </a:extLst>
          </p:cNvPr>
          <p:cNvSpPr/>
          <p:nvPr/>
        </p:nvSpPr>
        <p:spPr>
          <a:xfrm>
            <a:off x="6849465" y="4696566"/>
            <a:ext cx="1191142" cy="1367836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400" b="1" dirty="0">
              <a:solidFill>
                <a:schemeClr val="tx1"/>
              </a:solidFill>
            </a:endParaRPr>
          </a:p>
          <a:p>
            <a:pPr algn="ctr"/>
            <a:endParaRPr lang="en-US" altLang="ko-KR" sz="1400" b="1" dirty="0">
              <a:solidFill>
                <a:schemeClr val="tx1"/>
              </a:solidFill>
            </a:endParaRPr>
          </a:p>
          <a:p>
            <a:pPr algn="ctr"/>
            <a:endParaRPr lang="en-US" altLang="ko-KR" sz="1400" b="1" dirty="0">
              <a:solidFill>
                <a:schemeClr val="tx1"/>
              </a:solidFill>
            </a:endParaRPr>
          </a:p>
          <a:p>
            <a:pPr algn="ctr"/>
            <a:endParaRPr lang="en-US" altLang="ko-KR" sz="1400" b="1" dirty="0">
              <a:solidFill>
                <a:schemeClr val="tx1"/>
              </a:solidFill>
            </a:endParaRPr>
          </a:p>
          <a:p>
            <a:pPr algn="ctr"/>
            <a:endParaRPr lang="en-US" altLang="ko-KR" sz="1400" b="1" dirty="0">
              <a:solidFill>
                <a:schemeClr val="tx1"/>
              </a:solidFill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95670035-9959-480E-8892-B692F1FCC041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>
            <a:off x="6471920" y="5379504"/>
            <a:ext cx="377545" cy="98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44C775D-38BA-425A-8156-ACDE1A63A70B}"/>
              </a:ext>
            </a:extLst>
          </p:cNvPr>
          <p:cNvCxnSpPr>
            <a:cxnSpLocks/>
            <a:stCxn id="11" idx="3"/>
            <a:endCxn id="5" idx="1"/>
          </p:cNvCxnSpPr>
          <p:nvPr/>
        </p:nvCxnSpPr>
        <p:spPr>
          <a:xfrm flipV="1">
            <a:off x="8040607" y="5379504"/>
            <a:ext cx="365182" cy="98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7355F53-FDB0-43A2-8E85-68F10AEDF881}"/>
              </a:ext>
            </a:extLst>
          </p:cNvPr>
          <p:cNvSpPr txBox="1"/>
          <p:nvPr/>
        </p:nvSpPr>
        <p:spPr>
          <a:xfrm>
            <a:off x="6332362" y="4410875"/>
            <a:ext cx="12499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Arial" panose="020B0604020202020204" pitchFamily="34" charset="0"/>
                <a:cs typeface="Arial" panose="020B0604020202020204" pitchFamily="34" charset="0"/>
              </a:rPr>
              <a:t>CPU</a:t>
            </a:r>
            <a:endParaRPr lang="ko-KR" altLang="en-US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0850026C-FBDF-486E-AC82-28E1227BF5F4}"/>
              </a:ext>
            </a:extLst>
          </p:cNvPr>
          <p:cNvCxnSpPr>
            <a:cxnSpLocks/>
            <a:stCxn id="5" idx="3"/>
            <a:endCxn id="18" idx="1"/>
          </p:cNvCxnSpPr>
          <p:nvPr/>
        </p:nvCxnSpPr>
        <p:spPr>
          <a:xfrm flipV="1">
            <a:off x="9341451" y="5372910"/>
            <a:ext cx="876799" cy="659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CF7221A-669D-4568-A436-EC3AECD06519}"/>
              </a:ext>
            </a:extLst>
          </p:cNvPr>
          <p:cNvSpPr txBox="1"/>
          <p:nvPr/>
        </p:nvSpPr>
        <p:spPr>
          <a:xfrm rot="5400000">
            <a:off x="8786609" y="5552634"/>
            <a:ext cx="2984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…</a:t>
            </a:r>
            <a:endParaRPr lang="ko-KR" altLang="en-US" sz="1200" dirty="0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3B429889-DF65-4073-830A-952160C4478C}"/>
              </a:ext>
            </a:extLst>
          </p:cNvPr>
          <p:cNvGrpSpPr/>
          <p:nvPr/>
        </p:nvGrpSpPr>
        <p:grpSpPr>
          <a:xfrm>
            <a:off x="10218250" y="4413835"/>
            <a:ext cx="1845178" cy="1884630"/>
            <a:chOff x="6601455" y="43835"/>
            <a:chExt cx="1845178" cy="1884630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C4304992-8213-4B57-955B-8F85EBB9184E}"/>
                </a:ext>
              </a:extLst>
            </p:cNvPr>
            <p:cNvSpPr/>
            <p:nvPr/>
          </p:nvSpPr>
          <p:spPr>
            <a:xfrm>
              <a:off x="6601455" y="77355"/>
              <a:ext cx="1845178" cy="18511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4AC13ABD-4666-460A-BEA4-CEA34B3103AA}"/>
                </a:ext>
              </a:extLst>
            </p:cNvPr>
            <p:cNvGrpSpPr/>
            <p:nvPr/>
          </p:nvGrpSpPr>
          <p:grpSpPr>
            <a:xfrm rot="16200000">
              <a:off x="6908278" y="388192"/>
              <a:ext cx="1290955" cy="1283328"/>
              <a:chOff x="8081045" y="5209763"/>
              <a:chExt cx="1290955" cy="1283328"/>
            </a:xfrm>
          </p:grpSpPr>
          <p:sp>
            <p:nvSpPr>
              <p:cNvPr id="22" name="타원 21">
                <a:extLst>
                  <a:ext uri="{FF2B5EF4-FFF2-40B4-BE49-F238E27FC236}">
                    <a16:creationId xmlns:a16="http://schemas.microsoft.com/office/drawing/2014/main" id="{3E0C9AD4-6845-4E2A-B0F4-39E028CE1E0A}"/>
                  </a:ext>
                </a:extLst>
              </p:cNvPr>
              <p:cNvSpPr/>
              <p:nvPr/>
            </p:nvSpPr>
            <p:spPr>
              <a:xfrm>
                <a:off x="8208172" y="5212709"/>
                <a:ext cx="218114" cy="203433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타원 22">
                <a:extLst>
                  <a:ext uri="{FF2B5EF4-FFF2-40B4-BE49-F238E27FC236}">
                    <a16:creationId xmlns:a16="http://schemas.microsoft.com/office/drawing/2014/main" id="{370881EF-5C9C-492A-A6D6-E4F9DF90019D}"/>
                  </a:ext>
                </a:extLst>
              </p:cNvPr>
              <p:cNvSpPr/>
              <p:nvPr/>
            </p:nvSpPr>
            <p:spPr>
              <a:xfrm>
                <a:off x="8475480" y="5212708"/>
                <a:ext cx="218114" cy="203433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타원 23">
                <a:extLst>
                  <a:ext uri="{FF2B5EF4-FFF2-40B4-BE49-F238E27FC236}">
                    <a16:creationId xmlns:a16="http://schemas.microsoft.com/office/drawing/2014/main" id="{EE19A629-BD00-4EE6-8C6D-4A2C592FC7D5}"/>
                  </a:ext>
                </a:extLst>
              </p:cNvPr>
              <p:cNvSpPr/>
              <p:nvPr/>
            </p:nvSpPr>
            <p:spPr>
              <a:xfrm>
                <a:off x="8742788" y="5212707"/>
                <a:ext cx="218114" cy="203433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타원 24">
                <a:extLst>
                  <a:ext uri="{FF2B5EF4-FFF2-40B4-BE49-F238E27FC236}">
                    <a16:creationId xmlns:a16="http://schemas.microsoft.com/office/drawing/2014/main" id="{E060DBD2-A40A-4D3E-92CD-27FD0F241DF3}"/>
                  </a:ext>
                </a:extLst>
              </p:cNvPr>
              <p:cNvSpPr/>
              <p:nvPr/>
            </p:nvSpPr>
            <p:spPr>
              <a:xfrm>
                <a:off x="9010096" y="5209763"/>
                <a:ext cx="218114" cy="203433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타원 25">
                <a:extLst>
                  <a:ext uri="{FF2B5EF4-FFF2-40B4-BE49-F238E27FC236}">
                    <a16:creationId xmlns:a16="http://schemas.microsoft.com/office/drawing/2014/main" id="{0B767D7C-59BE-42F6-986E-12D4B3E76535}"/>
                  </a:ext>
                </a:extLst>
              </p:cNvPr>
              <p:cNvSpPr/>
              <p:nvPr/>
            </p:nvSpPr>
            <p:spPr>
              <a:xfrm>
                <a:off x="8084654" y="5542351"/>
                <a:ext cx="218114" cy="203433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타원 26">
                <a:extLst>
                  <a:ext uri="{FF2B5EF4-FFF2-40B4-BE49-F238E27FC236}">
                    <a16:creationId xmlns:a16="http://schemas.microsoft.com/office/drawing/2014/main" id="{5C10623D-CE8D-4DC1-864D-A872201C1BE9}"/>
                  </a:ext>
                </a:extLst>
              </p:cNvPr>
              <p:cNvSpPr/>
              <p:nvPr/>
            </p:nvSpPr>
            <p:spPr>
              <a:xfrm>
                <a:off x="8351962" y="5542350"/>
                <a:ext cx="218114" cy="203433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타원 27">
                <a:extLst>
                  <a:ext uri="{FF2B5EF4-FFF2-40B4-BE49-F238E27FC236}">
                    <a16:creationId xmlns:a16="http://schemas.microsoft.com/office/drawing/2014/main" id="{5FECA96E-FBD8-43FA-B12A-36C8568A26CB}"/>
                  </a:ext>
                </a:extLst>
              </p:cNvPr>
              <p:cNvSpPr/>
              <p:nvPr/>
            </p:nvSpPr>
            <p:spPr>
              <a:xfrm>
                <a:off x="8619270" y="5542349"/>
                <a:ext cx="218114" cy="203433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" name="타원 28">
                <a:extLst>
                  <a:ext uri="{FF2B5EF4-FFF2-40B4-BE49-F238E27FC236}">
                    <a16:creationId xmlns:a16="http://schemas.microsoft.com/office/drawing/2014/main" id="{460E8DCA-4499-48E3-AD6C-9D0A526600A9}"/>
                  </a:ext>
                </a:extLst>
              </p:cNvPr>
              <p:cNvSpPr/>
              <p:nvPr/>
            </p:nvSpPr>
            <p:spPr>
              <a:xfrm>
                <a:off x="8886578" y="5539405"/>
                <a:ext cx="218114" cy="203433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타원 29">
                <a:extLst>
                  <a:ext uri="{FF2B5EF4-FFF2-40B4-BE49-F238E27FC236}">
                    <a16:creationId xmlns:a16="http://schemas.microsoft.com/office/drawing/2014/main" id="{D866CBAA-CD50-40C9-8A56-DEA279571BA7}"/>
                  </a:ext>
                </a:extLst>
              </p:cNvPr>
              <p:cNvSpPr/>
              <p:nvPr/>
            </p:nvSpPr>
            <p:spPr>
              <a:xfrm>
                <a:off x="9153886" y="5536976"/>
                <a:ext cx="218114" cy="203433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id="{6C40B300-E667-4763-B1A3-DC9BAC8256EB}"/>
                  </a:ext>
                </a:extLst>
              </p:cNvPr>
              <p:cNvSpPr/>
              <p:nvPr/>
            </p:nvSpPr>
            <p:spPr>
              <a:xfrm>
                <a:off x="8081045" y="5957071"/>
                <a:ext cx="218114" cy="203433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" name="타원 31">
                <a:extLst>
                  <a:ext uri="{FF2B5EF4-FFF2-40B4-BE49-F238E27FC236}">
                    <a16:creationId xmlns:a16="http://schemas.microsoft.com/office/drawing/2014/main" id="{E9F0DE0B-418C-4FFD-8F5C-55C29A25C141}"/>
                  </a:ext>
                </a:extLst>
              </p:cNvPr>
              <p:cNvSpPr/>
              <p:nvPr/>
            </p:nvSpPr>
            <p:spPr>
              <a:xfrm>
                <a:off x="8348353" y="5957070"/>
                <a:ext cx="218114" cy="203433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타원 32">
                <a:extLst>
                  <a:ext uri="{FF2B5EF4-FFF2-40B4-BE49-F238E27FC236}">
                    <a16:creationId xmlns:a16="http://schemas.microsoft.com/office/drawing/2014/main" id="{FCF9CEF6-8250-4BCD-8592-549F4FDD7646}"/>
                  </a:ext>
                </a:extLst>
              </p:cNvPr>
              <p:cNvSpPr/>
              <p:nvPr/>
            </p:nvSpPr>
            <p:spPr>
              <a:xfrm>
                <a:off x="8615661" y="5957069"/>
                <a:ext cx="218114" cy="203433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타원 33">
                <a:extLst>
                  <a:ext uri="{FF2B5EF4-FFF2-40B4-BE49-F238E27FC236}">
                    <a16:creationId xmlns:a16="http://schemas.microsoft.com/office/drawing/2014/main" id="{222FBA63-E576-48DF-A570-3D0FD87E90ED}"/>
                  </a:ext>
                </a:extLst>
              </p:cNvPr>
              <p:cNvSpPr/>
              <p:nvPr/>
            </p:nvSpPr>
            <p:spPr>
              <a:xfrm>
                <a:off x="8882969" y="5954125"/>
                <a:ext cx="218114" cy="203433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타원 34">
                <a:extLst>
                  <a:ext uri="{FF2B5EF4-FFF2-40B4-BE49-F238E27FC236}">
                    <a16:creationId xmlns:a16="http://schemas.microsoft.com/office/drawing/2014/main" id="{4D61445D-1381-40DC-B87D-FB8DD37FFF4D}"/>
                  </a:ext>
                </a:extLst>
              </p:cNvPr>
              <p:cNvSpPr/>
              <p:nvPr/>
            </p:nvSpPr>
            <p:spPr>
              <a:xfrm>
                <a:off x="9150277" y="5951696"/>
                <a:ext cx="218114" cy="203433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" name="타원 35">
                <a:extLst>
                  <a:ext uri="{FF2B5EF4-FFF2-40B4-BE49-F238E27FC236}">
                    <a16:creationId xmlns:a16="http://schemas.microsoft.com/office/drawing/2014/main" id="{8CE853F6-8832-466A-B1BA-7DEA2E2778CA}"/>
                  </a:ext>
                </a:extLst>
              </p:cNvPr>
              <p:cNvSpPr/>
              <p:nvPr/>
            </p:nvSpPr>
            <p:spPr>
              <a:xfrm>
                <a:off x="8208172" y="6289658"/>
                <a:ext cx="218114" cy="203433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타원 36">
                <a:extLst>
                  <a:ext uri="{FF2B5EF4-FFF2-40B4-BE49-F238E27FC236}">
                    <a16:creationId xmlns:a16="http://schemas.microsoft.com/office/drawing/2014/main" id="{1F487F33-84A9-4DAB-8E71-55A79EC4C6A5}"/>
                  </a:ext>
                </a:extLst>
              </p:cNvPr>
              <p:cNvSpPr/>
              <p:nvPr/>
            </p:nvSpPr>
            <p:spPr>
              <a:xfrm>
                <a:off x="8475480" y="6289657"/>
                <a:ext cx="218114" cy="203433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타원 37">
                <a:extLst>
                  <a:ext uri="{FF2B5EF4-FFF2-40B4-BE49-F238E27FC236}">
                    <a16:creationId xmlns:a16="http://schemas.microsoft.com/office/drawing/2014/main" id="{01F0CCC3-9FA5-48FB-8CAA-CF215878E1B0}"/>
                  </a:ext>
                </a:extLst>
              </p:cNvPr>
              <p:cNvSpPr/>
              <p:nvPr/>
            </p:nvSpPr>
            <p:spPr>
              <a:xfrm>
                <a:off x="8742788" y="6289656"/>
                <a:ext cx="218114" cy="203433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타원 38">
                <a:extLst>
                  <a:ext uri="{FF2B5EF4-FFF2-40B4-BE49-F238E27FC236}">
                    <a16:creationId xmlns:a16="http://schemas.microsoft.com/office/drawing/2014/main" id="{C625F2FD-858D-4895-92C5-89F1C232EF52}"/>
                  </a:ext>
                </a:extLst>
              </p:cNvPr>
              <p:cNvSpPr/>
              <p:nvPr/>
            </p:nvSpPr>
            <p:spPr>
              <a:xfrm>
                <a:off x="9010096" y="6286712"/>
                <a:ext cx="218114" cy="203433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40" name="직선 연결선 39">
                <a:extLst>
                  <a:ext uri="{FF2B5EF4-FFF2-40B4-BE49-F238E27FC236}">
                    <a16:creationId xmlns:a16="http://schemas.microsoft.com/office/drawing/2014/main" id="{345CF5EB-2AD2-41CF-AFC6-139FF99CE04D}"/>
                  </a:ext>
                </a:extLst>
              </p:cNvPr>
              <p:cNvCxnSpPr>
                <a:stCxn id="22" idx="4"/>
                <a:endCxn id="26" idx="0"/>
              </p:cNvCxnSpPr>
              <p:nvPr/>
            </p:nvCxnSpPr>
            <p:spPr>
              <a:xfrm flipH="1">
                <a:off x="8193711" y="5416142"/>
                <a:ext cx="123518" cy="12620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직선 연결선 40">
                <a:extLst>
                  <a:ext uri="{FF2B5EF4-FFF2-40B4-BE49-F238E27FC236}">
                    <a16:creationId xmlns:a16="http://schemas.microsoft.com/office/drawing/2014/main" id="{EEA8D8D4-C6F7-46CD-9A2C-7D8C393BD210}"/>
                  </a:ext>
                </a:extLst>
              </p:cNvPr>
              <p:cNvCxnSpPr>
                <a:cxnSpLocks/>
                <a:stCxn id="22" idx="4"/>
                <a:endCxn id="27" idx="0"/>
              </p:cNvCxnSpPr>
              <p:nvPr/>
            </p:nvCxnSpPr>
            <p:spPr>
              <a:xfrm>
                <a:off x="8317229" y="5416142"/>
                <a:ext cx="143790" cy="126208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직선 연결선 41">
                <a:extLst>
                  <a:ext uri="{FF2B5EF4-FFF2-40B4-BE49-F238E27FC236}">
                    <a16:creationId xmlns:a16="http://schemas.microsoft.com/office/drawing/2014/main" id="{5253E1D8-9A81-4514-B1BD-352A331D278D}"/>
                  </a:ext>
                </a:extLst>
              </p:cNvPr>
              <p:cNvCxnSpPr>
                <a:cxnSpLocks/>
                <a:stCxn id="22" idx="4"/>
                <a:endCxn id="28" idx="0"/>
              </p:cNvCxnSpPr>
              <p:nvPr/>
            </p:nvCxnSpPr>
            <p:spPr>
              <a:xfrm>
                <a:off x="8317229" y="5416142"/>
                <a:ext cx="411098" cy="12620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직선 연결선 42">
                <a:extLst>
                  <a:ext uri="{FF2B5EF4-FFF2-40B4-BE49-F238E27FC236}">
                    <a16:creationId xmlns:a16="http://schemas.microsoft.com/office/drawing/2014/main" id="{63CC9EF1-DC99-4320-BA10-29FC90ADD43D}"/>
                  </a:ext>
                </a:extLst>
              </p:cNvPr>
              <p:cNvCxnSpPr>
                <a:cxnSpLocks/>
                <a:stCxn id="22" idx="4"/>
                <a:endCxn id="29" idx="0"/>
              </p:cNvCxnSpPr>
              <p:nvPr/>
            </p:nvCxnSpPr>
            <p:spPr>
              <a:xfrm>
                <a:off x="8317229" y="5416142"/>
                <a:ext cx="678406" cy="123263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직선 연결선 43">
                <a:extLst>
                  <a:ext uri="{FF2B5EF4-FFF2-40B4-BE49-F238E27FC236}">
                    <a16:creationId xmlns:a16="http://schemas.microsoft.com/office/drawing/2014/main" id="{9CDF350C-E36A-42D5-ADFB-E6320E50646C}"/>
                  </a:ext>
                </a:extLst>
              </p:cNvPr>
              <p:cNvCxnSpPr>
                <a:cxnSpLocks/>
                <a:stCxn id="23" idx="4"/>
                <a:endCxn id="26" idx="0"/>
              </p:cNvCxnSpPr>
              <p:nvPr/>
            </p:nvCxnSpPr>
            <p:spPr>
              <a:xfrm flipH="1">
                <a:off x="8193711" y="5416141"/>
                <a:ext cx="390826" cy="12621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직선 연결선 44">
                <a:extLst>
                  <a:ext uri="{FF2B5EF4-FFF2-40B4-BE49-F238E27FC236}">
                    <a16:creationId xmlns:a16="http://schemas.microsoft.com/office/drawing/2014/main" id="{B6D5C52C-71EE-45B4-9D21-99D760DBBE13}"/>
                  </a:ext>
                </a:extLst>
              </p:cNvPr>
              <p:cNvCxnSpPr>
                <a:cxnSpLocks/>
                <a:stCxn id="23" idx="4"/>
                <a:endCxn id="27" idx="0"/>
              </p:cNvCxnSpPr>
              <p:nvPr/>
            </p:nvCxnSpPr>
            <p:spPr>
              <a:xfrm flipH="1">
                <a:off x="8461019" y="5416141"/>
                <a:ext cx="123518" cy="12620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45">
                <a:extLst>
                  <a:ext uri="{FF2B5EF4-FFF2-40B4-BE49-F238E27FC236}">
                    <a16:creationId xmlns:a16="http://schemas.microsoft.com/office/drawing/2014/main" id="{EBB8F4A6-6A80-401F-80F8-226FE2B52981}"/>
                  </a:ext>
                </a:extLst>
              </p:cNvPr>
              <p:cNvCxnSpPr>
                <a:cxnSpLocks/>
                <a:stCxn id="23" idx="4"/>
                <a:endCxn id="28" idx="0"/>
              </p:cNvCxnSpPr>
              <p:nvPr/>
            </p:nvCxnSpPr>
            <p:spPr>
              <a:xfrm>
                <a:off x="8584537" y="5416141"/>
                <a:ext cx="143790" cy="126208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연결선 46">
                <a:extLst>
                  <a:ext uri="{FF2B5EF4-FFF2-40B4-BE49-F238E27FC236}">
                    <a16:creationId xmlns:a16="http://schemas.microsoft.com/office/drawing/2014/main" id="{9FBE1FA4-A1E2-4E83-944A-ED2395A95858}"/>
                  </a:ext>
                </a:extLst>
              </p:cNvPr>
              <p:cNvCxnSpPr>
                <a:cxnSpLocks/>
                <a:stCxn id="24" idx="4"/>
                <a:endCxn id="28" idx="0"/>
              </p:cNvCxnSpPr>
              <p:nvPr/>
            </p:nvCxnSpPr>
            <p:spPr>
              <a:xfrm flipH="1">
                <a:off x="8728327" y="5416140"/>
                <a:ext cx="123518" cy="12620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직선 연결선 47">
                <a:extLst>
                  <a:ext uri="{FF2B5EF4-FFF2-40B4-BE49-F238E27FC236}">
                    <a16:creationId xmlns:a16="http://schemas.microsoft.com/office/drawing/2014/main" id="{E098C8B4-0264-4D84-9F9F-11C4140B5DC3}"/>
                  </a:ext>
                </a:extLst>
              </p:cNvPr>
              <p:cNvCxnSpPr>
                <a:cxnSpLocks/>
                <a:stCxn id="23" idx="4"/>
                <a:endCxn id="29" idx="0"/>
              </p:cNvCxnSpPr>
              <p:nvPr/>
            </p:nvCxnSpPr>
            <p:spPr>
              <a:xfrm>
                <a:off x="8584537" y="5416141"/>
                <a:ext cx="411098" cy="123264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직선 연결선 48">
                <a:extLst>
                  <a:ext uri="{FF2B5EF4-FFF2-40B4-BE49-F238E27FC236}">
                    <a16:creationId xmlns:a16="http://schemas.microsoft.com/office/drawing/2014/main" id="{AE392BA9-6510-47EC-8751-2145ACD73E52}"/>
                  </a:ext>
                </a:extLst>
              </p:cNvPr>
              <p:cNvCxnSpPr>
                <a:cxnSpLocks/>
                <a:stCxn id="24" idx="4"/>
                <a:endCxn id="26" idx="0"/>
              </p:cNvCxnSpPr>
              <p:nvPr/>
            </p:nvCxnSpPr>
            <p:spPr>
              <a:xfrm flipH="1">
                <a:off x="8193711" y="5416140"/>
                <a:ext cx="658134" cy="12621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직선 연결선 49">
                <a:extLst>
                  <a:ext uri="{FF2B5EF4-FFF2-40B4-BE49-F238E27FC236}">
                    <a16:creationId xmlns:a16="http://schemas.microsoft.com/office/drawing/2014/main" id="{5014DBA5-5BC1-4CE5-A94B-705AB19BA470}"/>
                  </a:ext>
                </a:extLst>
              </p:cNvPr>
              <p:cNvCxnSpPr>
                <a:cxnSpLocks/>
                <a:stCxn id="24" idx="4"/>
                <a:endCxn id="27" idx="0"/>
              </p:cNvCxnSpPr>
              <p:nvPr/>
            </p:nvCxnSpPr>
            <p:spPr>
              <a:xfrm flipH="1">
                <a:off x="8461019" y="5416140"/>
                <a:ext cx="390826" cy="12621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직선 연결선 50">
                <a:extLst>
                  <a:ext uri="{FF2B5EF4-FFF2-40B4-BE49-F238E27FC236}">
                    <a16:creationId xmlns:a16="http://schemas.microsoft.com/office/drawing/2014/main" id="{8BEA84E2-4815-4A4B-9319-27449D800768}"/>
                  </a:ext>
                </a:extLst>
              </p:cNvPr>
              <p:cNvCxnSpPr>
                <a:cxnSpLocks/>
                <a:stCxn id="24" idx="4"/>
                <a:endCxn id="28" idx="0"/>
              </p:cNvCxnSpPr>
              <p:nvPr/>
            </p:nvCxnSpPr>
            <p:spPr>
              <a:xfrm flipH="1">
                <a:off x="8728327" y="5416140"/>
                <a:ext cx="123518" cy="12620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>
                <a:extLst>
                  <a:ext uri="{FF2B5EF4-FFF2-40B4-BE49-F238E27FC236}">
                    <a16:creationId xmlns:a16="http://schemas.microsoft.com/office/drawing/2014/main" id="{014CF6FC-F96E-4BD7-B34F-1BBB5D635B5D}"/>
                  </a:ext>
                </a:extLst>
              </p:cNvPr>
              <p:cNvCxnSpPr>
                <a:cxnSpLocks/>
                <a:stCxn id="24" idx="4"/>
                <a:endCxn id="29" idx="0"/>
              </p:cNvCxnSpPr>
              <p:nvPr/>
            </p:nvCxnSpPr>
            <p:spPr>
              <a:xfrm>
                <a:off x="8851845" y="5416140"/>
                <a:ext cx="143790" cy="12326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직선 연결선 52">
                <a:extLst>
                  <a:ext uri="{FF2B5EF4-FFF2-40B4-BE49-F238E27FC236}">
                    <a16:creationId xmlns:a16="http://schemas.microsoft.com/office/drawing/2014/main" id="{D335CB66-AC9C-478D-BA92-E76ABC95A00B}"/>
                  </a:ext>
                </a:extLst>
              </p:cNvPr>
              <p:cNvCxnSpPr>
                <a:cxnSpLocks/>
                <a:stCxn id="24" idx="4"/>
                <a:endCxn id="30" idx="0"/>
              </p:cNvCxnSpPr>
              <p:nvPr/>
            </p:nvCxnSpPr>
            <p:spPr>
              <a:xfrm>
                <a:off x="8851845" y="5416140"/>
                <a:ext cx="411098" cy="120836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직선 연결선 53">
                <a:extLst>
                  <a:ext uri="{FF2B5EF4-FFF2-40B4-BE49-F238E27FC236}">
                    <a16:creationId xmlns:a16="http://schemas.microsoft.com/office/drawing/2014/main" id="{AA100942-CD20-4D1D-A7FD-B7FC6E977E38}"/>
                  </a:ext>
                </a:extLst>
              </p:cNvPr>
              <p:cNvCxnSpPr>
                <a:cxnSpLocks/>
                <a:stCxn id="25" idx="4"/>
                <a:endCxn id="27" idx="0"/>
              </p:cNvCxnSpPr>
              <p:nvPr/>
            </p:nvCxnSpPr>
            <p:spPr>
              <a:xfrm flipH="1">
                <a:off x="8461019" y="5413196"/>
                <a:ext cx="658134" cy="129154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직선 연결선 54">
                <a:extLst>
                  <a:ext uri="{FF2B5EF4-FFF2-40B4-BE49-F238E27FC236}">
                    <a16:creationId xmlns:a16="http://schemas.microsoft.com/office/drawing/2014/main" id="{E5078211-C2C0-4EC3-9C24-C7CDF3FCED67}"/>
                  </a:ext>
                </a:extLst>
              </p:cNvPr>
              <p:cNvCxnSpPr>
                <a:cxnSpLocks/>
                <a:stCxn id="25" idx="4"/>
                <a:endCxn id="28" idx="0"/>
              </p:cNvCxnSpPr>
              <p:nvPr/>
            </p:nvCxnSpPr>
            <p:spPr>
              <a:xfrm flipH="1">
                <a:off x="8728327" y="5413196"/>
                <a:ext cx="390826" cy="129153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직선 연결선 55">
                <a:extLst>
                  <a:ext uri="{FF2B5EF4-FFF2-40B4-BE49-F238E27FC236}">
                    <a16:creationId xmlns:a16="http://schemas.microsoft.com/office/drawing/2014/main" id="{6B4EABA0-AA50-4A19-8F9A-CF5933BB80FE}"/>
                  </a:ext>
                </a:extLst>
              </p:cNvPr>
              <p:cNvCxnSpPr>
                <a:cxnSpLocks/>
                <a:stCxn id="25" idx="4"/>
                <a:endCxn id="29" idx="0"/>
              </p:cNvCxnSpPr>
              <p:nvPr/>
            </p:nvCxnSpPr>
            <p:spPr>
              <a:xfrm flipH="1">
                <a:off x="8995635" y="5413196"/>
                <a:ext cx="123518" cy="12620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직선 연결선 56">
                <a:extLst>
                  <a:ext uri="{FF2B5EF4-FFF2-40B4-BE49-F238E27FC236}">
                    <a16:creationId xmlns:a16="http://schemas.microsoft.com/office/drawing/2014/main" id="{51232924-5612-46CC-B185-1B7D8821DECC}"/>
                  </a:ext>
                </a:extLst>
              </p:cNvPr>
              <p:cNvCxnSpPr>
                <a:cxnSpLocks/>
                <a:stCxn id="25" idx="4"/>
                <a:endCxn id="30" idx="0"/>
              </p:cNvCxnSpPr>
              <p:nvPr/>
            </p:nvCxnSpPr>
            <p:spPr>
              <a:xfrm>
                <a:off x="9119153" y="5413196"/>
                <a:ext cx="143790" cy="12378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직선 연결선 57">
                <a:extLst>
                  <a:ext uri="{FF2B5EF4-FFF2-40B4-BE49-F238E27FC236}">
                    <a16:creationId xmlns:a16="http://schemas.microsoft.com/office/drawing/2014/main" id="{F620FE23-11D1-4DD1-A00A-ED369287BA6E}"/>
                  </a:ext>
                </a:extLst>
              </p:cNvPr>
              <p:cNvCxnSpPr>
                <a:cxnSpLocks/>
                <a:stCxn id="26" idx="4"/>
                <a:endCxn id="32" idx="0"/>
              </p:cNvCxnSpPr>
              <p:nvPr/>
            </p:nvCxnSpPr>
            <p:spPr>
              <a:xfrm>
                <a:off x="8193711" y="5745784"/>
                <a:ext cx="263699" cy="211286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 58">
                <a:extLst>
                  <a:ext uri="{FF2B5EF4-FFF2-40B4-BE49-F238E27FC236}">
                    <a16:creationId xmlns:a16="http://schemas.microsoft.com/office/drawing/2014/main" id="{CCE812A4-2695-489D-B6A1-2E96073175E6}"/>
                  </a:ext>
                </a:extLst>
              </p:cNvPr>
              <p:cNvCxnSpPr>
                <a:cxnSpLocks/>
                <a:stCxn id="26" idx="4"/>
                <a:endCxn id="33" idx="0"/>
              </p:cNvCxnSpPr>
              <p:nvPr/>
            </p:nvCxnSpPr>
            <p:spPr>
              <a:xfrm>
                <a:off x="8193711" y="5745784"/>
                <a:ext cx="531007" cy="21128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직선 연결선 59">
                <a:extLst>
                  <a:ext uri="{FF2B5EF4-FFF2-40B4-BE49-F238E27FC236}">
                    <a16:creationId xmlns:a16="http://schemas.microsoft.com/office/drawing/2014/main" id="{051F449C-9CD1-438E-B9E5-FCCE3C2FAEC4}"/>
                  </a:ext>
                </a:extLst>
              </p:cNvPr>
              <p:cNvCxnSpPr>
                <a:cxnSpLocks/>
                <a:stCxn id="26" idx="4"/>
                <a:endCxn id="34" idx="0"/>
              </p:cNvCxnSpPr>
              <p:nvPr/>
            </p:nvCxnSpPr>
            <p:spPr>
              <a:xfrm>
                <a:off x="8193711" y="5745784"/>
                <a:ext cx="798315" cy="20834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직선 연결선 60">
                <a:extLst>
                  <a:ext uri="{FF2B5EF4-FFF2-40B4-BE49-F238E27FC236}">
                    <a16:creationId xmlns:a16="http://schemas.microsoft.com/office/drawing/2014/main" id="{6838C602-EA9D-44BD-A9C8-3D544BEB2F00}"/>
                  </a:ext>
                </a:extLst>
              </p:cNvPr>
              <p:cNvCxnSpPr>
                <a:cxnSpLocks/>
                <a:stCxn id="26" idx="4"/>
                <a:endCxn id="35" idx="0"/>
              </p:cNvCxnSpPr>
              <p:nvPr/>
            </p:nvCxnSpPr>
            <p:spPr>
              <a:xfrm>
                <a:off x="8193711" y="5745784"/>
                <a:ext cx="1065623" cy="20591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직선 연결선 61">
                <a:extLst>
                  <a:ext uri="{FF2B5EF4-FFF2-40B4-BE49-F238E27FC236}">
                    <a16:creationId xmlns:a16="http://schemas.microsoft.com/office/drawing/2014/main" id="{83B7D263-3974-4A01-BD8D-923C03F46C15}"/>
                  </a:ext>
                </a:extLst>
              </p:cNvPr>
              <p:cNvCxnSpPr>
                <a:cxnSpLocks/>
                <a:stCxn id="27" idx="4"/>
                <a:endCxn id="31" idx="0"/>
              </p:cNvCxnSpPr>
              <p:nvPr/>
            </p:nvCxnSpPr>
            <p:spPr>
              <a:xfrm flipH="1">
                <a:off x="8190102" y="5745783"/>
                <a:ext cx="270917" cy="211288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직선 연결선 62">
                <a:extLst>
                  <a:ext uri="{FF2B5EF4-FFF2-40B4-BE49-F238E27FC236}">
                    <a16:creationId xmlns:a16="http://schemas.microsoft.com/office/drawing/2014/main" id="{1026D7DB-371D-4CE0-930E-C67A0CC6D033}"/>
                  </a:ext>
                </a:extLst>
              </p:cNvPr>
              <p:cNvCxnSpPr>
                <a:cxnSpLocks/>
                <a:stCxn id="27" idx="4"/>
                <a:endCxn id="33" idx="0"/>
              </p:cNvCxnSpPr>
              <p:nvPr/>
            </p:nvCxnSpPr>
            <p:spPr>
              <a:xfrm>
                <a:off x="8461019" y="5745783"/>
                <a:ext cx="263699" cy="211286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직선 연결선 63">
                <a:extLst>
                  <a:ext uri="{FF2B5EF4-FFF2-40B4-BE49-F238E27FC236}">
                    <a16:creationId xmlns:a16="http://schemas.microsoft.com/office/drawing/2014/main" id="{DB270E27-8212-45D9-AD89-D5CE82951416}"/>
                  </a:ext>
                </a:extLst>
              </p:cNvPr>
              <p:cNvCxnSpPr>
                <a:cxnSpLocks/>
                <a:stCxn id="27" idx="4"/>
                <a:endCxn id="34" idx="0"/>
              </p:cNvCxnSpPr>
              <p:nvPr/>
            </p:nvCxnSpPr>
            <p:spPr>
              <a:xfrm>
                <a:off x="8461019" y="5745783"/>
                <a:ext cx="531007" cy="20834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직선 연결선 64">
                <a:extLst>
                  <a:ext uri="{FF2B5EF4-FFF2-40B4-BE49-F238E27FC236}">
                    <a16:creationId xmlns:a16="http://schemas.microsoft.com/office/drawing/2014/main" id="{2FF9941F-9A6B-40AE-A319-1277B0974F0A}"/>
                  </a:ext>
                </a:extLst>
              </p:cNvPr>
              <p:cNvCxnSpPr>
                <a:cxnSpLocks/>
                <a:stCxn id="27" idx="4"/>
                <a:endCxn id="35" idx="0"/>
              </p:cNvCxnSpPr>
              <p:nvPr/>
            </p:nvCxnSpPr>
            <p:spPr>
              <a:xfrm>
                <a:off x="8461019" y="5745783"/>
                <a:ext cx="798315" cy="205913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직선 연결선 65">
                <a:extLst>
                  <a:ext uri="{FF2B5EF4-FFF2-40B4-BE49-F238E27FC236}">
                    <a16:creationId xmlns:a16="http://schemas.microsoft.com/office/drawing/2014/main" id="{94B6A711-43FF-4CC4-97EC-0D8EC9CECD3B}"/>
                  </a:ext>
                </a:extLst>
              </p:cNvPr>
              <p:cNvCxnSpPr>
                <a:cxnSpLocks/>
                <a:stCxn id="28" idx="4"/>
                <a:endCxn id="31" idx="0"/>
              </p:cNvCxnSpPr>
              <p:nvPr/>
            </p:nvCxnSpPr>
            <p:spPr>
              <a:xfrm flipH="1">
                <a:off x="8190102" y="5745782"/>
                <a:ext cx="538225" cy="21128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직선 연결선 66">
                <a:extLst>
                  <a:ext uri="{FF2B5EF4-FFF2-40B4-BE49-F238E27FC236}">
                    <a16:creationId xmlns:a16="http://schemas.microsoft.com/office/drawing/2014/main" id="{07867686-2D57-4C8A-AD3F-1581DB2CBEE9}"/>
                  </a:ext>
                </a:extLst>
              </p:cNvPr>
              <p:cNvCxnSpPr>
                <a:cxnSpLocks/>
                <a:stCxn id="28" idx="4"/>
                <a:endCxn id="32" idx="0"/>
              </p:cNvCxnSpPr>
              <p:nvPr/>
            </p:nvCxnSpPr>
            <p:spPr>
              <a:xfrm flipH="1">
                <a:off x="8457410" y="5745782"/>
                <a:ext cx="270917" cy="211288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직선 연결선 67">
                <a:extLst>
                  <a:ext uri="{FF2B5EF4-FFF2-40B4-BE49-F238E27FC236}">
                    <a16:creationId xmlns:a16="http://schemas.microsoft.com/office/drawing/2014/main" id="{EF7C1F08-D1BF-4AE1-8263-160877E78745}"/>
                  </a:ext>
                </a:extLst>
              </p:cNvPr>
              <p:cNvCxnSpPr>
                <a:cxnSpLocks/>
                <a:stCxn id="28" idx="4"/>
                <a:endCxn id="34" idx="0"/>
              </p:cNvCxnSpPr>
              <p:nvPr/>
            </p:nvCxnSpPr>
            <p:spPr>
              <a:xfrm>
                <a:off x="8728327" y="5745782"/>
                <a:ext cx="263699" cy="208343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직선 연결선 68">
                <a:extLst>
                  <a:ext uri="{FF2B5EF4-FFF2-40B4-BE49-F238E27FC236}">
                    <a16:creationId xmlns:a16="http://schemas.microsoft.com/office/drawing/2014/main" id="{1B1B083B-39CC-47F7-A0E2-864D405244A8}"/>
                  </a:ext>
                </a:extLst>
              </p:cNvPr>
              <p:cNvCxnSpPr>
                <a:cxnSpLocks/>
                <a:stCxn id="28" idx="4"/>
                <a:endCxn id="35" idx="0"/>
              </p:cNvCxnSpPr>
              <p:nvPr/>
            </p:nvCxnSpPr>
            <p:spPr>
              <a:xfrm>
                <a:off x="8728327" y="5745782"/>
                <a:ext cx="531007" cy="205914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직선 연결선 69">
                <a:extLst>
                  <a:ext uri="{FF2B5EF4-FFF2-40B4-BE49-F238E27FC236}">
                    <a16:creationId xmlns:a16="http://schemas.microsoft.com/office/drawing/2014/main" id="{0F6939ED-CA0A-479D-AF1E-9B0C6C44BD00}"/>
                  </a:ext>
                </a:extLst>
              </p:cNvPr>
              <p:cNvCxnSpPr>
                <a:cxnSpLocks/>
                <a:stCxn id="29" idx="4"/>
                <a:endCxn id="31" idx="0"/>
              </p:cNvCxnSpPr>
              <p:nvPr/>
            </p:nvCxnSpPr>
            <p:spPr>
              <a:xfrm flipH="1">
                <a:off x="8190102" y="5742838"/>
                <a:ext cx="805533" cy="214233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직선 연결선 70">
                <a:extLst>
                  <a:ext uri="{FF2B5EF4-FFF2-40B4-BE49-F238E27FC236}">
                    <a16:creationId xmlns:a16="http://schemas.microsoft.com/office/drawing/2014/main" id="{BEE4D2D9-7BCA-49E0-87CD-0A4CD9A4683D}"/>
                  </a:ext>
                </a:extLst>
              </p:cNvPr>
              <p:cNvCxnSpPr>
                <a:cxnSpLocks/>
                <a:stCxn id="29" idx="4"/>
                <a:endCxn id="32" idx="0"/>
              </p:cNvCxnSpPr>
              <p:nvPr/>
            </p:nvCxnSpPr>
            <p:spPr>
              <a:xfrm flipH="1">
                <a:off x="8457410" y="5742838"/>
                <a:ext cx="538225" cy="21423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직선 연결선 71">
                <a:extLst>
                  <a:ext uri="{FF2B5EF4-FFF2-40B4-BE49-F238E27FC236}">
                    <a16:creationId xmlns:a16="http://schemas.microsoft.com/office/drawing/2014/main" id="{0201FF90-0C63-480D-B8FC-C1902C464EBE}"/>
                  </a:ext>
                </a:extLst>
              </p:cNvPr>
              <p:cNvCxnSpPr>
                <a:cxnSpLocks/>
                <a:stCxn id="29" idx="4"/>
                <a:endCxn id="33" idx="0"/>
              </p:cNvCxnSpPr>
              <p:nvPr/>
            </p:nvCxnSpPr>
            <p:spPr>
              <a:xfrm flipH="1">
                <a:off x="8724718" y="5742838"/>
                <a:ext cx="270917" cy="21423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직선 연결선 72">
                <a:extLst>
                  <a:ext uri="{FF2B5EF4-FFF2-40B4-BE49-F238E27FC236}">
                    <a16:creationId xmlns:a16="http://schemas.microsoft.com/office/drawing/2014/main" id="{95777AF8-141E-4F31-A558-3186B9A24EED}"/>
                  </a:ext>
                </a:extLst>
              </p:cNvPr>
              <p:cNvCxnSpPr>
                <a:cxnSpLocks/>
                <a:stCxn id="29" idx="4"/>
                <a:endCxn id="35" idx="0"/>
              </p:cNvCxnSpPr>
              <p:nvPr/>
            </p:nvCxnSpPr>
            <p:spPr>
              <a:xfrm>
                <a:off x="8995635" y="5742838"/>
                <a:ext cx="263699" cy="208858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직선 연결선 73">
                <a:extLst>
                  <a:ext uri="{FF2B5EF4-FFF2-40B4-BE49-F238E27FC236}">
                    <a16:creationId xmlns:a16="http://schemas.microsoft.com/office/drawing/2014/main" id="{D3F3C1BA-237C-42B5-8596-B097E66111BF}"/>
                  </a:ext>
                </a:extLst>
              </p:cNvPr>
              <p:cNvCxnSpPr>
                <a:cxnSpLocks/>
                <a:stCxn id="30" idx="4"/>
                <a:endCxn id="31" idx="0"/>
              </p:cNvCxnSpPr>
              <p:nvPr/>
            </p:nvCxnSpPr>
            <p:spPr>
              <a:xfrm flipH="1">
                <a:off x="8190102" y="5740409"/>
                <a:ext cx="1072841" cy="21666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직선 연결선 74">
                <a:extLst>
                  <a:ext uri="{FF2B5EF4-FFF2-40B4-BE49-F238E27FC236}">
                    <a16:creationId xmlns:a16="http://schemas.microsoft.com/office/drawing/2014/main" id="{E79F889F-F7C7-4F56-BAEC-1F71E4F6B84D}"/>
                  </a:ext>
                </a:extLst>
              </p:cNvPr>
              <p:cNvCxnSpPr>
                <a:cxnSpLocks/>
                <a:stCxn id="30" idx="4"/>
                <a:endCxn id="32" idx="0"/>
              </p:cNvCxnSpPr>
              <p:nvPr/>
            </p:nvCxnSpPr>
            <p:spPr>
              <a:xfrm flipH="1">
                <a:off x="8457410" y="5740409"/>
                <a:ext cx="805533" cy="21666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직선 연결선 75">
                <a:extLst>
                  <a:ext uri="{FF2B5EF4-FFF2-40B4-BE49-F238E27FC236}">
                    <a16:creationId xmlns:a16="http://schemas.microsoft.com/office/drawing/2014/main" id="{B901FF9F-1FCD-468E-A95F-E5B8807B2322}"/>
                  </a:ext>
                </a:extLst>
              </p:cNvPr>
              <p:cNvCxnSpPr>
                <a:cxnSpLocks/>
                <a:stCxn id="30" idx="4"/>
                <a:endCxn id="33" idx="0"/>
              </p:cNvCxnSpPr>
              <p:nvPr/>
            </p:nvCxnSpPr>
            <p:spPr>
              <a:xfrm flipH="1">
                <a:off x="8724718" y="5740409"/>
                <a:ext cx="538225" cy="21666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직선 연결선 76">
                <a:extLst>
                  <a:ext uri="{FF2B5EF4-FFF2-40B4-BE49-F238E27FC236}">
                    <a16:creationId xmlns:a16="http://schemas.microsoft.com/office/drawing/2014/main" id="{32DC7A35-AA8C-468E-B070-9B9217F91979}"/>
                  </a:ext>
                </a:extLst>
              </p:cNvPr>
              <p:cNvCxnSpPr>
                <a:cxnSpLocks/>
                <a:stCxn id="30" idx="4"/>
                <a:endCxn id="34" idx="0"/>
              </p:cNvCxnSpPr>
              <p:nvPr/>
            </p:nvCxnSpPr>
            <p:spPr>
              <a:xfrm flipH="1">
                <a:off x="8992026" y="5740409"/>
                <a:ext cx="270917" cy="213716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직선 연결선 77">
                <a:extLst>
                  <a:ext uri="{FF2B5EF4-FFF2-40B4-BE49-F238E27FC236}">
                    <a16:creationId xmlns:a16="http://schemas.microsoft.com/office/drawing/2014/main" id="{67099317-C36A-4211-959F-FDF767D5C4BE}"/>
                  </a:ext>
                </a:extLst>
              </p:cNvPr>
              <p:cNvCxnSpPr>
                <a:cxnSpLocks/>
                <a:stCxn id="31" idx="4"/>
                <a:endCxn id="36" idx="0"/>
              </p:cNvCxnSpPr>
              <p:nvPr/>
            </p:nvCxnSpPr>
            <p:spPr>
              <a:xfrm>
                <a:off x="8190102" y="6160504"/>
                <a:ext cx="127127" cy="129154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직선 연결선 78">
                <a:extLst>
                  <a:ext uri="{FF2B5EF4-FFF2-40B4-BE49-F238E27FC236}">
                    <a16:creationId xmlns:a16="http://schemas.microsoft.com/office/drawing/2014/main" id="{0EA64F79-FDA7-4C37-94E2-3EE5A71C6238}"/>
                  </a:ext>
                </a:extLst>
              </p:cNvPr>
              <p:cNvCxnSpPr>
                <a:cxnSpLocks/>
                <a:stCxn id="31" idx="4"/>
                <a:endCxn id="37" idx="0"/>
              </p:cNvCxnSpPr>
              <p:nvPr/>
            </p:nvCxnSpPr>
            <p:spPr>
              <a:xfrm>
                <a:off x="8190102" y="6160504"/>
                <a:ext cx="394435" cy="129153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직선 연결선 79">
                <a:extLst>
                  <a:ext uri="{FF2B5EF4-FFF2-40B4-BE49-F238E27FC236}">
                    <a16:creationId xmlns:a16="http://schemas.microsoft.com/office/drawing/2014/main" id="{5F5001E0-3D03-4427-BFFE-8E35EB9C510F}"/>
                  </a:ext>
                </a:extLst>
              </p:cNvPr>
              <p:cNvCxnSpPr>
                <a:cxnSpLocks/>
                <a:stCxn id="31" idx="4"/>
                <a:endCxn id="38" idx="0"/>
              </p:cNvCxnSpPr>
              <p:nvPr/>
            </p:nvCxnSpPr>
            <p:spPr>
              <a:xfrm>
                <a:off x="8190102" y="6160504"/>
                <a:ext cx="661743" cy="12915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직선 연결선 80">
                <a:extLst>
                  <a:ext uri="{FF2B5EF4-FFF2-40B4-BE49-F238E27FC236}">
                    <a16:creationId xmlns:a16="http://schemas.microsoft.com/office/drawing/2014/main" id="{816E8522-D1B5-43ED-BF10-239CABB1AED4}"/>
                  </a:ext>
                </a:extLst>
              </p:cNvPr>
              <p:cNvCxnSpPr>
                <a:cxnSpLocks/>
                <a:stCxn id="32" idx="4"/>
                <a:endCxn id="36" idx="0"/>
              </p:cNvCxnSpPr>
              <p:nvPr/>
            </p:nvCxnSpPr>
            <p:spPr>
              <a:xfrm flipH="1">
                <a:off x="8317229" y="6160503"/>
                <a:ext cx="140181" cy="12915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직선 연결선 81">
                <a:extLst>
                  <a:ext uri="{FF2B5EF4-FFF2-40B4-BE49-F238E27FC236}">
                    <a16:creationId xmlns:a16="http://schemas.microsoft.com/office/drawing/2014/main" id="{27FDC61A-2D9D-45E2-9E4A-6DB0CCD0947A}"/>
                  </a:ext>
                </a:extLst>
              </p:cNvPr>
              <p:cNvCxnSpPr>
                <a:cxnSpLocks/>
                <a:stCxn id="32" idx="4"/>
                <a:endCxn id="37" idx="0"/>
              </p:cNvCxnSpPr>
              <p:nvPr/>
            </p:nvCxnSpPr>
            <p:spPr>
              <a:xfrm>
                <a:off x="8457410" y="6160503"/>
                <a:ext cx="127127" cy="129154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직선 연결선 82">
                <a:extLst>
                  <a:ext uri="{FF2B5EF4-FFF2-40B4-BE49-F238E27FC236}">
                    <a16:creationId xmlns:a16="http://schemas.microsoft.com/office/drawing/2014/main" id="{2CD5E81F-D426-4EB3-87FB-DA0C2923F7F4}"/>
                  </a:ext>
                </a:extLst>
              </p:cNvPr>
              <p:cNvCxnSpPr>
                <a:cxnSpLocks/>
                <a:stCxn id="32" idx="4"/>
                <a:endCxn id="38" idx="0"/>
              </p:cNvCxnSpPr>
              <p:nvPr/>
            </p:nvCxnSpPr>
            <p:spPr>
              <a:xfrm>
                <a:off x="8457410" y="6160503"/>
                <a:ext cx="394435" cy="129153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직선 연결선 83">
                <a:extLst>
                  <a:ext uri="{FF2B5EF4-FFF2-40B4-BE49-F238E27FC236}">
                    <a16:creationId xmlns:a16="http://schemas.microsoft.com/office/drawing/2014/main" id="{F1EFA0F2-C1BD-4124-83F8-D804C6BCEE26}"/>
                  </a:ext>
                </a:extLst>
              </p:cNvPr>
              <p:cNvCxnSpPr>
                <a:cxnSpLocks/>
                <a:stCxn id="32" idx="4"/>
                <a:endCxn id="39" idx="0"/>
              </p:cNvCxnSpPr>
              <p:nvPr/>
            </p:nvCxnSpPr>
            <p:spPr>
              <a:xfrm>
                <a:off x="8457410" y="6160503"/>
                <a:ext cx="661743" cy="12620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직선 연결선 84">
                <a:extLst>
                  <a:ext uri="{FF2B5EF4-FFF2-40B4-BE49-F238E27FC236}">
                    <a16:creationId xmlns:a16="http://schemas.microsoft.com/office/drawing/2014/main" id="{F10382A8-683F-4973-A5F6-13D068E620A3}"/>
                  </a:ext>
                </a:extLst>
              </p:cNvPr>
              <p:cNvCxnSpPr>
                <a:cxnSpLocks/>
                <a:stCxn id="33" idx="4"/>
                <a:endCxn id="36" idx="0"/>
              </p:cNvCxnSpPr>
              <p:nvPr/>
            </p:nvCxnSpPr>
            <p:spPr>
              <a:xfrm flipH="1">
                <a:off x="8317229" y="6160502"/>
                <a:ext cx="407489" cy="129156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직선 연결선 85">
                <a:extLst>
                  <a:ext uri="{FF2B5EF4-FFF2-40B4-BE49-F238E27FC236}">
                    <a16:creationId xmlns:a16="http://schemas.microsoft.com/office/drawing/2014/main" id="{4EC5367F-B3B8-4C43-8BBF-8528041E214B}"/>
                  </a:ext>
                </a:extLst>
              </p:cNvPr>
              <p:cNvCxnSpPr>
                <a:cxnSpLocks/>
                <a:stCxn id="33" idx="4"/>
                <a:endCxn id="37" idx="0"/>
              </p:cNvCxnSpPr>
              <p:nvPr/>
            </p:nvCxnSpPr>
            <p:spPr>
              <a:xfrm flipH="1">
                <a:off x="8584537" y="6160502"/>
                <a:ext cx="140181" cy="12915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직선 연결선 86">
                <a:extLst>
                  <a:ext uri="{FF2B5EF4-FFF2-40B4-BE49-F238E27FC236}">
                    <a16:creationId xmlns:a16="http://schemas.microsoft.com/office/drawing/2014/main" id="{066C57EE-B52C-4D1B-B0A5-86E584631AF4}"/>
                  </a:ext>
                </a:extLst>
              </p:cNvPr>
              <p:cNvCxnSpPr>
                <a:cxnSpLocks/>
                <a:stCxn id="33" idx="4"/>
                <a:endCxn id="38" idx="0"/>
              </p:cNvCxnSpPr>
              <p:nvPr/>
            </p:nvCxnSpPr>
            <p:spPr>
              <a:xfrm>
                <a:off x="8724718" y="6160502"/>
                <a:ext cx="127127" cy="129154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직선 연결선 87">
                <a:extLst>
                  <a:ext uri="{FF2B5EF4-FFF2-40B4-BE49-F238E27FC236}">
                    <a16:creationId xmlns:a16="http://schemas.microsoft.com/office/drawing/2014/main" id="{54A51F37-9406-4EA8-8704-986528459874}"/>
                  </a:ext>
                </a:extLst>
              </p:cNvPr>
              <p:cNvCxnSpPr>
                <a:cxnSpLocks/>
                <a:stCxn id="33" idx="4"/>
                <a:endCxn id="39" idx="0"/>
              </p:cNvCxnSpPr>
              <p:nvPr/>
            </p:nvCxnSpPr>
            <p:spPr>
              <a:xfrm>
                <a:off x="8724718" y="6160502"/>
                <a:ext cx="394435" cy="12621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직선 연결선 88">
                <a:extLst>
                  <a:ext uri="{FF2B5EF4-FFF2-40B4-BE49-F238E27FC236}">
                    <a16:creationId xmlns:a16="http://schemas.microsoft.com/office/drawing/2014/main" id="{A9CBF685-59B4-4B44-B4FD-15C2216C1E20}"/>
                  </a:ext>
                </a:extLst>
              </p:cNvPr>
              <p:cNvCxnSpPr>
                <a:cxnSpLocks/>
                <a:stCxn id="34" idx="4"/>
                <a:endCxn id="36" idx="0"/>
              </p:cNvCxnSpPr>
              <p:nvPr/>
            </p:nvCxnSpPr>
            <p:spPr>
              <a:xfrm flipH="1">
                <a:off x="8317229" y="6157558"/>
                <a:ext cx="674797" cy="1321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직선 연결선 89">
                <a:extLst>
                  <a:ext uri="{FF2B5EF4-FFF2-40B4-BE49-F238E27FC236}">
                    <a16:creationId xmlns:a16="http://schemas.microsoft.com/office/drawing/2014/main" id="{D6CE1F62-CD0A-4B8A-AB31-980AC4441D3B}"/>
                  </a:ext>
                </a:extLst>
              </p:cNvPr>
              <p:cNvCxnSpPr>
                <a:cxnSpLocks/>
                <a:stCxn id="34" idx="4"/>
                <a:endCxn id="37" idx="0"/>
              </p:cNvCxnSpPr>
              <p:nvPr/>
            </p:nvCxnSpPr>
            <p:spPr>
              <a:xfrm flipH="1">
                <a:off x="8584537" y="6157558"/>
                <a:ext cx="407489" cy="13209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직선 연결선 90">
                <a:extLst>
                  <a:ext uri="{FF2B5EF4-FFF2-40B4-BE49-F238E27FC236}">
                    <a16:creationId xmlns:a16="http://schemas.microsoft.com/office/drawing/2014/main" id="{1F42EEC9-4B56-42AC-8E47-9B0E24C2DFF1}"/>
                  </a:ext>
                </a:extLst>
              </p:cNvPr>
              <p:cNvCxnSpPr>
                <a:cxnSpLocks/>
                <a:stCxn id="34" idx="4"/>
                <a:endCxn id="38" idx="0"/>
              </p:cNvCxnSpPr>
              <p:nvPr/>
            </p:nvCxnSpPr>
            <p:spPr>
              <a:xfrm flipH="1">
                <a:off x="8851845" y="6157558"/>
                <a:ext cx="140181" cy="132098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직선 연결선 91">
                <a:extLst>
                  <a:ext uri="{FF2B5EF4-FFF2-40B4-BE49-F238E27FC236}">
                    <a16:creationId xmlns:a16="http://schemas.microsoft.com/office/drawing/2014/main" id="{1EFE3B84-A94C-42C7-B69F-F08DCAF54CAB}"/>
                  </a:ext>
                </a:extLst>
              </p:cNvPr>
              <p:cNvCxnSpPr>
                <a:cxnSpLocks/>
                <a:stCxn id="34" idx="4"/>
                <a:endCxn id="39" idx="0"/>
              </p:cNvCxnSpPr>
              <p:nvPr/>
            </p:nvCxnSpPr>
            <p:spPr>
              <a:xfrm>
                <a:off x="8992026" y="6157558"/>
                <a:ext cx="127127" cy="129154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직선 연결선 92">
                <a:extLst>
                  <a:ext uri="{FF2B5EF4-FFF2-40B4-BE49-F238E27FC236}">
                    <a16:creationId xmlns:a16="http://schemas.microsoft.com/office/drawing/2014/main" id="{6DBE493E-3882-467A-968D-D84963A56E47}"/>
                  </a:ext>
                </a:extLst>
              </p:cNvPr>
              <p:cNvCxnSpPr>
                <a:cxnSpLocks/>
                <a:stCxn id="35" idx="4"/>
                <a:endCxn id="37" idx="0"/>
              </p:cNvCxnSpPr>
              <p:nvPr/>
            </p:nvCxnSpPr>
            <p:spPr>
              <a:xfrm flipH="1">
                <a:off x="8584537" y="6155129"/>
                <a:ext cx="674797" cy="134528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직선 연결선 93">
                <a:extLst>
                  <a:ext uri="{FF2B5EF4-FFF2-40B4-BE49-F238E27FC236}">
                    <a16:creationId xmlns:a16="http://schemas.microsoft.com/office/drawing/2014/main" id="{8A7120EF-E9C3-4E81-A582-7CF2F410CDAD}"/>
                  </a:ext>
                </a:extLst>
              </p:cNvPr>
              <p:cNvCxnSpPr>
                <a:cxnSpLocks/>
                <a:stCxn id="35" idx="4"/>
                <a:endCxn id="38" idx="0"/>
              </p:cNvCxnSpPr>
              <p:nvPr/>
            </p:nvCxnSpPr>
            <p:spPr>
              <a:xfrm flipH="1">
                <a:off x="8851845" y="6155129"/>
                <a:ext cx="407489" cy="13452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직선 연결선 94">
                <a:extLst>
                  <a:ext uri="{FF2B5EF4-FFF2-40B4-BE49-F238E27FC236}">
                    <a16:creationId xmlns:a16="http://schemas.microsoft.com/office/drawing/2014/main" id="{19F69557-0F71-4EFD-8E0A-EC72D0AA5EF9}"/>
                  </a:ext>
                </a:extLst>
              </p:cNvPr>
              <p:cNvCxnSpPr>
                <a:cxnSpLocks/>
                <a:stCxn id="35" idx="4"/>
                <a:endCxn id="39" idx="0"/>
              </p:cNvCxnSpPr>
              <p:nvPr/>
            </p:nvCxnSpPr>
            <p:spPr>
              <a:xfrm flipH="1">
                <a:off x="9119153" y="6155129"/>
                <a:ext cx="140181" cy="131583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6A1A5CCC-C9B6-46DA-A1C2-F6714B7C821B}"/>
                </a:ext>
              </a:extLst>
            </p:cNvPr>
            <p:cNvSpPr/>
            <p:nvPr/>
          </p:nvSpPr>
          <p:spPr>
            <a:xfrm>
              <a:off x="6754337" y="795515"/>
              <a:ext cx="1504197" cy="430856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Deep learning </a:t>
              </a:r>
            </a:p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model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D9704B3-DC0E-45AD-AC7B-7AFF71679E52}"/>
                </a:ext>
              </a:extLst>
            </p:cNvPr>
            <p:cNvSpPr txBox="1"/>
            <p:nvPr/>
          </p:nvSpPr>
          <p:spPr>
            <a:xfrm>
              <a:off x="6601455" y="43835"/>
              <a:ext cx="124996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latin typeface="Arial" panose="020B0604020202020204" pitchFamily="34" charset="0"/>
                  <a:cs typeface="Arial" panose="020B0604020202020204" pitchFamily="34" charset="0"/>
                </a:rPr>
                <a:t>GPU</a:t>
              </a:r>
              <a:endParaRPr lang="ko-KR" altLang="en-US" sz="12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96" name="TextBox 95">
            <a:extLst>
              <a:ext uri="{FF2B5EF4-FFF2-40B4-BE49-F238E27FC236}">
                <a16:creationId xmlns:a16="http://schemas.microsoft.com/office/drawing/2014/main" id="{76180EED-B588-46FA-95FA-C14FBB62445B}"/>
              </a:ext>
            </a:extLst>
          </p:cNvPr>
          <p:cNvSpPr txBox="1"/>
          <p:nvPr/>
        </p:nvSpPr>
        <p:spPr>
          <a:xfrm>
            <a:off x="8551729" y="4656078"/>
            <a:ext cx="14902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tx1"/>
                </a:solidFill>
              </a:rPr>
              <a:t>Batch</a:t>
            </a:r>
          </a:p>
        </p:txBody>
      </p: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2E7F8129-614A-42DA-8718-8A95944EA69C}"/>
              </a:ext>
            </a:extLst>
          </p:cNvPr>
          <p:cNvCxnSpPr>
            <a:cxnSpLocks/>
            <a:stCxn id="111" idx="3"/>
            <a:endCxn id="5" idx="3"/>
          </p:cNvCxnSpPr>
          <p:nvPr/>
        </p:nvCxnSpPr>
        <p:spPr>
          <a:xfrm>
            <a:off x="9012721" y="5037132"/>
            <a:ext cx="328730" cy="34237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A8CE27DA-3DF8-4283-AF09-0B12C40E5874}"/>
              </a:ext>
            </a:extLst>
          </p:cNvPr>
          <p:cNvSpPr txBox="1"/>
          <p:nvPr/>
        </p:nvSpPr>
        <p:spPr>
          <a:xfrm>
            <a:off x="7061095" y="4657059"/>
            <a:ext cx="14902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tx1"/>
                </a:solidFill>
              </a:rPr>
              <a:t>Shuffle</a:t>
            </a:r>
          </a:p>
        </p:txBody>
      </p:sp>
      <p:sp>
        <p:nvSpPr>
          <p:cNvPr id="99" name="화살표: U자형 98">
            <a:extLst>
              <a:ext uri="{FF2B5EF4-FFF2-40B4-BE49-F238E27FC236}">
                <a16:creationId xmlns:a16="http://schemas.microsoft.com/office/drawing/2014/main" id="{378AD7EB-52A1-4591-A3CB-782CC27020BA}"/>
              </a:ext>
            </a:extLst>
          </p:cNvPr>
          <p:cNvSpPr/>
          <p:nvPr/>
        </p:nvSpPr>
        <p:spPr>
          <a:xfrm rot="5400000">
            <a:off x="7260566" y="5357536"/>
            <a:ext cx="896502" cy="223925"/>
          </a:xfrm>
          <a:prstGeom prst="uturnArrow">
            <a:avLst>
              <a:gd name="adj1" fmla="val 12254"/>
              <a:gd name="adj2" fmla="val 22164"/>
              <a:gd name="adj3" fmla="val 30661"/>
              <a:gd name="adj4" fmla="val 43750"/>
              <a:gd name="adj5" fmla="val 10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89C6F85F-07F8-4558-AF5B-5A4F08F23369}"/>
              </a:ext>
            </a:extLst>
          </p:cNvPr>
          <p:cNvSpPr txBox="1"/>
          <p:nvPr/>
        </p:nvSpPr>
        <p:spPr>
          <a:xfrm rot="5400000">
            <a:off x="7328641" y="5565136"/>
            <a:ext cx="3274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…</a:t>
            </a:r>
            <a:endParaRPr lang="ko-KR" altLang="en-US" sz="1200" dirty="0"/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BBBA6522-411A-4530-826D-D8E8484F11FF}"/>
              </a:ext>
            </a:extLst>
          </p:cNvPr>
          <p:cNvSpPr/>
          <p:nvPr/>
        </p:nvSpPr>
        <p:spPr>
          <a:xfrm>
            <a:off x="7321147" y="4921572"/>
            <a:ext cx="262843" cy="23442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02" name="화살표: U자형 101">
            <a:extLst>
              <a:ext uri="{FF2B5EF4-FFF2-40B4-BE49-F238E27FC236}">
                <a16:creationId xmlns:a16="http://schemas.microsoft.com/office/drawing/2014/main" id="{97346797-51A7-4D2C-94DC-1400C8706D9A}"/>
              </a:ext>
            </a:extLst>
          </p:cNvPr>
          <p:cNvSpPr/>
          <p:nvPr/>
        </p:nvSpPr>
        <p:spPr>
          <a:xfrm rot="16200000">
            <a:off x="6991092" y="5092593"/>
            <a:ext cx="400426" cy="223925"/>
          </a:xfrm>
          <a:prstGeom prst="uturnArrow">
            <a:avLst>
              <a:gd name="adj1" fmla="val 12254"/>
              <a:gd name="adj2" fmla="val 22164"/>
              <a:gd name="adj3" fmla="val 30661"/>
              <a:gd name="adj4" fmla="val 43750"/>
              <a:gd name="adj5" fmla="val 10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68A304F8-37A6-46E3-9EB4-8E143139E589}"/>
              </a:ext>
            </a:extLst>
          </p:cNvPr>
          <p:cNvSpPr/>
          <p:nvPr/>
        </p:nvSpPr>
        <p:spPr>
          <a:xfrm>
            <a:off x="7321146" y="5145135"/>
            <a:ext cx="262843" cy="23442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BD8CD376-9997-4DEB-9358-DF35B67CD3DB}"/>
              </a:ext>
            </a:extLst>
          </p:cNvPr>
          <p:cNvSpPr/>
          <p:nvPr/>
        </p:nvSpPr>
        <p:spPr>
          <a:xfrm>
            <a:off x="7321145" y="5373362"/>
            <a:ext cx="262843" cy="23442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FDEC26DD-A48D-43F7-8588-D89B36D9E835}"/>
              </a:ext>
            </a:extLst>
          </p:cNvPr>
          <p:cNvSpPr/>
          <p:nvPr/>
        </p:nvSpPr>
        <p:spPr>
          <a:xfrm>
            <a:off x="7319479" y="5762209"/>
            <a:ext cx="262843" cy="23442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90BE3CDA-0D07-4464-B50E-7A2B058D0F53}"/>
              </a:ext>
            </a:extLst>
          </p:cNvPr>
          <p:cNvSpPr/>
          <p:nvPr/>
        </p:nvSpPr>
        <p:spPr>
          <a:xfrm>
            <a:off x="7671654" y="5327315"/>
            <a:ext cx="262843" cy="23442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53EC3B5B-5C0D-42CA-B51C-4A51CA0667E1}"/>
              </a:ext>
            </a:extLst>
          </p:cNvPr>
          <p:cNvSpPr/>
          <p:nvPr/>
        </p:nvSpPr>
        <p:spPr>
          <a:xfrm>
            <a:off x="6952687" y="5107291"/>
            <a:ext cx="262843" cy="23442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D4F07CBC-215A-4634-9F7D-DC581D945623}"/>
              </a:ext>
            </a:extLst>
          </p:cNvPr>
          <p:cNvSpPr/>
          <p:nvPr/>
        </p:nvSpPr>
        <p:spPr>
          <a:xfrm>
            <a:off x="8749875" y="5752301"/>
            <a:ext cx="262843" cy="23442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77F178DD-C248-4399-87ED-7C821394E332}"/>
              </a:ext>
            </a:extLst>
          </p:cNvPr>
          <p:cNvSpPr/>
          <p:nvPr/>
        </p:nvSpPr>
        <p:spPr>
          <a:xfrm>
            <a:off x="8749876" y="5389050"/>
            <a:ext cx="262843" cy="23442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06C4800B-0F13-4CA0-9529-8E92645272DE}"/>
              </a:ext>
            </a:extLst>
          </p:cNvPr>
          <p:cNvSpPr/>
          <p:nvPr/>
        </p:nvSpPr>
        <p:spPr>
          <a:xfrm>
            <a:off x="8749877" y="5154916"/>
            <a:ext cx="262843" cy="23442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7E2B6A63-9FC4-4F87-ABDB-24191EE91CC3}"/>
              </a:ext>
            </a:extLst>
          </p:cNvPr>
          <p:cNvSpPr/>
          <p:nvPr/>
        </p:nvSpPr>
        <p:spPr>
          <a:xfrm>
            <a:off x="8749878" y="4919917"/>
            <a:ext cx="262843" cy="23442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1FC5AA0A-AA0A-4650-96ED-1BA5E13B429E}"/>
              </a:ext>
            </a:extLst>
          </p:cNvPr>
          <p:cNvSpPr/>
          <p:nvPr/>
        </p:nvSpPr>
        <p:spPr>
          <a:xfrm>
            <a:off x="9709920" y="5256147"/>
            <a:ext cx="262843" cy="23442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4541904F-8E0F-452F-9107-3C04698739A5}"/>
              </a:ext>
            </a:extLst>
          </p:cNvPr>
          <p:cNvSpPr txBox="1"/>
          <p:nvPr/>
        </p:nvSpPr>
        <p:spPr>
          <a:xfrm>
            <a:off x="3478212" y="4076585"/>
            <a:ext cx="796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RAM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B02C4DCB-67C3-411D-8526-44A2636ADD34}"/>
              </a:ext>
            </a:extLst>
          </p:cNvPr>
          <p:cNvSpPr txBox="1"/>
          <p:nvPr/>
        </p:nvSpPr>
        <p:spPr>
          <a:xfrm>
            <a:off x="10172579" y="4076585"/>
            <a:ext cx="993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VRAM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161943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648225B-1CB1-42A8-A96A-3C5E3D53C0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50</a:t>
            </a:fld>
            <a:endParaRPr lang="ko-KR" alt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618D62C4-1907-4AD0-B8AD-3F5319081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0" y="165629"/>
            <a:ext cx="11757660" cy="700498"/>
          </a:xfrm>
        </p:spPr>
        <p:txBody>
          <a:bodyPr/>
          <a:lstStyle/>
          <a:p>
            <a:r>
              <a:rPr lang="en-US" altLang="ko-KR" dirty="0">
                <a:latin typeface="+mn-ea"/>
                <a:ea typeface="+mn-ea"/>
              </a:rPr>
              <a:t>Fashion </a:t>
            </a:r>
            <a:r>
              <a:rPr lang="en-US" altLang="ko-KR" dirty="0" err="1">
                <a:latin typeface="+mn-ea"/>
                <a:ea typeface="+mn-ea"/>
              </a:rPr>
              <a:t>MNISTdataset</a:t>
            </a:r>
            <a:r>
              <a:rPr lang="en-US" altLang="ko-KR" dirty="0">
                <a:latin typeface="+mn-ea"/>
                <a:ea typeface="+mn-ea"/>
              </a:rPr>
              <a:t> Loss &amp; Accuracy</a:t>
            </a:r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93" name="내용 개체 틀 2">
            <a:extLst>
              <a:ext uri="{FF2B5EF4-FFF2-40B4-BE49-F238E27FC236}">
                <a16:creationId xmlns:a16="http://schemas.microsoft.com/office/drawing/2014/main" id="{19300838-995C-4DEF-9D93-AF01E9CB57B2}"/>
              </a:ext>
            </a:extLst>
          </p:cNvPr>
          <p:cNvSpPr txBox="1">
            <a:spLocks/>
          </p:cNvSpPr>
          <p:nvPr/>
        </p:nvSpPr>
        <p:spPr>
          <a:xfrm>
            <a:off x="235798" y="973160"/>
            <a:ext cx="11757660" cy="51460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4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00" indent="-228600" algn="l" defTabSz="914400" rtl="0" eaLnBrk="1" latinLnBrk="1" hangingPunct="1">
              <a:lnSpc>
                <a:spcPct val="14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Elapsed Time</a:t>
            </a:r>
          </a:p>
          <a:p>
            <a:pPr lvl="1"/>
            <a:r>
              <a:rPr lang="en-US" altLang="ko-KR" dirty="0" err="1"/>
              <a:t>Mt_Shuffle</a:t>
            </a:r>
            <a:r>
              <a:rPr lang="ko-KR" altLang="en-US" dirty="0"/>
              <a:t>의 </a:t>
            </a:r>
            <a:r>
              <a:rPr lang="en-US" altLang="ko-KR" dirty="0"/>
              <a:t>thread</a:t>
            </a:r>
            <a:r>
              <a:rPr lang="ko-KR" altLang="en-US" dirty="0"/>
              <a:t>가 </a:t>
            </a:r>
            <a:r>
              <a:rPr lang="en-US" altLang="ko-KR" dirty="0"/>
              <a:t> 800</a:t>
            </a:r>
            <a:r>
              <a:rPr lang="ko-KR" altLang="en-US" dirty="0"/>
              <a:t>개</a:t>
            </a:r>
            <a:r>
              <a:rPr lang="en-US" altLang="ko-KR" dirty="0"/>
              <a:t> </a:t>
            </a:r>
            <a:r>
              <a:rPr lang="ko-KR" altLang="en-US" dirty="0"/>
              <a:t>일 때 </a:t>
            </a:r>
            <a:r>
              <a:rPr lang="en-US" altLang="ko-KR" dirty="0"/>
              <a:t>Baseline</a:t>
            </a:r>
            <a:r>
              <a:rPr lang="ko-KR" altLang="en-US" dirty="0"/>
              <a:t>보다 </a:t>
            </a:r>
            <a:r>
              <a:rPr lang="en-US" altLang="ko-KR" dirty="0"/>
              <a:t>0.4</a:t>
            </a:r>
            <a:r>
              <a:rPr lang="ko-KR" altLang="en-US" dirty="0"/>
              <a:t>초 가량 느림 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D508901-089A-43A6-A240-FA27423262E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85" y="2289685"/>
            <a:ext cx="5157654" cy="2751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89388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648225B-1CB1-42A8-A96A-3C5E3D53C0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51</a:t>
            </a:fld>
            <a:endParaRPr lang="ko-KR" alt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618D62C4-1907-4AD0-B8AD-3F5319081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0" y="165629"/>
            <a:ext cx="11757660" cy="700498"/>
          </a:xfrm>
        </p:spPr>
        <p:txBody>
          <a:bodyPr/>
          <a:lstStyle/>
          <a:p>
            <a:r>
              <a:rPr lang="en-US" altLang="ko-KR" dirty="0">
                <a:latin typeface="+mn-ea"/>
                <a:ea typeface="+mn-ea"/>
              </a:rPr>
              <a:t>Fashion </a:t>
            </a:r>
            <a:r>
              <a:rPr lang="en-US" altLang="ko-KR" dirty="0" err="1">
                <a:latin typeface="+mn-ea"/>
                <a:ea typeface="+mn-ea"/>
              </a:rPr>
              <a:t>MNISTdataset</a:t>
            </a:r>
            <a:r>
              <a:rPr lang="en-US" altLang="ko-KR" dirty="0">
                <a:latin typeface="+mn-ea"/>
                <a:ea typeface="+mn-ea"/>
              </a:rPr>
              <a:t> Loss &amp; Accuracy</a:t>
            </a:r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93" name="내용 개체 틀 2">
            <a:extLst>
              <a:ext uri="{FF2B5EF4-FFF2-40B4-BE49-F238E27FC236}">
                <a16:creationId xmlns:a16="http://schemas.microsoft.com/office/drawing/2014/main" id="{19300838-995C-4DEF-9D93-AF01E9CB57B2}"/>
              </a:ext>
            </a:extLst>
          </p:cNvPr>
          <p:cNvSpPr txBox="1">
            <a:spLocks/>
          </p:cNvSpPr>
          <p:nvPr/>
        </p:nvSpPr>
        <p:spPr>
          <a:xfrm>
            <a:off x="235798" y="973160"/>
            <a:ext cx="11757660" cy="51460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4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00" indent="-228600" algn="l" defTabSz="914400" rtl="0" eaLnBrk="1" latinLnBrk="1" hangingPunct="1">
              <a:lnSpc>
                <a:spcPct val="14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Loss</a:t>
            </a:r>
          </a:p>
          <a:p>
            <a:pPr lvl="1"/>
            <a:r>
              <a:rPr lang="en-US" altLang="ko-KR" dirty="0"/>
              <a:t>Baseline</a:t>
            </a:r>
            <a:r>
              <a:rPr lang="ko-KR" altLang="en-US" dirty="0"/>
              <a:t>의 경우 </a:t>
            </a:r>
            <a:r>
              <a:rPr lang="en-US" altLang="ko-KR" dirty="0"/>
              <a:t>Loss </a:t>
            </a:r>
            <a:r>
              <a:rPr lang="ko-KR" altLang="en-US" dirty="0"/>
              <a:t>상승률이 </a:t>
            </a:r>
            <a:r>
              <a:rPr lang="en-US" altLang="ko-KR" dirty="0"/>
              <a:t>Multi-thread shuffle(</a:t>
            </a:r>
            <a:r>
              <a:rPr lang="ko-KR" altLang="en-US" dirty="0"/>
              <a:t>이하 </a:t>
            </a:r>
            <a:r>
              <a:rPr lang="en-US" altLang="ko-KR" dirty="0" err="1"/>
              <a:t>Mt_shuffle</a:t>
            </a:r>
            <a:r>
              <a:rPr lang="en-US" altLang="ko-KR" dirty="0"/>
              <a:t>)</a:t>
            </a:r>
            <a:r>
              <a:rPr lang="ko-KR" altLang="en-US" dirty="0"/>
              <a:t>보다 높음 </a:t>
            </a:r>
            <a:endParaRPr lang="en-US" altLang="ko-KR" dirty="0"/>
          </a:p>
          <a:p>
            <a:pPr lvl="1"/>
            <a:r>
              <a:rPr lang="en-US" altLang="ko-KR" dirty="0" err="1"/>
              <a:t>Mt_shuffle</a:t>
            </a:r>
            <a:r>
              <a:rPr lang="ko-KR" altLang="en-US" dirty="0"/>
              <a:t>의 경우 모든 </a:t>
            </a:r>
            <a:r>
              <a:rPr lang="en-US" altLang="ko-KR" dirty="0"/>
              <a:t>thread</a:t>
            </a:r>
            <a:r>
              <a:rPr lang="ko-KR" altLang="en-US" dirty="0"/>
              <a:t>에서 비교적 안정적 </a:t>
            </a: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5EE30C0-26C0-44C4-919D-6565DDF76E7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131" y="3004616"/>
            <a:ext cx="6152516" cy="2757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63557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648225B-1CB1-42A8-A96A-3C5E3D53C0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52</a:t>
            </a:fld>
            <a:endParaRPr lang="ko-KR" alt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618D62C4-1907-4AD0-B8AD-3F5319081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0" y="165629"/>
            <a:ext cx="11757660" cy="700498"/>
          </a:xfrm>
        </p:spPr>
        <p:txBody>
          <a:bodyPr/>
          <a:lstStyle/>
          <a:p>
            <a:r>
              <a:rPr lang="en-US" altLang="ko-KR" dirty="0">
                <a:latin typeface="+mn-ea"/>
                <a:ea typeface="+mn-ea"/>
              </a:rPr>
              <a:t>Fashion </a:t>
            </a:r>
            <a:r>
              <a:rPr lang="en-US" altLang="ko-KR" dirty="0" err="1">
                <a:latin typeface="+mn-ea"/>
                <a:ea typeface="+mn-ea"/>
              </a:rPr>
              <a:t>MNISTdataset</a:t>
            </a:r>
            <a:r>
              <a:rPr lang="en-US" altLang="ko-KR" dirty="0">
                <a:latin typeface="+mn-ea"/>
                <a:ea typeface="+mn-ea"/>
              </a:rPr>
              <a:t> Loss &amp; Accuracy</a:t>
            </a:r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93" name="내용 개체 틀 2">
            <a:extLst>
              <a:ext uri="{FF2B5EF4-FFF2-40B4-BE49-F238E27FC236}">
                <a16:creationId xmlns:a16="http://schemas.microsoft.com/office/drawing/2014/main" id="{19300838-995C-4DEF-9D93-AF01E9CB57B2}"/>
              </a:ext>
            </a:extLst>
          </p:cNvPr>
          <p:cNvSpPr txBox="1">
            <a:spLocks/>
          </p:cNvSpPr>
          <p:nvPr/>
        </p:nvSpPr>
        <p:spPr>
          <a:xfrm>
            <a:off x="235798" y="973160"/>
            <a:ext cx="11757660" cy="51460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4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00" indent="-228600" algn="l" defTabSz="914400" rtl="0" eaLnBrk="1" latinLnBrk="1" hangingPunct="1">
              <a:lnSpc>
                <a:spcPct val="14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Accuracy</a:t>
            </a:r>
          </a:p>
          <a:p>
            <a:pPr lvl="1"/>
            <a:r>
              <a:rPr lang="en-US" altLang="ko-KR" dirty="0" err="1"/>
              <a:t>Mt_shuffle</a:t>
            </a:r>
            <a:r>
              <a:rPr lang="ko-KR" altLang="en-US" dirty="0"/>
              <a:t>은 점진적으로 </a:t>
            </a:r>
            <a:r>
              <a:rPr lang="en-US" altLang="ko-KR" dirty="0"/>
              <a:t>Accuracy </a:t>
            </a:r>
            <a:r>
              <a:rPr lang="ko-KR" altLang="en-US" dirty="0"/>
              <a:t>상승 </a:t>
            </a:r>
            <a:endParaRPr lang="en-US" altLang="ko-KR" dirty="0"/>
          </a:p>
          <a:p>
            <a:pPr lvl="1"/>
            <a:r>
              <a:rPr lang="en-US" altLang="ko-KR" dirty="0"/>
              <a:t>Baseline</a:t>
            </a:r>
            <a:r>
              <a:rPr lang="ko-KR" altLang="en-US" dirty="0"/>
              <a:t>을 참고할 때 </a:t>
            </a:r>
            <a:r>
              <a:rPr lang="en-US" altLang="ko-KR" dirty="0"/>
              <a:t>4 Epoch </a:t>
            </a:r>
            <a:r>
              <a:rPr lang="ko-KR" altLang="en-US" dirty="0"/>
              <a:t>시점에서 </a:t>
            </a:r>
            <a:r>
              <a:rPr lang="ko-KR" altLang="en-US" dirty="0" err="1"/>
              <a:t>과적합</a:t>
            </a:r>
            <a:r>
              <a:rPr lang="ko-KR" altLang="en-US" dirty="0"/>
              <a:t> 발생</a:t>
            </a:r>
            <a:endParaRPr lang="en-US" altLang="ko-KR" dirty="0"/>
          </a:p>
          <a:p>
            <a:pPr lvl="1"/>
            <a:r>
              <a:rPr lang="ko-KR" altLang="en-US" dirty="0"/>
              <a:t>동일한 </a:t>
            </a:r>
            <a:r>
              <a:rPr lang="en-US" altLang="ko-KR" dirty="0"/>
              <a:t>Epoch</a:t>
            </a:r>
            <a:r>
              <a:rPr lang="ko-KR" altLang="en-US" dirty="0"/>
              <a:t>에서 </a:t>
            </a:r>
            <a:r>
              <a:rPr lang="en-US" altLang="ko-KR" dirty="0" err="1"/>
              <a:t>Mt_shuffle</a:t>
            </a:r>
            <a:r>
              <a:rPr lang="ko-KR" altLang="en-US" dirty="0"/>
              <a:t>이 </a:t>
            </a:r>
            <a:r>
              <a:rPr lang="en-US" altLang="ko-KR" dirty="0"/>
              <a:t>Baseline Accuracy</a:t>
            </a:r>
            <a:r>
              <a:rPr lang="ko-KR" altLang="en-US" dirty="0"/>
              <a:t>의 고점을 넘지 못함 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76AC83A-93F5-4B0E-BCF2-0EE0B55644A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398" y="3367673"/>
            <a:ext cx="6045026" cy="2751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67616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648225B-1CB1-42A8-A96A-3C5E3D53C0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53</a:t>
            </a:fld>
            <a:endParaRPr lang="ko-KR" alt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618D62C4-1907-4AD0-B8AD-3F5319081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0" y="165629"/>
            <a:ext cx="11757660" cy="700498"/>
          </a:xfrm>
        </p:spPr>
        <p:txBody>
          <a:bodyPr/>
          <a:lstStyle/>
          <a:p>
            <a:r>
              <a:rPr lang="en-US" altLang="ko-KR" dirty="0" err="1">
                <a:latin typeface="+mn-ea"/>
                <a:ea typeface="+mn-ea"/>
              </a:rPr>
              <a:t>MNISTdataset</a:t>
            </a:r>
            <a:r>
              <a:rPr lang="en-US" altLang="ko-KR" dirty="0">
                <a:latin typeface="+mn-ea"/>
                <a:ea typeface="+mn-ea"/>
              </a:rPr>
              <a:t> 100Epoch Loss &amp; Acc</a:t>
            </a:r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93" name="내용 개체 틀 2">
            <a:extLst>
              <a:ext uri="{FF2B5EF4-FFF2-40B4-BE49-F238E27FC236}">
                <a16:creationId xmlns:a16="http://schemas.microsoft.com/office/drawing/2014/main" id="{19300838-995C-4DEF-9D93-AF01E9CB57B2}"/>
              </a:ext>
            </a:extLst>
          </p:cNvPr>
          <p:cNvSpPr txBox="1">
            <a:spLocks/>
          </p:cNvSpPr>
          <p:nvPr/>
        </p:nvSpPr>
        <p:spPr>
          <a:xfrm>
            <a:off x="235798" y="973160"/>
            <a:ext cx="11757660" cy="51460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4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00" indent="-228600" algn="l" defTabSz="914400" rtl="0" eaLnBrk="1" latinLnBrk="1" hangingPunct="1">
              <a:lnSpc>
                <a:spcPct val="14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Loss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88AAC54-AFEF-459C-AD61-7175F5D23CB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940" y="2622507"/>
            <a:ext cx="6358121" cy="3262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24069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648225B-1CB1-42A8-A96A-3C5E3D53C0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54</a:t>
            </a:fld>
            <a:endParaRPr lang="ko-KR" alt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618D62C4-1907-4AD0-B8AD-3F5319081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0" y="165629"/>
            <a:ext cx="11757660" cy="700498"/>
          </a:xfrm>
        </p:spPr>
        <p:txBody>
          <a:bodyPr/>
          <a:lstStyle/>
          <a:p>
            <a:r>
              <a:rPr lang="en-US" altLang="ko-KR" dirty="0" err="1">
                <a:latin typeface="+mn-ea"/>
                <a:ea typeface="+mn-ea"/>
              </a:rPr>
              <a:t>MNISTdataset</a:t>
            </a:r>
            <a:r>
              <a:rPr lang="en-US" altLang="ko-KR" dirty="0">
                <a:latin typeface="+mn-ea"/>
                <a:ea typeface="+mn-ea"/>
              </a:rPr>
              <a:t> 100Epoch Loss &amp; Acc</a:t>
            </a:r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93" name="내용 개체 틀 2">
            <a:extLst>
              <a:ext uri="{FF2B5EF4-FFF2-40B4-BE49-F238E27FC236}">
                <a16:creationId xmlns:a16="http://schemas.microsoft.com/office/drawing/2014/main" id="{19300838-995C-4DEF-9D93-AF01E9CB57B2}"/>
              </a:ext>
            </a:extLst>
          </p:cNvPr>
          <p:cNvSpPr txBox="1">
            <a:spLocks/>
          </p:cNvSpPr>
          <p:nvPr/>
        </p:nvSpPr>
        <p:spPr>
          <a:xfrm>
            <a:off x="235798" y="973160"/>
            <a:ext cx="11757660" cy="51460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4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00" indent="-228600" algn="l" defTabSz="914400" rtl="0" eaLnBrk="1" latinLnBrk="1" hangingPunct="1">
              <a:lnSpc>
                <a:spcPct val="14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Accuracy</a:t>
            </a:r>
          </a:p>
          <a:p>
            <a:pPr lvl="1"/>
            <a:r>
              <a:rPr lang="en-US" altLang="ko-KR" dirty="0"/>
              <a:t>Baseline Loss</a:t>
            </a:r>
            <a:r>
              <a:rPr lang="ko-KR" altLang="en-US" dirty="0"/>
              <a:t>↑</a:t>
            </a:r>
            <a:r>
              <a:rPr lang="en-US" altLang="ko-KR" dirty="0"/>
              <a:t> Acc</a:t>
            </a:r>
            <a:r>
              <a:rPr lang="ko-KR" altLang="en-US" dirty="0"/>
              <a:t>↑</a:t>
            </a:r>
            <a:endParaRPr lang="en-US" altLang="ko-KR" dirty="0"/>
          </a:p>
          <a:p>
            <a:pPr lvl="1"/>
            <a:r>
              <a:rPr lang="en-US" altLang="ko-KR" dirty="0" err="1"/>
              <a:t>Mt_Shuffle</a:t>
            </a:r>
            <a:r>
              <a:rPr lang="ko-KR" altLang="en-US" dirty="0"/>
              <a:t>의 경우보다 </a:t>
            </a:r>
            <a:r>
              <a:rPr lang="ko-KR" altLang="en-US" dirty="0" err="1"/>
              <a:t>과적합</a:t>
            </a:r>
            <a:r>
              <a:rPr lang="en-US" altLang="ko-KR" dirty="0"/>
              <a:t>(?)</a:t>
            </a:r>
            <a:r>
              <a:rPr lang="ko-KR" altLang="en-US" dirty="0"/>
              <a:t>이 빠르게 진행 </a:t>
            </a:r>
            <a:endParaRPr lang="en-US" altLang="ko-KR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705DCB9-E956-4261-B86E-2C0C9071F4D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649" y="2668128"/>
            <a:ext cx="6087746" cy="3330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42842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648225B-1CB1-42A8-A96A-3C5E3D53C0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55</a:t>
            </a:fld>
            <a:endParaRPr lang="ko-KR" alt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618D62C4-1907-4AD0-B8AD-3F5319081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0" y="165629"/>
            <a:ext cx="11757660" cy="700498"/>
          </a:xfrm>
        </p:spPr>
        <p:txBody>
          <a:bodyPr/>
          <a:lstStyle/>
          <a:p>
            <a:r>
              <a:rPr lang="en-US" altLang="ko-KR" dirty="0">
                <a:latin typeface="+mn-ea"/>
                <a:ea typeface="+mn-ea"/>
              </a:rPr>
              <a:t>MNIST Loss Fluctuation </a:t>
            </a:r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93" name="내용 개체 틀 2">
            <a:extLst>
              <a:ext uri="{FF2B5EF4-FFF2-40B4-BE49-F238E27FC236}">
                <a16:creationId xmlns:a16="http://schemas.microsoft.com/office/drawing/2014/main" id="{19300838-995C-4DEF-9D93-AF01E9CB57B2}"/>
              </a:ext>
            </a:extLst>
          </p:cNvPr>
          <p:cNvSpPr txBox="1">
            <a:spLocks/>
          </p:cNvSpPr>
          <p:nvPr/>
        </p:nvSpPr>
        <p:spPr>
          <a:xfrm>
            <a:off x="235798" y="973160"/>
            <a:ext cx="11757660" cy="51460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4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00" indent="-228600" algn="l" defTabSz="914400" rtl="0" eaLnBrk="1" latinLnBrk="1" hangingPunct="1">
              <a:lnSpc>
                <a:spcPct val="14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err="1"/>
              <a:t>랜덤시드별</a:t>
            </a:r>
            <a:r>
              <a:rPr lang="ko-KR" altLang="en-US" dirty="0"/>
              <a:t> </a:t>
            </a:r>
            <a:r>
              <a:rPr lang="en-US" altLang="ko-KR" dirty="0"/>
              <a:t>Loss </a:t>
            </a:r>
            <a:r>
              <a:rPr lang="ko-KR" altLang="en-US" dirty="0"/>
              <a:t>변동 측정</a:t>
            </a:r>
            <a:endParaRPr lang="en-US" altLang="ko-KR" dirty="0"/>
          </a:p>
          <a:p>
            <a:pPr lvl="1"/>
            <a:r>
              <a:rPr lang="en-US" altLang="ko-KR" dirty="0" err="1"/>
              <a:t>Mt_shuffle</a:t>
            </a:r>
            <a:r>
              <a:rPr lang="ko-KR" altLang="en-US" dirty="0"/>
              <a:t>이 </a:t>
            </a:r>
            <a:r>
              <a:rPr lang="ko-KR" altLang="en-US" dirty="0" err="1"/>
              <a:t>시드값에</a:t>
            </a:r>
            <a:r>
              <a:rPr lang="ko-KR" altLang="en-US" dirty="0"/>
              <a:t> 상관없이 비교적 재현성이 우수</a:t>
            </a:r>
            <a:endParaRPr lang="en-US" altLang="ko-KR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EC54D21B-D5A8-4E03-BCDA-A0E2B28239D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832"/>
          <a:stretch/>
        </p:blipFill>
        <p:spPr>
          <a:xfrm>
            <a:off x="6451463" y="3170613"/>
            <a:ext cx="5081897" cy="312182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7AFF8A77-845F-4921-9DD0-06844E2DCC1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65" b="47335"/>
          <a:stretch/>
        </p:blipFill>
        <p:spPr>
          <a:xfrm>
            <a:off x="743260" y="3158612"/>
            <a:ext cx="4997278" cy="304721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B51EBDC-D552-405B-8BD6-E9A1FE45C118}"/>
              </a:ext>
            </a:extLst>
          </p:cNvPr>
          <p:cNvSpPr txBox="1"/>
          <p:nvPr/>
        </p:nvSpPr>
        <p:spPr>
          <a:xfrm>
            <a:off x="2292671" y="2989475"/>
            <a:ext cx="20652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Baseline Loss Fluctuation</a:t>
            </a:r>
            <a:endParaRPr lang="ko-KR" altLang="en-US" sz="12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5C3CB30-E0BF-4FAB-B2E2-716A6785FDA4}"/>
              </a:ext>
            </a:extLst>
          </p:cNvPr>
          <p:cNvSpPr txBox="1"/>
          <p:nvPr/>
        </p:nvSpPr>
        <p:spPr>
          <a:xfrm>
            <a:off x="7834084" y="2976672"/>
            <a:ext cx="29696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Multi-thread shuffle Loss Fluctuation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83342931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3D42F85D-186F-4250-827E-FA9EE3415FC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8" b="49646"/>
          <a:stretch/>
        </p:blipFill>
        <p:spPr>
          <a:xfrm>
            <a:off x="6573774" y="3157231"/>
            <a:ext cx="5034866" cy="313520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1D9ADDA-FE69-4F99-A9BB-F20242D35C7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901"/>
          <a:stretch/>
        </p:blipFill>
        <p:spPr>
          <a:xfrm>
            <a:off x="926041" y="3146636"/>
            <a:ext cx="5098522" cy="3177263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648225B-1CB1-42A8-A96A-3C5E3D53C0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56</a:t>
            </a:fld>
            <a:endParaRPr lang="ko-KR" alt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618D62C4-1907-4AD0-B8AD-3F5319081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0" y="165629"/>
            <a:ext cx="11757660" cy="700498"/>
          </a:xfrm>
        </p:spPr>
        <p:txBody>
          <a:bodyPr/>
          <a:lstStyle/>
          <a:p>
            <a:r>
              <a:rPr lang="en-US" altLang="ko-KR" dirty="0">
                <a:latin typeface="+mn-ea"/>
                <a:ea typeface="+mn-ea"/>
              </a:rPr>
              <a:t>Fashion MNIST Loss Fluctuation </a:t>
            </a:r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93" name="내용 개체 틀 2">
            <a:extLst>
              <a:ext uri="{FF2B5EF4-FFF2-40B4-BE49-F238E27FC236}">
                <a16:creationId xmlns:a16="http://schemas.microsoft.com/office/drawing/2014/main" id="{19300838-995C-4DEF-9D93-AF01E9CB57B2}"/>
              </a:ext>
            </a:extLst>
          </p:cNvPr>
          <p:cNvSpPr txBox="1">
            <a:spLocks/>
          </p:cNvSpPr>
          <p:nvPr/>
        </p:nvSpPr>
        <p:spPr>
          <a:xfrm>
            <a:off x="235798" y="973160"/>
            <a:ext cx="11757660" cy="51460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4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00" indent="-228600" algn="l" defTabSz="914400" rtl="0" eaLnBrk="1" latinLnBrk="1" hangingPunct="1">
              <a:lnSpc>
                <a:spcPct val="14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MNIST</a:t>
            </a:r>
            <a:r>
              <a:rPr lang="ko-KR" altLang="en-US" dirty="0"/>
              <a:t>와 동일한 양상을 보임 </a:t>
            </a:r>
            <a:endParaRPr lang="en-US" altLang="ko-K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B51EBDC-D552-405B-8BD6-E9A1FE45C118}"/>
              </a:ext>
            </a:extLst>
          </p:cNvPr>
          <p:cNvSpPr txBox="1"/>
          <p:nvPr/>
        </p:nvSpPr>
        <p:spPr>
          <a:xfrm>
            <a:off x="2489894" y="3008137"/>
            <a:ext cx="20652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Baseline Loss Fluctuation</a:t>
            </a:r>
            <a:endParaRPr lang="ko-KR" altLang="en-US" sz="12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5C3CB30-E0BF-4FAB-B2E2-716A6785FDA4}"/>
              </a:ext>
            </a:extLst>
          </p:cNvPr>
          <p:cNvSpPr txBox="1"/>
          <p:nvPr/>
        </p:nvSpPr>
        <p:spPr>
          <a:xfrm>
            <a:off x="7878907" y="2976672"/>
            <a:ext cx="29696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Multi-thread shuffle Loss Fluctuation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46887549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648225B-1CB1-42A8-A96A-3C5E3D53C0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57</a:t>
            </a:fld>
            <a:endParaRPr lang="ko-KR" alt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618D62C4-1907-4AD0-B8AD-3F5319081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0" y="165629"/>
            <a:ext cx="11757660" cy="700498"/>
          </a:xfrm>
        </p:spPr>
        <p:txBody>
          <a:bodyPr/>
          <a:lstStyle/>
          <a:p>
            <a:r>
              <a:rPr lang="en-US" altLang="ko-KR" dirty="0" err="1">
                <a:latin typeface="+mn-ea"/>
                <a:ea typeface="+mn-ea"/>
              </a:rPr>
              <a:t>Naver</a:t>
            </a:r>
            <a:r>
              <a:rPr lang="en-US" altLang="ko-KR" dirty="0">
                <a:latin typeface="+mn-ea"/>
                <a:ea typeface="+mn-ea"/>
              </a:rPr>
              <a:t> sentiment movie corpus</a:t>
            </a:r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93" name="내용 개체 틀 2">
            <a:extLst>
              <a:ext uri="{FF2B5EF4-FFF2-40B4-BE49-F238E27FC236}">
                <a16:creationId xmlns:a16="http://schemas.microsoft.com/office/drawing/2014/main" id="{19300838-995C-4DEF-9D93-AF01E9CB57B2}"/>
              </a:ext>
            </a:extLst>
          </p:cNvPr>
          <p:cNvSpPr txBox="1">
            <a:spLocks/>
          </p:cNvSpPr>
          <p:nvPr/>
        </p:nvSpPr>
        <p:spPr>
          <a:xfrm>
            <a:off x="235798" y="973160"/>
            <a:ext cx="11757660" cy="51460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4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00" indent="-228600" algn="l" defTabSz="914400" rtl="0" eaLnBrk="1" latinLnBrk="1" hangingPunct="1">
              <a:lnSpc>
                <a:spcPct val="14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네이버 영화 리뷰 감성 분류 데이터</a:t>
            </a:r>
            <a:endParaRPr lang="en-US" altLang="ko-KR" dirty="0"/>
          </a:p>
          <a:p>
            <a:pPr lvl="1"/>
            <a:r>
              <a:rPr lang="ko-KR" altLang="en-US" dirty="0"/>
              <a:t> </a:t>
            </a:r>
            <a:r>
              <a:rPr lang="en-US" altLang="ko-KR" dirty="0"/>
              <a:t>20</a:t>
            </a:r>
            <a:r>
              <a:rPr lang="ko-KR" altLang="en-US" dirty="0"/>
              <a:t>만개의 영화 리뷰 텍스트 데이터셋 </a:t>
            </a:r>
            <a:endParaRPr lang="en-US" altLang="ko-KR" dirty="0"/>
          </a:p>
          <a:p>
            <a:pPr lvl="1"/>
            <a:r>
              <a:rPr lang="ko-KR" altLang="en-US" dirty="0"/>
              <a:t>긍정</a:t>
            </a:r>
            <a:r>
              <a:rPr lang="en-US" altLang="ko-KR" dirty="0"/>
              <a:t>:1, </a:t>
            </a:r>
            <a:r>
              <a:rPr lang="ko-KR" altLang="en-US" dirty="0"/>
              <a:t>부정</a:t>
            </a:r>
            <a:r>
              <a:rPr lang="en-US" altLang="ko-KR" dirty="0"/>
              <a:t>0  </a:t>
            </a:r>
            <a:r>
              <a:rPr lang="ko-KR" altLang="en-US" dirty="0"/>
              <a:t>이진분류 </a:t>
            </a:r>
            <a:endParaRPr lang="en-US" altLang="ko-KR" dirty="0"/>
          </a:p>
          <a:p>
            <a:pPr lvl="1"/>
            <a:r>
              <a:rPr lang="ko-KR" altLang="en-US" dirty="0"/>
              <a:t>훈련 데이터</a:t>
            </a:r>
            <a:r>
              <a:rPr lang="en-US" altLang="ko-KR" dirty="0"/>
              <a:t>:15</a:t>
            </a:r>
            <a:r>
              <a:rPr lang="ko-KR" altLang="en-US" dirty="0"/>
              <a:t>만개 </a:t>
            </a:r>
            <a:endParaRPr lang="en-US" altLang="ko-KR" dirty="0"/>
          </a:p>
          <a:p>
            <a:pPr lvl="1"/>
            <a:r>
              <a:rPr lang="ko-KR" altLang="en-US" dirty="0"/>
              <a:t>테스트 데이터</a:t>
            </a:r>
            <a:r>
              <a:rPr lang="en-US" altLang="ko-KR" dirty="0"/>
              <a:t>: 5</a:t>
            </a:r>
            <a:r>
              <a:rPr lang="ko-KR" altLang="en-US" dirty="0"/>
              <a:t>만개 </a:t>
            </a:r>
            <a:endParaRPr lang="en-US" altLang="ko-KR" dirty="0"/>
          </a:p>
          <a:p>
            <a:pPr marL="347400" lvl="1" indent="0">
              <a:buNone/>
            </a:pP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E869A71-4B1F-4218-B7CF-6F8FFB5477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8833" y="3918937"/>
            <a:ext cx="6524625" cy="22002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7C26F56-6C18-46AF-AFD3-FF9602A8867B}"/>
              </a:ext>
            </a:extLst>
          </p:cNvPr>
          <p:cNvSpPr txBox="1"/>
          <p:nvPr/>
        </p:nvSpPr>
        <p:spPr>
          <a:xfrm>
            <a:off x="5468833" y="6108699"/>
            <a:ext cx="608371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err="1">
                <a:solidFill>
                  <a:schemeClr val="accent1"/>
                </a:solidFill>
              </a:rPr>
              <a:t>NSMC_github</a:t>
            </a:r>
            <a:r>
              <a:rPr lang="en-US" altLang="ko-KR" sz="1100" dirty="0">
                <a:solidFill>
                  <a:schemeClr val="accent1"/>
                </a:solidFill>
              </a:rPr>
              <a:t>, https://cyc1am3n.github.io/2018/11/10/classifying_korean_movie_review.html</a:t>
            </a:r>
            <a:endParaRPr lang="ko-KR" altLang="en-US" sz="11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360236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648225B-1CB1-42A8-A96A-3C5E3D53C0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58</a:t>
            </a:fld>
            <a:endParaRPr lang="ko-KR" alt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618D62C4-1907-4AD0-B8AD-3F5319081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0" y="165629"/>
            <a:ext cx="11757660" cy="700498"/>
          </a:xfrm>
        </p:spPr>
        <p:txBody>
          <a:bodyPr/>
          <a:lstStyle/>
          <a:p>
            <a:r>
              <a:rPr lang="en-US" altLang="ko-KR" dirty="0">
                <a:latin typeface="+mn-ea"/>
                <a:ea typeface="+mn-ea"/>
              </a:rPr>
              <a:t>NSMC</a:t>
            </a:r>
            <a:r>
              <a:rPr lang="ko-KR" altLang="en-US" dirty="0">
                <a:latin typeface="+mn-ea"/>
                <a:ea typeface="+mn-ea"/>
              </a:rPr>
              <a:t> </a:t>
            </a:r>
            <a:r>
              <a:rPr lang="en-US" altLang="ko-KR" dirty="0">
                <a:latin typeface="+mn-ea"/>
                <a:ea typeface="+mn-ea"/>
              </a:rPr>
              <a:t>Preprocessing</a:t>
            </a:r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93" name="내용 개체 틀 2">
            <a:extLst>
              <a:ext uri="{FF2B5EF4-FFF2-40B4-BE49-F238E27FC236}">
                <a16:creationId xmlns:a16="http://schemas.microsoft.com/office/drawing/2014/main" id="{19300838-995C-4DEF-9D93-AF01E9CB57B2}"/>
              </a:ext>
            </a:extLst>
          </p:cNvPr>
          <p:cNvSpPr txBox="1">
            <a:spLocks/>
          </p:cNvSpPr>
          <p:nvPr/>
        </p:nvSpPr>
        <p:spPr>
          <a:xfrm>
            <a:off x="235798" y="973160"/>
            <a:ext cx="11757660" cy="51460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4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00" indent="-228600" algn="l" defTabSz="914400" rtl="0" eaLnBrk="1" latinLnBrk="1" hangingPunct="1">
              <a:lnSpc>
                <a:spcPct val="14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한글</a:t>
            </a:r>
            <a:r>
              <a:rPr lang="en-US" altLang="ko-KR" dirty="0"/>
              <a:t>, </a:t>
            </a:r>
            <a:r>
              <a:rPr lang="ko-KR" altLang="en-US" dirty="0"/>
              <a:t>알파벳</a:t>
            </a:r>
            <a:r>
              <a:rPr lang="en-US" altLang="ko-KR" dirty="0"/>
              <a:t>, </a:t>
            </a:r>
            <a:r>
              <a:rPr lang="ko-KR" altLang="en-US" dirty="0"/>
              <a:t>공백을 제외한 문자 제거</a:t>
            </a:r>
            <a:r>
              <a:rPr lang="en-US" altLang="ko-KR" dirty="0"/>
              <a:t> </a:t>
            </a:r>
          </a:p>
          <a:p>
            <a:r>
              <a:rPr lang="ko-KR" altLang="en-US" dirty="0"/>
              <a:t>음절단위로 토큰화 </a:t>
            </a:r>
            <a:endParaRPr lang="en-US" altLang="ko-KR" dirty="0"/>
          </a:p>
          <a:p>
            <a:pPr lvl="1"/>
            <a:r>
              <a:rPr lang="ko-KR" altLang="en-US" dirty="0"/>
              <a:t>문장 내 </a:t>
            </a:r>
            <a:r>
              <a:rPr lang="ko-KR" altLang="en-US" dirty="0" err="1"/>
              <a:t>불용어</a:t>
            </a:r>
            <a:r>
              <a:rPr lang="en-US" altLang="ko-KR" dirty="0"/>
              <a:t>(</a:t>
            </a:r>
            <a:r>
              <a:rPr lang="ko-KR" altLang="en-US" dirty="0"/>
              <a:t>조사</a:t>
            </a:r>
            <a:r>
              <a:rPr lang="en-US" altLang="ko-KR" dirty="0"/>
              <a:t>, </a:t>
            </a:r>
            <a:r>
              <a:rPr lang="ko-KR" altLang="en-US" dirty="0"/>
              <a:t>접속사</a:t>
            </a:r>
            <a:r>
              <a:rPr lang="en-US" altLang="ko-KR" dirty="0"/>
              <a:t> </a:t>
            </a:r>
            <a:r>
              <a:rPr lang="ko-KR" altLang="en-US" dirty="0"/>
              <a:t>등</a:t>
            </a:r>
            <a:r>
              <a:rPr lang="en-US" altLang="ko-KR" dirty="0"/>
              <a:t>)</a:t>
            </a:r>
            <a:r>
              <a:rPr lang="ko-KR" altLang="en-US" dirty="0"/>
              <a:t> 제거 → </a:t>
            </a:r>
            <a:r>
              <a:rPr lang="en-US" altLang="ko-KR" dirty="0" err="1"/>
              <a:t>KoNLPy</a:t>
            </a:r>
            <a:r>
              <a:rPr lang="en-US" altLang="ko-KR" dirty="0"/>
              <a:t> </a:t>
            </a:r>
            <a:r>
              <a:rPr lang="ko-KR" altLang="en-US" dirty="0"/>
              <a:t>형태소 분석기 사용</a:t>
            </a:r>
            <a:endParaRPr lang="en-US" altLang="ko-KR" dirty="0"/>
          </a:p>
          <a:p>
            <a:pPr lvl="1"/>
            <a:r>
              <a:rPr lang="ko-KR" altLang="en-US" dirty="0"/>
              <a:t>텍스트 정수 인코딩을 위한 단어집합 생성 </a:t>
            </a:r>
            <a:r>
              <a:rPr lang="en-US" altLang="ko-KR" dirty="0"/>
              <a:t>(</a:t>
            </a:r>
            <a:r>
              <a:rPr lang="ko-KR" altLang="en-US" dirty="0"/>
              <a:t>단어</a:t>
            </a:r>
            <a:r>
              <a:rPr lang="en-US" altLang="ko-KR" dirty="0"/>
              <a:t>: </a:t>
            </a:r>
            <a:r>
              <a:rPr lang="ko-KR" altLang="en-US" dirty="0"/>
              <a:t>정수</a:t>
            </a:r>
            <a:r>
              <a:rPr lang="en-US" altLang="ko-KR" dirty="0"/>
              <a:t>) </a:t>
            </a:r>
            <a:r>
              <a:rPr lang="ko-KR" altLang="en-US" dirty="0"/>
              <a:t>형태 </a:t>
            </a:r>
            <a:r>
              <a:rPr lang="ko-KR" altLang="en-US" dirty="0" err="1"/>
              <a:t>딕셔너리</a:t>
            </a:r>
            <a:r>
              <a:rPr lang="ko-KR" altLang="en-US" dirty="0"/>
              <a:t> </a:t>
            </a:r>
            <a:endParaRPr lang="en-US" altLang="ko-KR" dirty="0"/>
          </a:p>
          <a:p>
            <a:pPr lvl="1"/>
            <a:r>
              <a:rPr lang="ko-KR" altLang="en-US" dirty="0"/>
              <a:t>빈도수가 </a:t>
            </a:r>
            <a:r>
              <a:rPr lang="en-US" altLang="ko-KR" dirty="0"/>
              <a:t>1% </a:t>
            </a:r>
            <a:r>
              <a:rPr lang="ko-KR" altLang="en-US" dirty="0"/>
              <a:t>이하인 단어 제거</a:t>
            </a:r>
            <a:r>
              <a:rPr lang="en-US" altLang="ko-KR" dirty="0"/>
              <a:t> </a:t>
            </a:r>
          </a:p>
          <a:p>
            <a:r>
              <a:rPr lang="ko-KR" altLang="en-US" dirty="0"/>
              <a:t>전체 데이터 변환</a:t>
            </a:r>
            <a:endParaRPr lang="en-US" altLang="ko-KR" dirty="0"/>
          </a:p>
          <a:p>
            <a:pPr lvl="1"/>
            <a:r>
              <a:rPr lang="ko-KR" altLang="en-US" dirty="0"/>
              <a:t>훈련데이터 </a:t>
            </a:r>
            <a:r>
              <a:rPr lang="en-US" altLang="ko-KR" dirty="0" err="1"/>
              <a:t>array.shape</a:t>
            </a:r>
            <a:r>
              <a:rPr lang="en-US" altLang="ko-KR" dirty="0"/>
              <a:t> = (145393,30) </a:t>
            </a:r>
            <a:r>
              <a:rPr lang="ko-KR" altLang="en-US" dirty="0"/>
              <a:t>→ 문장 최대길이를 </a:t>
            </a:r>
            <a:r>
              <a:rPr lang="en-US" altLang="ko-KR" dirty="0"/>
              <a:t>30</a:t>
            </a:r>
            <a:r>
              <a:rPr lang="ko-KR" altLang="en-US" dirty="0"/>
              <a:t>으로 제한</a:t>
            </a:r>
            <a:r>
              <a:rPr lang="en-US" altLang="ko-KR" dirty="0"/>
              <a:t>(</a:t>
            </a:r>
            <a:r>
              <a:rPr lang="ko-KR" altLang="en-US" dirty="0"/>
              <a:t>패딩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라벨데이터 </a:t>
            </a:r>
            <a:r>
              <a:rPr lang="en-US" altLang="ko-KR" dirty="0" err="1"/>
              <a:t>array.shape</a:t>
            </a:r>
            <a:r>
              <a:rPr lang="en-US" altLang="ko-KR" dirty="0"/>
              <a:t> = (145393,1)</a:t>
            </a:r>
          </a:p>
          <a:p>
            <a:pPr lvl="1"/>
            <a:r>
              <a:rPr lang="ko-KR" altLang="en-US" dirty="0"/>
              <a:t>테스트데이터 </a:t>
            </a:r>
            <a:r>
              <a:rPr lang="en-US" altLang="ko-KR" dirty="0" err="1"/>
              <a:t>array.shape</a:t>
            </a:r>
            <a:r>
              <a:rPr lang="en-US" altLang="ko-KR" dirty="0"/>
              <a:t> = (48852,30)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347400" lvl="1" indent="0"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79032518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648225B-1CB1-42A8-A96A-3C5E3D53C0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59</a:t>
            </a:fld>
            <a:endParaRPr lang="ko-KR" alt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618D62C4-1907-4AD0-B8AD-3F5319081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0" y="165629"/>
            <a:ext cx="11757660" cy="700498"/>
          </a:xfrm>
        </p:spPr>
        <p:txBody>
          <a:bodyPr/>
          <a:lstStyle/>
          <a:p>
            <a:r>
              <a:rPr lang="en-US" altLang="ko-KR" dirty="0">
                <a:latin typeface="+mn-ea"/>
                <a:ea typeface="+mn-ea"/>
              </a:rPr>
              <a:t>NSMC</a:t>
            </a:r>
            <a:r>
              <a:rPr lang="ko-KR" altLang="en-US" dirty="0">
                <a:latin typeface="+mn-ea"/>
                <a:ea typeface="+mn-ea"/>
              </a:rPr>
              <a:t> </a:t>
            </a:r>
            <a:r>
              <a:rPr lang="en-US" altLang="ko-KR" dirty="0">
                <a:latin typeface="+mn-ea"/>
                <a:ea typeface="+mn-ea"/>
              </a:rPr>
              <a:t>Word Embedding</a:t>
            </a:r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93" name="내용 개체 틀 2">
            <a:extLst>
              <a:ext uri="{FF2B5EF4-FFF2-40B4-BE49-F238E27FC236}">
                <a16:creationId xmlns:a16="http://schemas.microsoft.com/office/drawing/2014/main" id="{19300838-995C-4DEF-9D93-AF01E9CB57B2}"/>
              </a:ext>
            </a:extLst>
          </p:cNvPr>
          <p:cNvSpPr txBox="1">
            <a:spLocks/>
          </p:cNvSpPr>
          <p:nvPr/>
        </p:nvSpPr>
        <p:spPr>
          <a:xfrm>
            <a:off x="235798" y="973160"/>
            <a:ext cx="11757660" cy="51460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4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00" indent="-228600" algn="l" defTabSz="914400" rtl="0" eaLnBrk="1" latinLnBrk="1" hangingPunct="1">
              <a:lnSpc>
                <a:spcPct val="14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자연어를 </a:t>
            </a:r>
            <a:r>
              <a:rPr lang="en-US" altLang="ko-KR" dirty="0"/>
              <a:t>ML</a:t>
            </a:r>
            <a:r>
              <a:rPr lang="ko-KR" altLang="en-US" dirty="0"/>
              <a:t>을 사용하기 위한 벡터로 변환하는 과정 필요</a:t>
            </a:r>
            <a:endParaRPr lang="en-US" altLang="ko-KR" dirty="0"/>
          </a:p>
          <a:p>
            <a:pPr lvl="1"/>
            <a:r>
              <a:rPr lang="en-US" altLang="ko-KR" dirty="0"/>
              <a:t>One-hot encoding: </a:t>
            </a:r>
            <a:r>
              <a:rPr lang="ko-KR" altLang="en-US" dirty="0"/>
              <a:t>단어를 </a:t>
            </a:r>
            <a:r>
              <a:rPr lang="en-US" altLang="ko-KR" dirty="0"/>
              <a:t>[0,1,..,0] </a:t>
            </a:r>
            <a:r>
              <a:rPr lang="ko-KR" altLang="en-US" dirty="0"/>
              <a:t>벡터로 표현</a:t>
            </a:r>
            <a:r>
              <a:rPr lang="en-US" altLang="ko-KR" dirty="0"/>
              <a:t>, </a:t>
            </a:r>
            <a:r>
              <a:rPr lang="ko-KR" altLang="en-US" dirty="0"/>
              <a:t>단어 의미부여 불가</a:t>
            </a:r>
            <a:r>
              <a:rPr lang="en-US" altLang="ko-KR" dirty="0"/>
              <a:t>, </a:t>
            </a:r>
            <a:r>
              <a:rPr lang="ko-KR" altLang="en-US" dirty="0"/>
              <a:t>단어 수↑ 벡터 차원↑</a:t>
            </a:r>
            <a:endParaRPr lang="en-US" altLang="ko-KR" dirty="0"/>
          </a:p>
          <a:p>
            <a:pPr lvl="1"/>
            <a:r>
              <a:rPr lang="en-US" altLang="ko-KR" dirty="0"/>
              <a:t>Word </a:t>
            </a:r>
            <a:r>
              <a:rPr lang="en-US" altLang="ko-KR" dirty="0" err="1"/>
              <a:t>Embeding</a:t>
            </a:r>
            <a:r>
              <a:rPr lang="en-US" altLang="ko-KR" dirty="0"/>
              <a:t>: </a:t>
            </a:r>
            <a:r>
              <a:rPr lang="ko-KR" altLang="en-US" dirty="0"/>
              <a:t>단어를 </a:t>
            </a:r>
            <a:r>
              <a:rPr lang="en-US" altLang="ko-KR" dirty="0"/>
              <a:t>0,1 </a:t>
            </a:r>
            <a:r>
              <a:rPr lang="ko-KR" altLang="en-US" dirty="0"/>
              <a:t>을 포함한 실수형태의 벡터로 표현</a:t>
            </a:r>
            <a:r>
              <a:rPr lang="en-US" altLang="ko-KR" dirty="0"/>
              <a:t>, </a:t>
            </a:r>
            <a:r>
              <a:rPr lang="ko-KR" altLang="en-US" dirty="0"/>
              <a:t>의미부여</a:t>
            </a:r>
            <a:r>
              <a:rPr lang="en-US" altLang="ko-KR" dirty="0"/>
              <a:t>, </a:t>
            </a:r>
            <a:r>
              <a:rPr lang="ko-KR" altLang="en-US" dirty="0"/>
              <a:t>벡터 차원 고정 </a:t>
            </a:r>
            <a:endParaRPr lang="en-US" altLang="ko-KR" dirty="0"/>
          </a:p>
          <a:p>
            <a:r>
              <a:rPr lang="ko-KR" altLang="en-US" dirty="0"/>
              <a:t> </a:t>
            </a:r>
            <a:r>
              <a:rPr lang="en-US" altLang="ko-KR" dirty="0" err="1"/>
              <a:t>Keras</a:t>
            </a:r>
            <a:r>
              <a:rPr lang="ko-KR" altLang="en-US" dirty="0"/>
              <a:t> </a:t>
            </a:r>
            <a:r>
              <a:rPr lang="en-US" altLang="ko-KR" dirty="0"/>
              <a:t>Embedding() layer</a:t>
            </a:r>
          </a:p>
          <a:p>
            <a:pPr lvl="1"/>
            <a:r>
              <a:rPr lang="ko-KR" altLang="en-US" dirty="0"/>
              <a:t>단어와 정수로 </a:t>
            </a:r>
            <a:r>
              <a:rPr lang="ko-KR" altLang="en-US" dirty="0" err="1"/>
              <a:t>매핑된</a:t>
            </a:r>
            <a:r>
              <a:rPr lang="ko-KR" altLang="en-US" dirty="0"/>
              <a:t> </a:t>
            </a:r>
            <a:r>
              <a:rPr lang="ko-KR" altLang="en-US" dirty="0" err="1"/>
              <a:t>딕셔너리를</a:t>
            </a:r>
            <a:r>
              <a:rPr lang="ko-KR" altLang="en-US" dirty="0"/>
              <a:t> 입력으로 받으면 </a:t>
            </a:r>
            <a:r>
              <a:rPr lang="ko-KR" altLang="en-US" dirty="0" err="1"/>
              <a:t>임베딩</a:t>
            </a:r>
            <a:r>
              <a:rPr lang="ko-KR" altLang="en-US" dirty="0"/>
              <a:t> 벡터로 변환하여 리턴 </a:t>
            </a:r>
            <a:endParaRPr lang="en-US" altLang="ko-KR" dirty="0"/>
          </a:p>
          <a:p>
            <a:pPr marL="347400" lvl="1" indent="0">
              <a:buNone/>
            </a:pPr>
            <a:endParaRPr lang="en-US" altLang="ko-KR" dirty="0"/>
          </a:p>
          <a:p>
            <a:pPr marL="347400" lvl="1" indent="0">
              <a:buNone/>
            </a:pP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52C071-34AD-46C5-BA68-9574963E6BAB}"/>
              </a:ext>
            </a:extLst>
          </p:cNvPr>
          <p:cNvSpPr txBox="1"/>
          <p:nvPr/>
        </p:nvSpPr>
        <p:spPr>
          <a:xfrm>
            <a:off x="1001817" y="3924946"/>
            <a:ext cx="29851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전체 단어가 </a:t>
            </a:r>
            <a:r>
              <a:rPr lang="en-US" altLang="ko-KR" b="1" dirty="0"/>
              <a:t>10000</a:t>
            </a:r>
            <a:r>
              <a:rPr lang="ko-KR" altLang="en-US" b="1" dirty="0"/>
              <a:t>개 일 때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B4CD15-A431-4002-8372-3F7C494F48FD}"/>
              </a:ext>
            </a:extLst>
          </p:cNvPr>
          <p:cNvSpPr txBox="1"/>
          <p:nvPr/>
        </p:nvSpPr>
        <p:spPr>
          <a:xfrm>
            <a:off x="942518" y="4505634"/>
            <a:ext cx="989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‘</a:t>
            </a:r>
            <a:r>
              <a:rPr lang="ko-KR" altLang="en-US" b="1" dirty="0"/>
              <a:t>영화관</a:t>
            </a:r>
            <a:r>
              <a:rPr lang="en-US" altLang="ko-KR" b="1" dirty="0"/>
              <a:t>’</a:t>
            </a:r>
            <a:endParaRPr lang="ko-KR" altLang="en-US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092855D-C005-467F-B4F6-B342825AF14B}"/>
              </a:ext>
            </a:extLst>
          </p:cNvPr>
          <p:cNvSpPr txBox="1"/>
          <p:nvPr/>
        </p:nvSpPr>
        <p:spPr>
          <a:xfrm>
            <a:off x="946736" y="5543419"/>
            <a:ext cx="989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‘</a:t>
            </a:r>
            <a:r>
              <a:rPr lang="ko-KR" altLang="en-US" b="1" dirty="0"/>
              <a:t>영화관</a:t>
            </a:r>
            <a:r>
              <a:rPr lang="en-US" altLang="ko-KR" b="1" dirty="0"/>
              <a:t>’</a:t>
            </a:r>
            <a:endParaRPr lang="ko-KR" altLang="en-US" b="1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203B416-80E2-4ABB-9F1A-587537147748}"/>
              </a:ext>
            </a:extLst>
          </p:cNvPr>
          <p:cNvSpPr/>
          <p:nvPr/>
        </p:nvSpPr>
        <p:spPr>
          <a:xfrm>
            <a:off x="2632424" y="5432381"/>
            <a:ext cx="1421992" cy="591408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Word Embedding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DF7A191-EEC6-4021-ADB0-B7B9E18822C1}"/>
              </a:ext>
            </a:extLst>
          </p:cNvPr>
          <p:cNvSpPr/>
          <p:nvPr/>
        </p:nvSpPr>
        <p:spPr>
          <a:xfrm>
            <a:off x="2632424" y="4397245"/>
            <a:ext cx="1421992" cy="591408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One-hot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0A565E1-BA3D-45C8-A930-92EB394691A3}"/>
              </a:ext>
            </a:extLst>
          </p:cNvPr>
          <p:cNvCxnSpPr>
            <a:cxnSpLocks/>
            <a:stCxn id="7" idx="3"/>
            <a:endCxn id="13" idx="1"/>
          </p:cNvCxnSpPr>
          <p:nvPr/>
        </p:nvCxnSpPr>
        <p:spPr>
          <a:xfrm>
            <a:off x="1931891" y="4690300"/>
            <a:ext cx="700533" cy="2649"/>
          </a:xfrm>
          <a:prstGeom prst="straightConnector1">
            <a:avLst/>
          </a:prstGeom>
          <a:ln w="38100">
            <a:solidFill>
              <a:schemeClr val="tx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ED8A1AAF-0CDE-4BA6-8713-630EECEF7CF6}"/>
              </a:ext>
            </a:extLst>
          </p:cNvPr>
          <p:cNvCxnSpPr>
            <a:cxnSpLocks/>
          </p:cNvCxnSpPr>
          <p:nvPr/>
        </p:nvCxnSpPr>
        <p:spPr>
          <a:xfrm>
            <a:off x="1872692" y="5728085"/>
            <a:ext cx="759732" cy="6148"/>
          </a:xfrm>
          <a:prstGeom prst="straightConnector1">
            <a:avLst/>
          </a:prstGeom>
          <a:ln w="38100">
            <a:solidFill>
              <a:schemeClr val="tx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E1719427-FB50-4994-811B-B0C02659ADC4}"/>
              </a:ext>
            </a:extLst>
          </p:cNvPr>
          <p:cNvSpPr txBox="1"/>
          <p:nvPr/>
        </p:nvSpPr>
        <p:spPr>
          <a:xfrm>
            <a:off x="4812008" y="4619321"/>
            <a:ext cx="1438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[0,0,0,1,0,...]</a:t>
            </a:r>
            <a:endParaRPr lang="ko-KR" altLang="en-US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0592500-EA61-47EE-B22A-61000F5303E7}"/>
              </a:ext>
            </a:extLst>
          </p:cNvPr>
          <p:cNvSpPr txBox="1"/>
          <p:nvPr/>
        </p:nvSpPr>
        <p:spPr>
          <a:xfrm>
            <a:off x="4655715" y="4336357"/>
            <a:ext cx="17508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/>
              <a:t>벡터 차원</a:t>
            </a:r>
            <a:r>
              <a:rPr lang="en-US" altLang="ko-KR" sz="1600" b="1" dirty="0"/>
              <a:t>:</a:t>
            </a:r>
            <a:r>
              <a:rPr lang="ko-KR" altLang="en-US" sz="1600" b="1" dirty="0"/>
              <a:t> </a:t>
            </a:r>
            <a:r>
              <a:rPr lang="en-US" altLang="ko-KR" sz="1600" b="1" dirty="0"/>
              <a:t>10000</a:t>
            </a:r>
            <a:endParaRPr lang="ko-KR" altLang="en-US" sz="16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39AA303-04FE-4F3D-BD4D-3C31F8AC32B9}"/>
              </a:ext>
            </a:extLst>
          </p:cNvPr>
          <p:cNvSpPr txBox="1"/>
          <p:nvPr/>
        </p:nvSpPr>
        <p:spPr>
          <a:xfrm>
            <a:off x="4701401" y="5652346"/>
            <a:ext cx="1659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[0.2,1.5,-4.8...]</a:t>
            </a:r>
            <a:endParaRPr lang="ko-KR" altLang="en-US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FEADC1B-7C84-4EC0-B073-FD6DC96F4B89}"/>
              </a:ext>
            </a:extLst>
          </p:cNvPr>
          <p:cNvSpPr txBox="1"/>
          <p:nvPr/>
        </p:nvSpPr>
        <p:spPr>
          <a:xfrm>
            <a:off x="4603024" y="5389531"/>
            <a:ext cx="18758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b="1" dirty="0"/>
              <a:t>벡터차원 조정가능</a:t>
            </a:r>
            <a:endParaRPr lang="ko-KR" altLang="en-US" sz="2000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C0D2A7F-CADF-4786-8AE2-574256FD55CC}"/>
              </a:ext>
            </a:extLst>
          </p:cNvPr>
          <p:cNvSpPr txBox="1"/>
          <p:nvPr/>
        </p:nvSpPr>
        <p:spPr>
          <a:xfrm>
            <a:off x="7011161" y="537389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영화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540762A-FCE7-4464-B25C-FCF9F68AE32A}"/>
              </a:ext>
            </a:extLst>
          </p:cNvPr>
          <p:cNvSpPr txBox="1"/>
          <p:nvPr/>
        </p:nvSpPr>
        <p:spPr>
          <a:xfrm>
            <a:off x="6912392" y="5703523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영화관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449BA8C-8D75-4B0D-A6D1-F4D61E2D7442}"/>
              </a:ext>
            </a:extLst>
          </p:cNvPr>
          <p:cNvSpPr txBox="1"/>
          <p:nvPr/>
        </p:nvSpPr>
        <p:spPr>
          <a:xfrm>
            <a:off x="7672050" y="5358753"/>
            <a:ext cx="1552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[</a:t>
            </a:r>
            <a:r>
              <a:rPr lang="en-US" altLang="ko-KR" b="1" dirty="0">
                <a:solidFill>
                  <a:srgbClr val="FF0000"/>
                </a:solidFill>
              </a:rPr>
              <a:t>0.2, 1.5 </a:t>
            </a:r>
            <a:r>
              <a:rPr lang="en-US" altLang="ko-KR" b="1" dirty="0"/>
              <a:t>,0 ...]</a:t>
            </a:r>
            <a:endParaRPr lang="ko-KR" altLang="en-US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3251007-434A-4C0C-90F8-E19F473BBDF3}"/>
              </a:ext>
            </a:extLst>
          </p:cNvPr>
          <p:cNvSpPr txBox="1"/>
          <p:nvPr/>
        </p:nvSpPr>
        <p:spPr>
          <a:xfrm>
            <a:off x="7672050" y="5678961"/>
            <a:ext cx="1771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[</a:t>
            </a:r>
            <a:r>
              <a:rPr lang="en-US" altLang="ko-KR" b="1" dirty="0">
                <a:solidFill>
                  <a:srgbClr val="FF0000"/>
                </a:solidFill>
              </a:rPr>
              <a:t>0.2, 1.5</a:t>
            </a:r>
            <a:r>
              <a:rPr lang="en-US" altLang="ko-KR" b="1" dirty="0"/>
              <a:t>, -4.8...]</a:t>
            </a:r>
            <a:endParaRPr lang="ko-KR" altLang="en-US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429D7B0-853E-4DE7-AD77-734C9A0D2D0B}"/>
              </a:ext>
            </a:extLst>
          </p:cNvPr>
          <p:cNvSpPr txBox="1"/>
          <p:nvPr/>
        </p:nvSpPr>
        <p:spPr>
          <a:xfrm>
            <a:off x="9855735" y="5334191"/>
            <a:ext cx="156966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b="1" dirty="0"/>
              <a:t>수치계산으로</a:t>
            </a:r>
            <a:endParaRPr lang="en-US" altLang="ko-KR" sz="1400" b="1" dirty="0"/>
          </a:p>
          <a:p>
            <a:pPr algn="ctr"/>
            <a:r>
              <a:rPr lang="ko-KR" altLang="en-US" sz="1400" b="1" dirty="0"/>
              <a:t>단어 유사도 판별</a:t>
            </a:r>
            <a:r>
              <a:rPr lang="en-US" altLang="ko-KR" sz="1400" b="1" dirty="0"/>
              <a:t>,</a:t>
            </a:r>
          </a:p>
          <a:p>
            <a:pPr algn="ctr"/>
            <a:r>
              <a:rPr lang="ko-KR" altLang="en-US" sz="1400" b="1" dirty="0"/>
              <a:t>의미구분 가능 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8B08AE2-78E7-4478-9DB4-139B1C1E218A}"/>
              </a:ext>
            </a:extLst>
          </p:cNvPr>
          <p:cNvSpPr txBox="1"/>
          <p:nvPr/>
        </p:nvSpPr>
        <p:spPr>
          <a:xfrm>
            <a:off x="7011161" y="433016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영화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129ABA0-DA1B-46CB-A5BB-448D17367E38}"/>
              </a:ext>
            </a:extLst>
          </p:cNvPr>
          <p:cNvSpPr txBox="1"/>
          <p:nvPr/>
        </p:nvSpPr>
        <p:spPr>
          <a:xfrm>
            <a:off x="6912392" y="4659795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영화관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C2C5BD6-A0D3-42B5-A96D-343E99A776C0}"/>
              </a:ext>
            </a:extLst>
          </p:cNvPr>
          <p:cNvSpPr txBox="1"/>
          <p:nvPr/>
        </p:nvSpPr>
        <p:spPr>
          <a:xfrm>
            <a:off x="7672050" y="4635233"/>
            <a:ext cx="1608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[0, 0, 0, 1, 0...]</a:t>
            </a:r>
            <a:endParaRPr lang="ko-KR" altLang="en-US" b="1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FFC2396-00F7-4D1E-9B51-FAC612D9296E}"/>
              </a:ext>
            </a:extLst>
          </p:cNvPr>
          <p:cNvSpPr txBox="1"/>
          <p:nvPr/>
        </p:nvSpPr>
        <p:spPr>
          <a:xfrm>
            <a:off x="7672050" y="4276736"/>
            <a:ext cx="1608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[0, 0, 1, 0, 0...]</a:t>
            </a:r>
            <a:endParaRPr lang="ko-KR" altLang="en-US" b="1" dirty="0"/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21CC8C44-BB33-41BB-ACEA-460DD9F1E917}"/>
              </a:ext>
            </a:extLst>
          </p:cNvPr>
          <p:cNvCxnSpPr>
            <a:cxnSpLocks/>
          </p:cNvCxnSpPr>
          <p:nvPr/>
        </p:nvCxnSpPr>
        <p:spPr>
          <a:xfrm>
            <a:off x="4089643" y="4716591"/>
            <a:ext cx="470650" cy="0"/>
          </a:xfrm>
          <a:prstGeom prst="straightConnector1">
            <a:avLst/>
          </a:prstGeom>
          <a:ln w="38100">
            <a:solidFill>
              <a:schemeClr val="tx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C282DA6D-CE16-4FBF-8A3E-599969DF04AD}"/>
              </a:ext>
            </a:extLst>
          </p:cNvPr>
          <p:cNvCxnSpPr>
            <a:cxnSpLocks/>
          </p:cNvCxnSpPr>
          <p:nvPr/>
        </p:nvCxnSpPr>
        <p:spPr>
          <a:xfrm>
            <a:off x="4089643" y="5743229"/>
            <a:ext cx="470650" cy="0"/>
          </a:xfrm>
          <a:prstGeom prst="straightConnector1">
            <a:avLst/>
          </a:prstGeom>
          <a:ln w="38100">
            <a:solidFill>
              <a:schemeClr val="tx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23416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56A84E5-E44F-49B5-B769-49AD770D82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648225B-1CB1-42A8-A96A-3C5E3D53C0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6</a:t>
            </a:fld>
            <a:endParaRPr lang="ko-KR" alt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618D62C4-1907-4AD0-B8AD-3F5319081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0" y="165629"/>
            <a:ext cx="11757660" cy="700498"/>
          </a:xfrm>
        </p:spPr>
        <p:txBody>
          <a:bodyPr/>
          <a:lstStyle/>
          <a:p>
            <a:r>
              <a:rPr lang="ko-KR" altLang="en-US" dirty="0">
                <a:solidFill>
                  <a:srgbClr val="4472C4"/>
                </a:solidFill>
                <a:latin typeface="lato"/>
                <a:ea typeface="+mn-ea"/>
              </a:rPr>
              <a:t>데이터 전송과정  </a:t>
            </a:r>
            <a:endParaRPr lang="ko-KR" altLang="en-US" dirty="0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5A70E315-986A-493D-B2D3-FCFB1CCB5ADF}"/>
              </a:ext>
            </a:extLst>
          </p:cNvPr>
          <p:cNvSpPr/>
          <p:nvPr/>
        </p:nvSpPr>
        <p:spPr>
          <a:xfrm>
            <a:off x="8405789" y="4687875"/>
            <a:ext cx="935662" cy="1383258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200" b="1" dirty="0">
              <a:solidFill>
                <a:schemeClr val="tx1"/>
              </a:solidFill>
            </a:endParaRPr>
          </a:p>
          <a:p>
            <a:pPr algn="ctr"/>
            <a:endParaRPr lang="en-US" altLang="ko-KR" sz="1200" b="1" dirty="0">
              <a:solidFill>
                <a:schemeClr val="tx1"/>
              </a:solidFill>
            </a:endParaRPr>
          </a:p>
          <a:p>
            <a:pPr algn="ctr"/>
            <a:endParaRPr lang="en-US" altLang="ko-KR" sz="1200" b="1" dirty="0">
              <a:solidFill>
                <a:schemeClr val="tx1"/>
              </a:solidFill>
            </a:endParaRPr>
          </a:p>
          <a:p>
            <a:pPr algn="ctr"/>
            <a:endParaRPr lang="en-US" altLang="ko-KR" sz="1200" b="1" dirty="0">
              <a:solidFill>
                <a:schemeClr val="tx1"/>
              </a:solidFill>
            </a:endParaRPr>
          </a:p>
          <a:p>
            <a:pPr algn="ctr"/>
            <a:endParaRPr lang="en-US" altLang="ko-KR" sz="1200" b="1" dirty="0">
              <a:solidFill>
                <a:schemeClr val="tx1"/>
              </a:solidFill>
            </a:endParaRPr>
          </a:p>
          <a:p>
            <a:pPr algn="ctr"/>
            <a:endParaRPr lang="en-US" altLang="ko-KR" sz="1200" b="1" dirty="0">
              <a:solidFill>
                <a:schemeClr val="tx1"/>
              </a:solidFill>
            </a:endParaRPr>
          </a:p>
          <a:p>
            <a:pPr algn="ctr"/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A16D7060-F80F-4F73-A169-D57DACC8087C}"/>
              </a:ext>
            </a:extLst>
          </p:cNvPr>
          <p:cNvSpPr/>
          <p:nvPr/>
        </p:nvSpPr>
        <p:spPr>
          <a:xfrm>
            <a:off x="3713080" y="5013767"/>
            <a:ext cx="889145" cy="731473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Data</a:t>
            </a:r>
          </a:p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Load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2933692A-1E80-458E-B1FB-579785BAD665}"/>
              </a:ext>
            </a:extLst>
          </p:cNvPr>
          <p:cNvCxnSpPr>
            <a:cxnSpLocks/>
            <a:stCxn id="7" idx="3"/>
            <a:endCxn id="9" idx="1"/>
          </p:cNvCxnSpPr>
          <p:nvPr/>
        </p:nvCxnSpPr>
        <p:spPr>
          <a:xfrm>
            <a:off x="4602225" y="5379504"/>
            <a:ext cx="36118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4F907E31-B5E8-4DBB-8E9E-E315E6D3D925}"/>
              </a:ext>
            </a:extLst>
          </p:cNvPr>
          <p:cNvSpPr/>
          <p:nvPr/>
        </p:nvSpPr>
        <p:spPr>
          <a:xfrm>
            <a:off x="4963413" y="5013767"/>
            <a:ext cx="1508507" cy="731473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Preprocessing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E7E8D80-B036-4313-AEF0-9F0F37F3E203}"/>
              </a:ext>
            </a:extLst>
          </p:cNvPr>
          <p:cNvSpPr/>
          <p:nvPr/>
        </p:nvSpPr>
        <p:spPr>
          <a:xfrm>
            <a:off x="3565945" y="4445917"/>
            <a:ext cx="5901803" cy="184958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513C0B6A-7946-4B3D-882F-2871AD5E3FEA}"/>
              </a:ext>
            </a:extLst>
          </p:cNvPr>
          <p:cNvSpPr/>
          <p:nvPr/>
        </p:nvSpPr>
        <p:spPr>
          <a:xfrm>
            <a:off x="6849465" y="4696566"/>
            <a:ext cx="1191142" cy="1367836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400" b="1" dirty="0">
              <a:solidFill>
                <a:schemeClr val="tx1"/>
              </a:solidFill>
            </a:endParaRPr>
          </a:p>
          <a:p>
            <a:pPr algn="ctr"/>
            <a:endParaRPr lang="en-US" altLang="ko-KR" sz="1400" b="1" dirty="0">
              <a:solidFill>
                <a:schemeClr val="tx1"/>
              </a:solidFill>
            </a:endParaRPr>
          </a:p>
          <a:p>
            <a:pPr algn="ctr"/>
            <a:endParaRPr lang="en-US" altLang="ko-KR" sz="1400" b="1" dirty="0">
              <a:solidFill>
                <a:schemeClr val="tx1"/>
              </a:solidFill>
            </a:endParaRPr>
          </a:p>
          <a:p>
            <a:pPr algn="ctr"/>
            <a:endParaRPr lang="en-US" altLang="ko-KR" sz="1400" b="1" dirty="0">
              <a:solidFill>
                <a:schemeClr val="tx1"/>
              </a:solidFill>
            </a:endParaRPr>
          </a:p>
          <a:p>
            <a:pPr algn="ctr"/>
            <a:endParaRPr lang="en-US" altLang="ko-KR" sz="1400" b="1" dirty="0">
              <a:solidFill>
                <a:schemeClr val="tx1"/>
              </a:solidFill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95670035-9959-480E-8892-B692F1FCC041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>
            <a:off x="6471920" y="5379504"/>
            <a:ext cx="377545" cy="98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44C775D-38BA-425A-8156-ACDE1A63A70B}"/>
              </a:ext>
            </a:extLst>
          </p:cNvPr>
          <p:cNvCxnSpPr>
            <a:cxnSpLocks/>
            <a:stCxn id="11" idx="3"/>
            <a:endCxn id="5" idx="1"/>
          </p:cNvCxnSpPr>
          <p:nvPr/>
        </p:nvCxnSpPr>
        <p:spPr>
          <a:xfrm flipV="1">
            <a:off x="8040607" y="5379504"/>
            <a:ext cx="365182" cy="98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7355F53-FDB0-43A2-8E85-68F10AEDF881}"/>
              </a:ext>
            </a:extLst>
          </p:cNvPr>
          <p:cNvSpPr txBox="1"/>
          <p:nvPr/>
        </p:nvSpPr>
        <p:spPr>
          <a:xfrm>
            <a:off x="6332362" y="4410875"/>
            <a:ext cx="12499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Arial" panose="020B0604020202020204" pitchFamily="34" charset="0"/>
                <a:cs typeface="Arial" panose="020B0604020202020204" pitchFamily="34" charset="0"/>
              </a:rPr>
              <a:t>CPU</a:t>
            </a:r>
            <a:endParaRPr lang="ko-KR" altLang="en-US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0850026C-FBDF-486E-AC82-28E1227BF5F4}"/>
              </a:ext>
            </a:extLst>
          </p:cNvPr>
          <p:cNvCxnSpPr>
            <a:cxnSpLocks/>
            <a:stCxn id="5" idx="3"/>
            <a:endCxn id="18" idx="1"/>
          </p:cNvCxnSpPr>
          <p:nvPr/>
        </p:nvCxnSpPr>
        <p:spPr>
          <a:xfrm flipV="1">
            <a:off x="9341451" y="5372910"/>
            <a:ext cx="876799" cy="659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CF7221A-669D-4568-A436-EC3AECD06519}"/>
              </a:ext>
            </a:extLst>
          </p:cNvPr>
          <p:cNvSpPr txBox="1"/>
          <p:nvPr/>
        </p:nvSpPr>
        <p:spPr>
          <a:xfrm rot="5400000">
            <a:off x="8786609" y="5552634"/>
            <a:ext cx="2984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…</a:t>
            </a:r>
            <a:endParaRPr lang="ko-KR" altLang="en-US" sz="1200" dirty="0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3B429889-DF65-4073-830A-952160C4478C}"/>
              </a:ext>
            </a:extLst>
          </p:cNvPr>
          <p:cNvGrpSpPr/>
          <p:nvPr/>
        </p:nvGrpSpPr>
        <p:grpSpPr>
          <a:xfrm>
            <a:off x="10218250" y="4413835"/>
            <a:ext cx="1845178" cy="1884630"/>
            <a:chOff x="6601455" y="43835"/>
            <a:chExt cx="1845178" cy="1884630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C4304992-8213-4B57-955B-8F85EBB9184E}"/>
                </a:ext>
              </a:extLst>
            </p:cNvPr>
            <p:cNvSpPr/>
            <p:nvPr/>
          </p:nvSpPr>
          <p:spPr>
            <a:xfrm>
              <a:off x="6601455" y="77355"/>
              <a:ext cx="1845178" cy="18511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4AC13ABD-4666-460A-BEA4-CEA34B3103AA}"/>
                </a:ext>
              </a:extLst>
            </p:cNvPr>
            <p:cNvGrpSpPr/>
            <p:nvPr/>
          </p:nvGrpSpPr>
          <p:grpSpPr>
            <a:xfrm rot="16200000">
              <a:off x="6908278" y="388192"/>
              <a:ext cx="1290955" cy="1283328"/>
              <a:chOff x="8081045" y="5209763"/>
              <a:chExt cx="1290955" cy="1283328"/>
            </a:xfrm>
          </p:grpSpPr>
          <p:sp>
            <p:nvSpPr>
              <p:cNvPr id="22" name="타원 21">
                <a:extLst>
                  <a:ext uri="{FF2B5EF4-FFF2-40B4-BE49-F238E27FC236}">
                    <a16:creationId xmlns:a16="http://schemas.microsoft.com/office/drawing/2014/main" id="{3E0C9AD4-6845-4E2A-B0F4-39E028CE1E0A}"/>
                  </a:ext>
                </a:extLst>
              </p:cNvPr>
              <p:cNvSpPr/>
              <p:nvPr/>
            </p:nvSpPr>
            <p:spPr>
              <a:xfrm>
                <a:off x="8208172" y="5212709"/>
                <a:ext cx="218114" cy="203433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타원 22">
                <a:extLst>
                  <a:ext uri="{FF2B5EF4-FFF2-40B4-BE49-F238E27FC236}">
                    <a16:creationId xmlns:a16="http://schemas.microsoft.com/office/drawing/2014/main" id="{370881EF-5C9C-492A-A6D6-E4F9DF90019D}"/>
                  </a:ext>
                </a:extLst>
              </p:cNvPr>
              <p:cNvSpPr/>
              <p:nvPr/>
            </p:nvSpPr>
            <p:spPr>
              <a:xfrm>
                <a:off x="8475480" y="5212708"/>
                <a:ext cx="218114" cy="203433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타원 23">
                <a:extLst>
                  <a:ext uri="{FF2B5EF4-FFF2-40B4-BE49-F238E27FC236}">
                    <a16:creationId xmlns:a16="http://schemas.microsoft.com/office/drawing/2014/main" id="{EE19A629-BD00-4EE6-8C6D-4A2C592FC7D5}"/>
                  </a:ext>
                </a:extLst>
              </p:cNvPr>
              <p:cNvSpPr/>
              <p:nvPr/>
            </p:nvSpPr>
            <p:spPr>
              <a:xfrm>
                <a:off x="8742788" y="5212707"/>
                <a:ext cx="218114" cy="203433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타원 24">
                <a:extLst>
                  <a:ext uri="{FF2B5EF4-FFF2-40B4-BE49-F238E27FC236}">
                    <a16:creationId xmlns:a16="http://schemas.microsoft.com/office/drawing/2014/main" id="{E060DBD2-A40A-4D3E-92CD-27FD0F241DF3}"/>
                  </a:ext>
                </a:extLst>
              </p:cNvPr>
              <p:cNvSpPr/>
              <p:nvPr/>
            </p:nvSpPr>
            <p:spPr>
              <a:xfrm>
                <a:off x="9010096" y="5209763"/>
                <a:ext cx="218114" cy="203433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타원 25">
                <a:extLst>
                  <a:ext uri="{FF2B5EF4-FFF2-40B4-BE49-F238E27FC236}">
                    <a16:creationId xmlns:a16="http://schemas.microsoft.com/office/drawing/2014/main" id="{0B767D7C-59BE-42F6-986E-12D4B3E76535}"/>
                  </a:ext>
                </a:extLst>
              </p:cNvPr>
              <p:cNvSpPr/>
              <p:nvPr/>
            </p:nvSpPr>
            <p:spPr>
              <a:xfrm>
                <a:off x="8084654" y="5542351"/>
                <a:ext cx="218114" cy="203433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타원 26">
                <a:extLst>
                  <a:ext uri="{FF2B5EF4-FFF2-40B4-BE49-F238E27FC236}">
                    <a16:creationId xmlns:a16="http://schemas.microsoft.com/office/drawing/2014/main" id="{5C10623D-CE8D-4DC1-864D-A872201C1BE9}"/>
                  </a:ext>
                </a:extLst>
              </p:cNvPr>
              <p:cNvSpPr/>
              <p:nvPr/>
            </p:nvSpPr>
            <p:spPr>
              <a:xfrm>
                <a:off x="8351962" y="5542350"/>
                <a:ext cx="218114" cy="203433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타원 27">
                <a:extLst>
                  <a:ext uri="{FF2B5EF4-FFF2-40B4-BE49-F238E27FC236}">
                    <a16:creationId xmlns:a16="http://schemas.microsoft.com/office/drawing/2014/main" id="{5FECA96E-FBD8-43FA-B12A-36C8568A26CB}"/>
                  </a:ext>
                </a:extLst>
              </p:cNvPr>
              <p:cNvSpPr/>
              <p:nvPr/>
            </p:nvSpPr>
            <p:spPr>
              <a:xfrm>
                <a:off x="8619270" y="5542349"/>
                <a:ext cx="218114" cy="203433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" name="타원 28">
                <a:extLst>
                  <a:ext uri="{FF2B5EF4-FFF2-40B4-BE49-F238E27FC236}">
                    <a16:creationId xmlns:a16="http://schemas.microsoft.com/office/drawing/2014/main" id="{460E8DCA-4499-48E3-AD6C-9D0A526600A9}"/>
                  </a:ext>
                </a:extLst>
              </p:cNvPr>
              <p:cNvSpPr/>
              <p:nvPr/>
            </p:nvSpPr>
            <p:spPr>
              <a:xfrm>
                <a:off x="8886578" y="5539405"/>
                <a:ext cx="218114" cy="203433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타원 29">
                <a:extLst>
                  <a:ext uri="{FF2B5EF4-FFF2-40B4-BE49-F238E27FC236}">
                    <a16:creationId xmlns:a16="http://schemas.microsoft.com/office/drawing/2014/main" id="{D866CBAA-CD50-40C9-8A56-DEA279571BA7}"/>
                  </a:ext>
                </a:extLst>
              </p:cNvPr>
              <p:cNvSpPr/>
              <p:nvPr/>
            </p:nvSpPr>
            <p:spPr>
              <a:xfrm>
                <a:off x="9153886" y="5536976"/>
                <a:ext cx="218114" cy="203433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id="{6C40B300-E667-4763-B1A3-DC9BAC8256EB}"/>
                  </a:ext>
                </a:extLst>
              </p:cNvPr>
              <p:cNvSpPr/>
              <p:nvPr/>
            </p:nvSpPr>
            <p:spPr>
              <a:xfrm>
                <a:off x="8081045" y="5957071"/>
                <a:ext cx="218114" cy="203433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" name="타원 31">
                <a:extLst>
                  <a:ext uri="{FF2B5EF4-FFF2-40B4-BE49-F238E27FC236}">
                    <a16:creationId xmlns:a16="http://schemas.microsoft.com/office/drawing/2014/main" id="{E9F0DE0B-418C-4FFD-8F5C-55C29A25C141}"/>
                  </a:ext>
                </a:extLst>
              </p:cNvPr>
              <p:cNvSpPr/>
              <p:nvPr/>
            </p:nvSpPr>
            <p:spPr>
              <a:xfrm>
                <a:off x="8348353" y="5957070"/>
                <a:ext cx="218114" cy="203433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타원 32">
                <a:extLst>
                  <a:ext uri="{FF2B5EF4-FFF2-40B4-BE49-F238E27FC236}">
                    <a16:creationId xmlns:a16="http://schemas.microsoft.com/office/drawing/2014/main" id="{FCF9CEF6-8250-4BCD-8592-549F4FDD7646}"/>
                  </a:ext>
                </a:extLst>
              </p:cNvPr>
              <p:cNvSpPr/>
              <p:nvPr/>
            </p:nvSpPr>
            <p:spPr>
              <a:xfrm>
                <a:off x="8615661" y="5957069"/>
                <a:ext cx="218114" cy="203433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타원 33">
                <a:extLst>
                  <a:ext uri="{FF2B5EF4-FFF2-40B4-BE49-F238E27FC236}">
                    <a16:creationId xmlns:a16="http://schemas.microsoft.com/office/drawing/2014/main" id="{222FBA63-E576-48DF-A570-3D0FD87E90ED}"/>
                  </a:ext>
                </a:extLst>
              </p:cNvPr>
              <p:cNvSpPr/>
              <p:nvPr/>
            </p:nvSpPr>
            <p:spPr>
              <a:xfrm>
                <a:off x="8882969" y="5954125"/>
                <a:ext cx="218114" cy="203433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타원 34">
                <a:extLst>
                  <a:ext uri="{FF2B5EF4-FFF2-40B4-BE49-F238E27FC236}">
                    <a16:creationId xmlns:a16="http://schemas.microsoft.com/office/drawing/2014/main" id="{4D61445D-1381-40DC-B87D-FB8DD37FFF4D}"/>
                  </a:ext>
                </a:extLst>
              </p:cNvPr>
              <p:cNvSpPr/>
              <p:nvPr/>
            </p:nvSpPr>
            <p:spPr>
              <a:xfrm>
                <a:off x="9150277" y="5951696"/>
                <a:ext cx="218114" cy="203433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" name="타원 35">
                <a:extLst>
                  <a:ext uri="{FF2B5EF4-FFF2-40B4-BE49-F238E27FC236}">
                    <a16:creationId xmlns:a16="http://schemas.microsoft.com/office/drawing/2014/main" id="{8CE853F6-8832-466A-B1BA-7DEA2E2778CA}"/>
                  </a:ext>
                </a:extLst>
              </p:cNvPr>
              <p:cNvSpPr/>
              <p:nvPr/>
            </p:nvSpPr>
            <p:spPr>
              <a:xfrm>
                <a:off x="8208172" y="6289658"/>
                <a:ext cx="218114" cy="203433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타원 36">
                <a:extLst>
                  <a:ext uri="{FF2B5EF4-FFF2-40B4-BE49-F238E27FC236}">
                    <a16:creationId xmlns:a16="http://schemas.microsoft.com/office/drawing/2014/main" id="{1F487F33-84A9-4DAB-8E71-55A79EC4C6A5}"/>
                  </a:ext>
                </a:extLst>
              </p:cNvPr>
              <p:cNvSpPr/>
              <p:nvPr/>
            </p:nvSpPr>
            <p:spPr>
              <a:xfrm>
                <a:off x="8475480" y="6289657"/>
                <a:ext cx="218114" cy="203433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타원 37">
                <a:extLst>
                  <a:ext uri="{FF2B5EF4-FFF2-40B4-BE49-F238E27FC236}">
                    <a16:creationId xmlns:a16="http://schemas.microsoft.com/office/drawing/2014/main" id="{01F0CCC3-9FA5-48FB-8CAA-CF215878E1B0}"/>
                  </a:ext>
                </a:extLst>
              </p:cNvPr>
              <p:cNvSpPr/>
              <p:nvPr/>
            </p:nvSpPr>
            <p:spPr>
              <a:xfrm>
                <a:off x="8742788" y="6289656"/>
                <a:ext cx="218114" cy="203433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타원 38">
                <a:extLst>
                  <a:ext uri="{FF2B5EF4-FFF2-40B4-BE49-F238E27FC236}">
                    <a16:creationId xmlns:a16="http://schemas.microsoft.com/office/drawing/2014/main" id="{C625F2FD-858D-4895-92C5-89F1C232EF52}"/>
                  </a:ext>
                </a:extLst>
              </p:cNvPr>
              <p:cNvSpPr/>
              <p:nvPr/>
            </p:nvSpPr>
            <p:spPr>
              <a:xfrm>
                <a:off x="9010096" y="6286712"/>
                <a:ext cx="218114" cy="203433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40" name="직선 연결선 39">
                <a:extLst>
                  <a:ext uri="{FF2B5EF4-FFF2-40B4-BE49-F238E27FC236}">
                    <a16:creationId xmlns:a16="http://schemas.microsoft.com/office/drawing/2014/main" id="{345CF5EB-2AD2-41CF-AFC6-139FF99CE04D}"/>
                  </a:ext>
                </a:extLst>
              </p:cNvPr>
              <p:cNvCxnSpPr>
                <a:stCxn id="22" idx="4"/>
                <a:endCxn id="26" idx="0"/>
              </p:cNvCxnSpPr>
              <p:nvPr/>
            </p:nvCxnSpPr>
            <p:spPr>
              <a:xfrm flipH="1">
                <a:off x="8193711" y="5416142"/>
                <a:ext cx="123518" cy="12620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직선 연결선 40">
                <a:extLst>
                  <a:ext uri="{FF2B5EF4-FFF2-40B4-BE49-F238E27FC236}">
                    <a16:creationId xmlns:a16="http://schemas.microsoft.com/office/drawing/2014/main" id="{EEA8D8D4-C6F7-46CD-9A2C-7D8C393BD210}"/>
                  </a:ext>
                </a:extLst>
              </p:cNvPr>
              <p:cNvCxnSpPr>
                <a:cxnSpLocks/>
                <a:stCxn id="22" idx="4"/>
                <a:endCxn id="27" idx="0"/>
              </p:cNvCxnSpPr>
              <p:nvPr/>
            </p:nvCxnSpPr>
            <p:spPr>
              <a:xfrm>
                <a:off x="8317229" y="5416142"/>
                <a:ext cx="143790" cy="126208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직선 연결선 41">
                <a:extLst>
                  <a:ext uri="{FF2B5EF4-FFF2-40B4-BE49-F238E27FC236}">
                    <a16:creationId xmlns:a16="http://schemas.microsoft.com/office/drawing/2014/main" id="{5253E1D8-9A81-4514-B1BD-352A331D278D}"/>
                  </a:ext>
                </a:extLst>
              </p:cNvPr>
              <p:cNvCxnSpPr>
                <a:cxnSpLocks/>
                <a:stCxn id="22" idx="4"/>
                <a:endCxn id="28" idx="0"/>
              </p:cNvCxnSpPr>
              <p:nvPr/>
            </p:nvCxnSpPr>
            <p:spPr>
              <a:xfrm>
                <a:off x="8317229" y="5416142"/>
                <a:ext cx="411098" cy="12620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직선 연결선 42">
                <a:extLst>
                  <a:ext uri="{FF2B5EF4-FFF2-40B4-BE49-F238E27FC236}">
                    <a16:creationId xmlns:a16="http://schemas.microsoft.com/office/drawing/2014/main" id="{63CC9EF1-DC99-4320-BA10-29FC90ADD43D}"/>
                  </a:ext>
                </a:extLst>
              </p:cNvPr>
              <p:cNvCxnSpPr>
                <a:cxnSpLocks/>
                <a:stCxn id="22" idx="4"/>
                <a:endCxn id="29" idx="0"/>
              </p:cNvCxnSpPr>
              <p:nvPr/>
            </p:nvCxnSpPr>
            <p:spPr>
              <a:xfrm>
                <a:off x="8317229" y="5416142"/>
                <a:ext cx="678406" cy="123263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직선 연결선 43">
                <a:extLst>
                  <a:ext uri="{FF2B5EF4-FFF2-40B4-BE49-F238E27FC236}">
                    <a16:creationId xmlns:a16="http://schemas.microsoft.com/office/drawing/2014/main" id="{9CDF350C-E36A-42D5-ADFB-E6320E50646C}"/>
                  </a:ext>
                </a:extLst>
              </p:cNvPr>
              <p:cNvCxnSpPr>
                <a:cxnSpLocks/>
                <a:stCxn id="23" idx="4"/>
                <a:endCxn id="26" idx="0"/>
              </p:cNvCxnSpPr>
              <p:nvPr/>
            </p:nvCxnSpPr>
            <p:spPr>
              <a:xfrm flipH="1">
                <a:off x="8193711" y="5416141"/>
                <a:ext cx="390826" cy="12621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직선 연결선 44">
                <a:extLst>
                  <a:ext uri="{FF2B5EF4-FFF2-40B4-BE49-F238E27FC236}">
                    <a16:creationId xmlns:a16="http://schemas.microsoft.com/office/drawing/2014/main" id="{B6D5C52C-71EE-45B4-9D21-99D760DBBE13}"/>
                  </a:ext>
                </a:extLst>
              </p:cNvPr>
              <p:cNvCxnSpPr>
                <a:cxnSpLocks/>
                <a:stCxn id="23" idx="4"/>
                <a:endCxn id="27" idx="0"/>
              </p:cNvCxnSpPr>
              <p:nvPr/>
            </p:nvCxnSpPr>
            <p:spPr>
              <a:xfrm flipH="1">
                <a:off x="8461019" y="5416141"/>
                <a:ext cx="123518" cy="12620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45">
                <a:extLst>
                  <a:ext uri="{FF2B5EF4-FFF2-40B4-BE49-F238E27FC236}">
                    <a16:creationId xmlns:a16="http://schemas.microsoft.com/office/drawing/2014/main" id="{EBB8F4A6-6A80-401F-80F8-226FE2B52981}"/>
                  </a:ext>
                </a:extLst>
              </p:cNvPr>
              <p:cNvCxnSpPr>
                <a:cxnSpLocks/>
                <a:stCxn id="23" idx="4"/>
                <a:endCxn id="28" idx="0"/>
              </p:cNvCxnSpPr>
              <p:nvPr/>
            </p:nvCxnSpPr>
            <p:spPr>
              <a:xfrm>
                <a:off x="8584537" y="5416141"/>
                <a:ext cx="143790" cy="126208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연결선 46">
                <a:extLst>
                  <a:ext uri="{FF2B5EF4-FFF2-40B4-BE49-F238E27FC236}">
                    <a16:creationId xmlns:a16="http://schemas.microsoft.com/office/drawing/2014/main" id="{9FBE1FA4-A1E2-4E83-944A-ED2395A95858}"/>
                  </a:ext>
                </a:extLst>
              </p:cNvPr>
              <p:cNvCxnSpPr>
                <a:cxnSpLocks/>
                <a:stCxn id="24" idx="4"/>
                <a:endCxn id="28" idx="0"/>
              </p:cNvCxnSpPr>
              <p:nvPr/>
            </p:nvCxnSpPr>
            <p:spPr>
              <a:xfrm flipH="1">
                <a:off x="8728327" y="5416140"/>
                <a:ext cx="123518" cy="12620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직선 연결선 47">
                <a:extLst>
                  <a:ext uri="{FF2B5EF4-FFF2-40B4-BE49-F238E27FC236}">
                    <a16:creationId xmlns:a16="http://schemas.microsoft.com/office/drawing/2014/main" id="{E098C8B4-0264-4D84-9F9F-11C4140B5DC3}"/>
                  </a:ext>
                </a:extLst>
              </p:cNvPr>
              <p:cNvCxnSpPr>
                <a:cxnSpLocks/>
                <a:stCxn id="23" idx="4"/>
                <a:endCxn id="29" idx="0"/>
              </p:cNvCxnSpPr>
              <p:nvPr/>
            </p:nvCxnSpPr>
            <p:spPr>
              <a:xfrm>
                <a:off x="8584537" y="5416141"/>
                <a:ext cx="411098" cy="123264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직선 연결선 48">
                <a:extLst>
                  <a:ext uri="{FF2B5EF4-FFF2-40B4-BE49-F238E27FC236}">
                    <a16:creationId xmlns:a16="http://schemas.microsoft.com/office/drawing/2014/main" id="{AE392BA9-6510-47EC-8751-2145ACD73E52}"/>
                  </a:ext>
                </a:extLst>
              </p:cNvPr>
              <p:cNvCxnSpPr>
                <a:cxnSpLocks/>
                <a:stCxn id="24" idx="4"/>
                <a:endCxn id="26" idx="0"/>
              </p:cNvCxnSpPr>
              <p:nvPr/>
            </p:nvCxnSpPr>
            <p:spPr>
              <a:xfrm flipH="1">
                <a:off x="8193711" y="5416140"/>
                <a:ext cx="658134" cy="12621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직선 연결선 49">
                <a:extLst>
                  <a:ext uri="{FF2B5EF4-FFF2-40B4-BE49-F238E27FC236}">
                    <a16:creationId xmlns:a16="http://schemas.microsoft.com/office/drawing/2014/main" id="{5014DBA5-5BC1-4CE5-A94B-705AB19BA470}"/>
                  </a:ext>
                </a:extLst>
              </p:cNvPr>
              <p:cNvCxnSpPr>
                <a:cxnSpLocks/>
                <a:stCxn id="24" idx="4"/>
                <a:endCxn id="27" idx="0"/>
              </p:cNvCxnSpPr>
              <p:nvPr/>
            </p:nvCxnSpPr>
            <p:spPr>
              <a:xfrm flipH="1">
                <a:off x="8461019" y="5416140"/>
                <a:ext cx="390826" cy="12621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직선 연결선 50">
                <a:extLst>
                  <a:ext uri="{FF2B5EF4-FFF2-40B4-BE49-F238E27FC236}">
                    <a16:creationId xmlns:a16="http://schemas.microsoft.com/office/drawing/2014/main" id="{8BEA84E2-4815-4A4B-9319-27449D800768}"/>
                  </a:ext>
                </a:extLst>
              </p:cNvPr>
              <p:cNvCxnSpPr>
                <a:cxnSpLocks/>
                <a:stCxn id="24" idx="4"/>
                <a:endCxn id="28" idx="0"/>
              </p:cNvCxnSpPr>
              <p:nvPr/>
            </p:nvCxnSpPr>
            <p:spPr>
              <a:xfrm flipH="1">
                <a:off x="8728327" y="5416140"/>
                <a:ext cx="123518" cy="12620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>
                <a:extLst>
                  <a:ext uri="{FF2B5EF4-FFF2-40B4-BE49-F238E27FC236}">
                    <a16:creationId xmlns:a16="http://schemas.microsoft.com/office/drawing/2014/main" id="{014CF6FC-F96E-4BD7-B34F-1BBB5D635B5D}"/>
                  </a:ext>
                </a:extLst>
              </p:cNvPr>
              <p:cNvCxnSpPr>
                <a:cxnSpLocks/>
                <a:stCxn id="24" idx="4"/>
                <a:endCxn id="29" idx="0"/>
              </p:cNvCxnSpPr>
              <p:nvPr/>
            </p:nvCxnSpPr>
            <p:spPr>
              <a:xfrm>
                <a:off x="8851845" y="5416140"/>
                <a:ext cx="143790" cy="12326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직선 연결선 52">
                <a:extLst>
                  <a:ext uri="{FF2B5EF4-FFF2-40B4-BE49-F238E27FC236}">
                    <a16:creationId xmlns:a16="http://schemas.microsoft.com/office/drawing/2014/main" id="{D335CB66-AC9C-478D-BA92-E76ABC95A00B}"/>
                  </a:ext>
                </a:extLst>
              </p:cNvPr>
              <p:cNvCxnSpPr>
                <a:cxnSpLocks/>
                <a:stCxn id="24" idx="4"/>
                <a:endCxn id="30" idx="0"/>
              </p:cNvCxnSpPr>
              <p:nvPr/>
            </p:nvCxnSpPr>
            <p:spPr>
              <a:xfrm>
                <a:off x="8851845" y="5416140"/>
                <a:ext cx="411098" cy="120836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직선 연결선 53">
                <a:extLst>
                  <a:ext uri="{FF2B5EF4-FFF2-40B4-BE49-F238E27FC236}">
                    <a16:creationId xmlns:a16="http://schemas.microsoft.com/office/drawing/2014/main" id="{AA100942-CD20-4D1D-A7FD-B7FC6E977E38}"/>
                  </a:ext>
                </a:extLst>
              </p:cNvPr>
              <p:cNvCxnSpPr>
                <a:cxnSpLocks/>
                <a:stCxn id="25" idx="4"/>
                <a:endCxn id="27" idx="0"/>
              </p:cNvCxnSpPr>
              <p:nvPr/>
            </p:nvCxnSpPr>
            <p:spPr>
              <a:xfrm flipH="1">
                <a:off x="8461019" y="5413196"/>
                <a:ext cx="658134" cy="129154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직선 연결선 54">
                <a:extLst>
                  <a:ext uri="{FF2B5EF4-FFF2-40B4-BE49-F238E27FC236}">
                    <a16:creationId xmlns:a16="http://schemas.microsoft.com/office/drawing/2014/main" id="{E5078211-C2C0-4EC3-9C24-C7CDF3FCED67}"/>
                  </a:ext>
                </a:extLst>
              </p:cNvPr>
              <p:cNvCxnSpPr>
                <a:cxnSpLocks/>
                <a:stCxn id="25" idx="4"/>
                <a:endCxn id="28" idx="0"/>
              </p:cNvCxnSpPr>
              <p:nvPr/>
            </p:nvCxnSpPr>
            <p:spPr>
              <a:xfrm flipH="1">
                <a:off x="8728327" y="5413196"/>
                <a:ext cx="390826" cy="129153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직선 연결선 55">
                <a:extLst>
                  <a:ext uri="{FF2B5EF4-FFF2-40B4-BE49-F238E27FC236}">
                    <a16:creationId xmlns:a16="http://schemas.microsoft.com/office/drawing/2014/main" id="{6B4EABA0-AA50-4A19-8F9A-CF5933BB80FE}"/>
                  </a:ext>
                </a:extLst>
              </p:cNvPr>
              <p:cNvCxnSpPr>
                <a:cxnSpLocks/>
                <a:stCxn id="25" idx="4"/>
                <a:endCxn id="29" idx="0"/>
              </p:cNvCxnSpPr>
              <p:nvPr/>
            </p:nvCxnSpPr>
            <p:spPr>
              <a:xfrm flipH="1">
                <a:off x="8995635" y="5413196"/>
                <a:ext cx="123518" cy="12620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직선 연결선 56">
                <a:extLst>
                  <a:ext uri="{FF2B5EF4-FFF2-40B4-BE49-F238E27FC236}">
                    <a16:creationId xmlns:a16="http://schemas.microsoft.com/office/drawing/2014/main" id="{51232924-5612-46CC-B185-1B7D8821DECC}"/>
                  </a:ext>
                </a:extLst>
              </p:cNvPr>
              <p:cNvCxnSpPr>
                <a:cxnSpLocks/>
                <a:stCxn id="25" idx="4"/>
                <a:endCxn id="30" idx="0"/>
              </p:cNvCxnSpPr>
              <p:nvPr/>
            </p:nvCxnSpPr>
            <p:spPr>
              <a:xfrm>
                <a:off x="9119153" y="5413196"/>
                <a:ext cx="143790" cy="12378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직선 연결선 57">
                <a:extLst>
                  <a:ext uri="{FF2B5EF4-FFF2-40B4-BE49-F238E27FC236}">
                    <a16:creationId xmlns:a16="http://schemas.microsoft.com/office/drawing/2014/main" id="{F620FE23-11D1-4DD1-A00A-ED369287BA6E}"/>
                  </a:ext>
                </a:extLst>
              </p:cNvPr>
              <p:cNvCxnSpPr>
                <a:cxnSpLocks/>
                <a:stCxn id="26" idx="4"/>
                <a:endCxn id="32" idx="0"/>
              </p:cNvCxnSpPr>
              <p:nvPr/>
            </p:nvCxnSpPr>
            <p:spPr>
              <a:xfrm>
                <a:off x="8193711" y="5745784"/>
                <a:ext cx="263699" cy="211286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 58">
                <a:extLst>
                  <a:ext uri="{FF2B5EF4-FFF2-40B4-BE49-F238E27FC236}">
                    <a16:creationId xmlns:a16="http://schemas.microsoft.com/office/drawing/2014/main" id="{CCE812A4-2695-489D-B6A1-2E96073175E6}"/>
                  </a:ext>
                </a:extLst>
              </p:cNvPr>
              <p:cNvCxnSpPr>
                <a:cxnSpLocks/>
                <a:stCxn id="26" idx="4"/>
                <a:endCxn id="33" idx="0"/>
              </p:cNvCxnSpPr>
              <p:nvPr/>
            </p:nvCxnSpPr>
            <p:spPr>
              <a:xfrm>
                <a:off x="8193711" y="5745784"/>
                <a:ext cx="531007" cy="21128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직선 연결선 59">
                <a:extLst>
                  <a:ext uri="{FF2B5EF4-FFF2-40B4-BE49-F238E27FC236}">
                    <a16:creationId xmlns:a16="http://schemas.microsoft.com/office/drawing/2014/main" id="{051F449C-9CD1-438E-B9E5-FCCE3C2FAEC4}"/>
                  </a:ext>
                </a:extLst>
              </p:cNvPr>
              <p:cNvCxnSpPr>
                <a:cxnSpLocks/>
                <a:stCxn id="26" idx="4"/>
                <a:endCxn id="34" idx="0"/>
              </p:cNvCxnSpPr>
              <p:nvPr/>
            </p:nvCxnSpPr>
            <p:spPr>
              <a:xfrm>
                <a:off x="8193711" y="5745784"/>
                <a:ext cx="798315" cy="20834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직선 연결선 60">
                <a:extLst>
                  <a:ext uri="{FF2B5EF4-FFF2-40B4-BE49-F238E27FC236}">
                    <a16:creationId xmlns:a16="http://schemas.microsoft.com/office/drawing/2014/main" id="{6838C602-EA9D-44BD-A9C8-3D544BEB2F00}"/>
                  </a:ext>
                </a:extLst>
              </p:cNvPr>
              <p:cNvCxnSpPr>
                <a:cxnSpLocks/>
                <a:stCxn id="26" idx="4"/>
                <a:endCxn id="35" idx="0"/>
              </p:cNvCxnSpPr>
              <p:nvPr/>
            </p:nvCxnSpPr>
            <p:spPr>
              <a:xfrm>
                <a:off x="8193711" y="5745784"/>
                <a:ext cx="1065623" cy="20591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직선 연결선 61">
                <a:extLst>
                  <a:ext uri="{FF2B5EF4-FFF2-40B4-BE49-F238E27FC236}">
                    <a16:creationId xmlns:a16="http://schemas.microsoft.com/office/drawing/2014/main" id="{83B7D263-3974-4A01-BD8D-923C03F46C15}"/>
                  </a:ext>
                </a:extLst>
              </p:cNvPr>
              <p:cNvCxnSpPr>
                <a:cxnSpLocks/>
                <a:stCxn id="27" idx="4"/>
                <a:endCxn id="31" idx="0"/>
              </p:cNvCxnSpPr>
              <p:nvPr/>
            </p:nvCxnSpPr>
            <p:spPr>
              <a:xfrm flipH="1">
                <a:off x="8190102" y="5745783"/>
                <a:ext cx="270917" cy="211288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직선 연결선 62">
                <a:extLst>
                  <a:ext uri="{FF2B5EF4-FFF2-40B4-BE49-F238E27FC236}">
                    <a16:creationId xmlns:a16="http://schemas.microsoft.com/office/drawing/2014/main" id="{1026D7DB-371D-4CE0-930E-C67A0CC6D033}"/>
                  </a:ext>
                </a:extLst>
              </p:cNvPr>
              <p:cNvCxnSpPr>
                <a:cxnSpLocks/>
                <a:stCxn id="27" idx="4"/>
                <a:endCxn id="33" idx="0"/>
              </p:cNvCxnSpPr>
              <p:nvPr/>
            </p:nvCxnSpPr>
            <p:spPr>
              <a:xfrm>
                <a:off x="8461019" y="5745783"/>
                <a:ext cx="263699" cy="211286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직선 연결선 63">
                <a:extLst>
                  <a:ext uri="{FF2B5EF4-FFF2-40B4-BE49-F238E27FC236}">
                    <a16:creationId xmlns:a16="http://schemas.microsoft.com/office/drawing/2014/main" id="{DB270E27-8212-45D9-AD89-D5CE82951416}"/>
                  </a:ext>
                </a:extLst>
              </p:cNvPr>
              <p:cNvCxnSpPr>
                <a:cxnSpLocks/>
                <a:stCxn id="27" idx="4"/>
                <a:endCxn id="34" idx="0"/>
              </p:cNvCxnSpPr>
              <p:nvPr/>
            </p:nvCxnSpPr>
            <p:spPr>
              <a:xfrm>
                <a:off x="8461019" y="5745783"/>
                <a:ext cx="531007" cy="20834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직선 연결선 64">
                <a:extLst>
                  <a:ext uri="{FF2B5EF4-FFF2-40B4-BE49-F238E27FC236}">
                    <a16:creationId xmlns:a16="http://schemas.microsoft.com/office/drawing/2014/main" id="{2FF9941F-9A6B-40AE-A319-1277B0974F0A}"/>
                  </a:ext>
                </a:extLst>
              </p:cNvPr>
              <p:cNvCxnSpPr>
                <a:cxnSpLocks/>
                <a:stCxn id="27" idx="4"/>
                <a:endCxn id="35" idx="0"/>
              </p:cNvCxnSpPr>
              <p:nvPr/>
            </p:nvCxnSpPr>
            <p:spPr>
              <a:xfrm>
                <a:off x="8461019" y="5745783"/>
                <a:ext cx="798315" cy="205913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직선 연결선 65">
                <a:extLst>
                  <a:ext uri="{FF2B5EF4-FFF2-40B4-BE49-F238E27FC236}">
                    <a16:creationId xmlns:a16="http://schemas.microsoft.com/office/drawing/2014/main" id="{94B6A711-43FF-4CC4-97EC-0D8EC9CECD3B}"/>
                  </a:ext>
                </a:extLst>
              </p:cNvPr>
              <p:cNvCxnSpPr>
                <a:cxnSpLocks/>
                <a:stCxn id="28" idx="4"/>
                <a:endCxn id="31" idx="0"/>
              </p:cNvCxnSpPr>
              <p:nvPr/>
            </p:nvCxnSpPr>
            <p:spPr>
              <a:xfrm flipH="1">
                <a:off x="8190102" y="5745782"/>
                <a:ext cx="538225" cy="21128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직선 연결선 66">
                <a:extLst>
                  <a:ext uri="{FF2B5EF4-FFF2-40B4-BE49-F238E27FC236}">
                    <a16:creationId xmlns:a16="http://schemas.microsoft.com/office/drawing/2014/main" id="{07867686-2D57-4C8A-AD3F-1581DB2CBEE9}"/>
                  </a:ext>
                </a:extLst>
              </p:cNvPr>
              <p:cNvCxnSpPr>
                <a:cxnSpLocks/>
                <a:stCxn id="28" idx="4"/>
                <a:endCxn id="32" idx="0"/>
              </p:cNvCxnSpPr>
              <p:nvPr/>
            </p:nvCxnSpPr>
            <p:spPr>
              <a:xfrm flipH="1">
                <a:off x="8457410" y="5745782"/>
                <a:ext cx="270917" cy="211288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직선 연결선 67">
                <a:extLst>
                  <a:ext uri="{FF2B5EF4-FFF2-40B4-BE49-F238E27FC236}">
                    <a16:creationId xmlns:a16="http://schemas.microsoft.com/office/drawing/2014/main" id="{EF7C1F08-D1BF-4AE1-8263-160877E78745}"/>
                  </a:ext>
                </a:extLst>
              </p:cNvPr>
              <p:cNvCxnSpPr>
                <a:cxnSpLocks/>
                <a:stCxn id="28" idx="4"/>
                <a:endCxn id="34" idx="0"/>
              </p:cNvCxnSpPr>
              <p:nvPr/>
            </p:nvCxnSpPr>
            <p:spPr>
              <a:xfrm>
                <a:off x="8728327" y="5745782"/>
                <a:ext cx="263699" cy="208343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직선 연결선 68">
                <a:extLst>
                  <a:ext uri="{FF2B5EF4-FFF2-40B4-BE49-F238E27FC236}">
                    <a16:creationId xmlns:a16="http://schemas.microsoft.com/office/drawing/2014/main" id="{1B1B083B-39CC-47F7-A0E2-864D405244A8}"/>
                  </a:ext>
                </a:extLst>
              </p:cNvPr>
              <p:cNvCxnSpPr>
                <a:cxnSpLocks/>
                <a:stCxn id="28" idx="4"/>
                <a:endCxn id="35" idx="0"/>
              </p:cNvCxnSpPr>
              <p:nvPr/>
            </p:nvCxnSpPr>
            <p:spPr>
              <a:xfrm>
                <a:off x="8728327" y="5745782"/>
                <a:ext cx="531007" cy="205914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직선 연결선 69">
                <a:extLst>
                  <a:ext uri="{FF2B5EF4-FFF2-40B4-BE49-F238E27FC236}">
                    <a16:creationId xmlns:a16="http://schemas.microsoft.com/office/drawing/2014/main" id="{0F6939ED-CA0A-479D-AF1E-9B0C6C44BD00}"/>
                  </a:ext>
                </a:extLst>
              </p:cNvPr>
              <p:cNvCxnSpPr>
                <a:cxnSpLocks/>
                <a:stCxn id="29" idx="4"/>
                <a:endCxn id="31" idx="0"/>
              </p:cNvCxnSpPr>
              <p:nvPr/>
            </p:nvCxnSpPr>
            <p:spPr>
              <a:xfrm flipH="1">
                <a:off x="8190102" y="5742838"/>
                <a:ext cx="805533" cy="214233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직선 연결선 70">
                <a:extLst>
                  <a:ext uri="{FF2B5EF4-FFF2-40B4-BE49-F238E27FC236}">
                    <a16:creationId xmlns:a16="http://schemas.microsoft.com/office/drawing/2014/main" id="{BEE4D2D9-7BCA-49E0-87CD-0A4CD9A4683D}"/>
                  </a:ext>
                </a:extLst>
              </p:cNvPr>
              <p:cNvCxnSpPr>
                <a:cxnSpLocks/>
                <a:stCxn id="29" idx="4"/>
                <a:endCxn id="32" idx="0"/>
              </p:cNvCxnSpPr>
              <p:nvPr/>
            </p:nvCxnSpPr>
            <p:spPr>
              <a:xfrm flipH="1">
                <a:off x="8457410" y="5742838"/>
                <a:ext cx="538225" cy="21423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직선 연결선 71">
                <a:extLst>
                  <a:ext uri="{FF2B5EF4-FFF2-40B4-BE49-F238E27FC236}">
                    <a16:creationId xmlns:a16="http://schemas.microsoft.com/office/drawing/2014/main" id="{0201FF90-0C63-480D-B8FC-C1902C464EBE}"/>
                  </a:ext>
                </a:extLst>
              </p:cNvPr>
              <p:cNvCxnSpPr>
                <a:cxnSpLocks/>
                <a:stCxn id="29" idx="4"/>
                <a:endCxn id="33" idx="0"/>
              </p:cNvCxnSpPr>
              <p:nvPr/>
            </p:nvCxnSpPr>
            <p:spPr>
              <a:xfrm flipH="1">
                <a:off x="8724718" y="5742838"/>
                <a:ext cx="270917" cy="21423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직선 연결선 72">
                <a:extLst>
                  <a:ext uri="{FF2B5EF4-FFF2-40B4-BE49-F238E27FC236}">
                    <a16:creationId xmlns:a16="http://schemas.microsoft.com/office/drawing/2014/main" id="{95777AF8-141E-4F31-A558-3186B9A24EED}"/>
                  </a:ext>
                </a:extLst>
              </p:cNvPr>
              <p:cNvCxnSpPr>
                <a:cxnSpLocks/>
                <a:stCxn id="29" idx="4"/>
                <a:endCxn id="35" idx="0"/>
              </p:cNvCxnSpPr>
              <p:nvPr/>
            </p:nvCxnSpPr>
            <p:spPr>
              <a:xfrm>
                <a:off x="8995635" y="5742838"/>
                <a:ext cx="263699" cy="208858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직선 연결선 73">
                <a:extLst>
                  <a:ext uri="{FF2B5EF4-FFF2-40B4-BE49-F238E27FC236}">
                    <a16:creationId xmlns:a16="http://schemas.microsoft.com/office/drawing/2014/main" id="{D3F3C1BA-237C-42B5-8596-B097E66111BF}"/>
                  </a:ext>
                </a:extLst>
              </p:cNvPr>
              <p:cNvCxnSpPr>
                <a:cxnSpLocks/>
                <a:stCxn id="30" idx="4"/>
                <a:endCxn id="31" idx="0"/>
              </p:cNvCxnSpPr>
              <p:nvPr/>
            </p:nvCxnSpPr>
            <p:spPr>
              <a:xfrm flipH="1">
                <a:off x="8190102" y="5740409"/>
                <a:ext cx="1072841" cy="21666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직선 연결선 74">
                <a:extLst>
                  <a:ext uri="{FF2B5EF4-FFF2-40B4-BE49-F238E27FC236}">
                    <a16:creationId xmlns:a16="http://schemas.microsoft.com/office/drawing/2014/main" id="{E79F889F-F7C7-4F56-BAEC-1F71E4F6B84D}"/>
                  </a:ext>
                </a:extLst>
              </p:cNvPr>
              <p:cNvCxnSpPr>
                <a:cxnSpLocks/>
                <a:stCxn id="30" idx="4"/>
                <a:endCxn id="32" idx="0"/>
              </p:cNvCxnSpPr>
              <p:nvPr/>
            </p:nvCxnSpPr>
            <p:spPr>
              <a:xfrm flipH="1">
                <a:off x="8457410" y="5740409"/>
                <a:ext cx="805533" cy="21666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직선 연결선 75">
                <a:extLst>
                  <a:ext uri="{FF2B5EF4-FFF2-40B4-BE49-F238E27FC236}">
                    <a16:creationId xmlns:a16="http://schemas.microsoft.com/office/drawing/2014/main" id="{B901FF9F-1FCD-468E-A95F-E5B8807B2322}"/>
                  </a:ext>
                </a:extLst>
              </p:cNvPr>
              <p:cNvCxnSpPr>
                <a:cxnSpLocks/>
                <a:stCxn id="30" idx="4"/>
                <a:endCxn id="33" idx="0"/>
              </p:cNvCxnSpPr>
              <p:nvPr/>
            </p:nvCxnSpPr>
            <p:spPr>
              <a:xfrm flipH="1">
                <a:off x="8724718" y="5740409"/>
                <a:ext cx="538225" cy="21666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직선 연결선 76">
                <a:extLst>
                  <a:ext uri="{FF2B5EF4-FFF2-40B4-BE49-F238E27FC236}">
                    <a16:creationId xmlns:a16="http://schemas.microsoft.com/office/drawing/2014/main" id="{32DC7A35-AA8C-468E-B070-9B9217F91979}"/>
                  </a:ext>
                </a:extLst>
              </p:cNvPr>
              <p:cNvCxnSpPr>
                <a:cxnSpLocks/>
                <a:stCxn id="30" idx="4"/>
                <a:endCxn id="34" idx="0"/>
              </p:cNvCxnSpPr>
              <p:nvPr/>
            </p:nvCxnSpPr>
            <p:spPr>
              <a:xfrm flipH="1">
                <a:off x="8992026" y="5740409"/>
                <a:ext cx="270917" cy="213716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직선 연결선 77">
                <a:extLst>
                  <a:ext uri="{FF2B5EF4-FFF2-40B4-BE49-F238E27FC236}">
                    <a16:creationId xmlns:a16="http://schemas.microsoft.com/office/drawing/2014/main" id="{67099317-C36A-4211-959F-FDF767D5C4BE}"/>
                  </a:ext>
                </a:extLst>
              </p:cNvPr>
              <p:cNvCxnSpPr>
                <a:cxnSpLocks/>
                <a:stCxn id="31" idx="4"/>
                <a:endCxn id="36" idx="0"/>
              </p:cNvCxnSpPr>
              <p:nvPr/>
            </p:nvCxnSpPr>
            <p:spPr>
              <a:xfrm>
                <a:off x="8190102" y="6160504"/>
                <a:ext cx="127127" cy="129154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직선 연결선 78">
                <a:extLst>
                  <a:ext uri="{FF2B5EF4-FFF2-40B4-BE49-F238E27FC236}">
                    <a16:creationId xmlns:a16="http://schemas.microsoft.com/office/drawing/2014/main" id="{0EA64F79-FDA7-4C37-94E2-3EE5A71C6238}"/>
                  </a:ext>
                </a:extLst>
              </p:cNvPr>
              <p:cNvCxnSpPr>
                <a:cxnSpLocks/>
                <a:stCxn id="31" idx="4"/>
                <a:endCxn id="37" idx="0"/>
              </p:cNvCxnSpPr>
              <p:nvPr/>
            </p:nvCxnSpPr>
            <p:spPr>
              <a:xfrm>
                <a:off x="8190102" y="6160504"/>
                <a:ext cx="394435" cy="129153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직선 연결선 79">
                <a:extLst>
                  <a:ext uri="{FF2B5EF4-FFF2-40B4-BE49-F238E27FC236}">
                    <a16:creationId xmlns:a16="http://schemas.microsoft.com/office/drawing/2014/main" id="{5F5001E0-3D03-4427-BFFE-8E35EB9C510F}"/>
                  </a:ext>
                </a:extLst>
              </p:cNvPr>
              <p:cNvCxnSpPr>
                <a:cxnSpLocks/>
                <a:stCxn id="31" idx="4"/>
                <a:endCxn id="38" idx="0"/>
              </p:cNvCxnSpPr>
              <p:nvPr/>
            </p:nvCxnSpPr>
            <p:spPr>
              <a:xfrm>
                <a:off x="8190102" y="6160504"/>
                <a:ext cx="661743" cy="12915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직선 연결선 80">
                <a:extLst>
                  <a:ext uri="{FF2B5EF4-FFF2-40B4-BE49-F238E27FC236}">
                    <a16:creationId xmlns:a16="http://schemas.microsoft.com/office/drawing/2014/main" id="{816E8522-D1B5-43ED-BF10-239CABB1AED4}"/>
                  </a:ext>
                </a:extLst>
              </p:cNvPr>
              <p:cNvCxnSpPr>
                <a:cxnSpLocks/>
                <a:stCxn id="32" idx="4"/>
                <a:endCxn id="36" idx="0"/>
              </p:cNvCxnSpPr>
              <p:nvPr/>
            </p:nvCxnSpPr>
            <p:spPr>
              <a:xfrm flipH="1">
                <a:off x="8317229" y="6160503"/>
                <a:ext cx="140181" cy="12915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직선 연결선 81">
                <a:extLst>
                  <a:ext uri="{FF2B5EF4-FFF2-40B4-BE49-F238E27FC236}">
                    <a16:creationId xmlns:a16="http://schemas.microsoft.com/office/drawing/2014/main" id="{27FDC61A-2D9D-45E2-9E4A-6DB0CCD0947A}"/>
                  </a:ext>
                </a:extLst>
              </p:cNvPr>
              <p:cNvCxnSpPr>
                <a:cxnSpLocks/>
                <a:stCxn id="32" idx="4"/>
                <a:endCxn id="37" idx="0"/>
              </p:cNvCxnSpPr>
              <p:nvPr/>
            </p:nvCxnSpPr>
            <p:spPr>
              <a:xfrm>
                <a:off x="8457410" y="6160503"/>
                <a:ext cx="127127" cy="129154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직선 연결선 82">
                <a:extLst>
                  <a:ext uri="{FF2B5EF4-FFF2-40B4-BE49-F238E27FC236}">
                    <a16:creationId xmlns:a16="http://schemas.microsoft.com/office/drawing/2014/main" id="{2CD5E81F-D426-4EB3-87FB-DA0C2923F7F4}"/>
                  </a:ext>
                </a:extLst>
              </p:cNvPr>
              <p:cNvCxnSpPr>
                <a:cxnSpLocks/>
                <a:stCxn id="32" idx="4"/>
                <a:endCxn id="38" idx="0"/>
              </p:cNvCxnSpPr>
              <p:nvPr/>
            </p:nvCxnSpPr>
            <p:spPr>
              <a:xfrm>
                <a:off x="8457410" y="6160503"/>
                <a:ext cx="394435" cy="129153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직선 연결선 83">
                <a:extLst>
                  <a:ext uri="{FF2B5EF4-FFF2-40B4-BE49-F238E27FC236}">
                    <a16:creationId xmlns:a16="http://schemas.microsoft.com/office/drawing/2014/main" id="{F1EFA0F2-C1BD-4124-83F8-D804C6BCEE26}"/>
                  </a:ext>
                </a:extLst>
              </p:cNvPr>
              <p:cNvCxnSpPr>
                <a:cxnSpLocks/>
                <a:stCxn id="32" idx="4"/>
                <a:endCxn id="39" idx="0"/>
              </p:cNvCxnSpPr>
              <p:nvPr/>
            </p:nvCxnSpPr>
            <p:spPr>
              <a:xfrm>
                <a:off x="8457410" y="6160503"/>
                <a:ext cx="661743" cy="12620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직선 연결선 84">
                <a:extLst>
                  <a:ext uri="{FF2B5EF4-FFF2-40B4-BE49-F238E27FC236}">
                    <a16:creationId xmlns:a16="http://schemas.microsoft.com/office/drawing/2014/main" id="{F10382A8-683F-4973-A5F6-13D068E620A3}"/>
                  </a:ext>
                </a:extLst>
              </p:cNvPr>
              <p:cNvCxnSpPr>
                <a:cxnSpLocks/>
                <a:stCxn id="33" idx="4"/>
                <a:endCxn id="36" idx="0"/>
              </p:cNvCxnSpPr>
              <p:nvPr/>
            </p:nvCxnSpPr>
            <p:spPr>
              <a:xfrm flipH="1">
                <a:off x="8317229" y="6160502"/>
                <a:ext cx="407489" cy="129156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직선 연결선 85">
                <a:extLst>
                  <a:ext uri="{FF2B5EF4-FFF2-40B4-BE49-F238E27FC236}">
                    <a16:creationId xmlns:a16="http://schemas.microsoft.com/office/drawing/2014/main" id="{4EC5367F-B3B8-4C43-8BBF-8528041E214B}"/>
                  </a:ext>
                </a:extLst>
              </p:cNvPr>
              <p:cNvCxnSpPr>
                <a:cxnSpLocks/>
                <a:stCxn id="33" idx="4"/>
                <a:endCxn id="37" idx="0"/>
              </p:cNvCxnSpPr>
              <p:nvPr/>
            </p:nvCxnSpPr>
            <p:spPr>
              <a:xfrm flipH="1">
                <a:off x="8584537" y="6160502"/>
                <a:ext cx="140181" cy="12915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직선 연결선 86">
                <a:extLst>
                  <a:ext uri="{FF2B5EF4-FFF2-40B4-BE49-F238E27FC236}">
                    <a16:creationId xmlns:a16="http://schemas.microsoft.com/office/drawing/2014/main" id="{066C57EE-B52C-4D1B-B0A5-86E584631AF4}"/>
                  </a:ext>
                </a:extLst>
              </p:cNvPr>
              <p:cNvCxnSpPr>
                <a:cxnSpLocks/>
                <a:stCxn id="33" idx="4"/>
                <a:endCxn id="38" idx="0"/>
              </p:cNvCxnSpPr>
              <p:nvPr/>
            </p:nvCxnSpPr>
            <p:spPr>
              <a:xfrm>
                <a:off x="8724718" y="6160502"/>
                <a:ext cx="127127" cy="129154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직선 연결선 87">
                <a:extLst>
                  <a:ext uri="{FF2B5EF4-FFF2-40B4-BE49-F238E27FC236}">
                    <a16:creationId xmlns:a16="http://schemas.microsoft.com/office/drawing/2014/main" id="{54A51F37-9406-4EA8-8704-986528459874}"/>
                  </a:ext>
                </a:extLst>
              </p:cNvPr>
              <p:cNvCxnSpPr>
                <a:cxnSpLocks/>
                <a:stCxn id="33" idx="4"/>
                <a:endCxn id="39" idx="0"/>
              </p:cNvCxnSpPr>
              <p:nvPr/>
            </p:nvCxnSpPr>
            <p:spPr>
              <a:xfrm>
                <a:off x="8724718" y="6160502"/>
                <a:ext cx="394435" cy="12621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직선 연결선 88">
                <a:extLst>
                  <a:ext uri="{FF2B5EF4-FFF2-40B4-BE49-F238E27FC236}">
                    <a16:creationId xmlns:a16="http://schemas.microsoft.com/office/drawing/2014/main" id="{A9CBF685-59B4-4B44-B4FD-15C2216C1E20}"/>
                  </a:ext>
                </a:extLst>
              </p:cNvPr>
              <p:cNvCxnSpPr>
                <a:cxnSpLocks/>
                <a:stCxn id="34" idx="4"/>
                <a:endCxn id="36" idx="0"/>
              </p:cNvCxnSpPr>
              <p:nvPr/>
            </p:nvCxnSpPr>
            <p:spPr>
              <a:xfrm flipH="1">
                <a:off x="8317229" y="6157558"/>
                <a:ext cx="674797" cy="1321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직선 연결선 89">
                <a:extLst>
                  <a:ext uri="{FF2B5EF4-FFF2-40B4-BE49-F238E27FC236}">
                    <a16:creationId xmlns:a16="http://schemas.microsoft.com/office/drawing/2014/main" id="{D6CE1F62-CD0A-4B8A-AB31-980AC4441D3B}"/>
                  </a:ext>
                </a:extLst>
              </p:cNvPr>
              <p:cNvCxnSpPr>
                <a:cxnSpLocks/>
                <a:stCxn id="34" idx="4"/>
                <a:endCxn id="37" idx="0"/>
              </p:cNvCxnSpPr>
              <p:nvPr/>
            </p:nvCxnSpPr>
            <p:spPr>
              <a:xfrm flipH="1">
                <a:off x="8584537" y="6157558"/>
                <a:ext cx="407489" cy="13209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직선 연결선 90">
                <a:extLst>
                  <a:ext uri="{FF2B5EF4-FFF2-40B4-BE49-F238E27FC236}">
                    <a16:creationId xmlns:a16="http://schemas.microsoft.com/office/drawing/2014/main" id="{1F42EEC9-4B56-42AC-8E47-9B0E24C2DFF1}"/>
                  </a:ext>
                </a:extLst>
              </p:cNvPr>
              <p:cNvCxnSpPr>
                <a:cxnSpLocks/>
                <a:stCxn id="34" idx="4"/>
                <a:endCxn id="38" idx="0"/>
              </p:cNvCxnSpPr>
              <p:nvPr/>
            </p:nvCxnSpPr>
            <p:spPr>
              <a:xfrm flipH="1">
                <a:off x="8851845" y="6157558"/>
                <a:ext cx="140181" cy="132098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직선 연결선 91">
                <a:extLst>
                  <a:ext uri="{FF2B5EF4-FFF2-40B4-BE49-F238E27FC236}">
                    <a16:creationId xmlns:a16="http://schemas.microsoft.com/office/drawing/2014/main" id="{1EFE3B84-A94C-42C7-B69F-F08DCAF54CAB}"/>
                  </a:ext>
                </a:extLst>
              </p:cNvPr>
              <p:cNvCxnSpPr>
                <a:cxnSpLocks/>
                <a:stCxn id="34" idx="4"/>
                <a:endCxn id="39" idx="0"/>
              </p:cNvCxnSpPr>
              <p:nvPr/>
            </p:nvCxnSpPr>
            <p:spPr>
              <a:xfrm>
                <a:off x="8992026" y="6157558"/>
                <a:ext cx="127127" cy="129154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직선 연결선 92">
                <a:extLst>
                  <a:ext uri="{FF2B5EF4-FFF2-40B4-BE49-F238E27FC236}">
                    <a16:creationId xmlns:a16="http://schemas.microsoft.com/office/drawing/2014/main" id="{6DBE493E-3882-467A-968D-D84963A56E47}"/>
                  </a:ext>
                </a:extLst>
              </p:cNvPr>
              <p:cNvCxnSpPr>
                <a:cxnSpLocks/>
                <a:stCxn id="35" idx="4"/>
                <a:endCxn id="37" idx="0"/>
              </p:cNvCxnSpPr>
              <p:nvPr/>
            </p:nvCxnSpPr>
            <p:spPr>
              <a:xfrm flipH="1">
                <a:off x="8584537" y="6155129"/>
                <a:ext cx="674797" cy="134528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직선 연결선 93">
                <a:extLst>
                  <a:ext uri="{FF2B5EF4-FFF2-40B4-BE49-F238E27FC236}">
                    <a16:creationId xmlns:a16="http://schemas.microsoft.com/office/drawing/2014/main" id="{8A7120EF-E9C3-4E81-A582-7CF2F410CDAD}"/>
                  </a:ext>
                </a:extLst>
              </p:cNvPr>
              <p:cNvCxnSpPr>
                <a:cxnSpLocks/>
                <a:stCxn id="35" idx="4"/>
                <a:endCxn id="38" idx="0"/>
              </p:cNvCxnSpPr>
              <p:nvPr/>
            </p:nvCxnSpPr>
            <p:spPr>
              <a:xfrm flipH="1">
                <a:off x="8851845" y="6155129"/>
                <a:ext cx="407489" cy="13452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직선 연결선 94">
                <a:extLst>
                  <a:ext uri="{FF2B5EF4-FFF2-40B4-BE49-F238E27FC236}">
                    <a16:creationId xmlns:a16="http://schemas.microsoft.com/office/drawing/2014/main" id="{19F69557-0F71-4EFD-8E0A-EC72D0AA5EF9}"/>
                  </a:ext>
                </a:extLst>
              </p:cNvPr>
              <p:cNvCxnSpPr>
                <a:cxnSpLocks/>
                <a:stCxn id="35" idx="4"/>
                <a:endCxn id="39" idx="0"/>
              </p:cNvCxnSpPr>
              <p:nvPr/>
            </p:nvCxnSpPr>
            <p:spPr>
              <a:xfrm flipH="1">
                <a:off x="9119153" y="6155129"/>
                <a:ext cx="140181" cy="131583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6A1A5CCC-C9B6-46DA-A1C2-F6714B7C821B}"/>
                </a:ext>
              </a:extLst>
            </p:cNvPr>
            <p:cNvSpPr/>
            <p:nvPr/>
          </p:nvSpPr>
          <p:spPr>
            <a:xfrm>
              <a:off x="6754337" y="795515"/>
              <a:ext cx="1504197" cy="430856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Deep learning </a:t>
              </a:r>
            </a:p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model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D9704B3-DC0E-45AD-AC7B-7AFF71679E52}"/>
                </a:ext>
              </a:extLst>
            </p:cNvPr>
            <p:cNvSpPr txBox="1"/>
            <p:nvPr/>
          </p:nvSpPr>
          <p:spPr>
            <a:xfrm>
              <a:off x="6601455" y="43835"/>
              <a:ext cx="124996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latin typeface="Arial" panose="020B0604020202020204" pitchFamily="34" charset="0"/>
                  <a:cs typeface="Arial" panose="020B0604020202020204" pitchFamily="34" charset="0"/>
                </a:rPr>
                <a:t>GPU</a:t>
              </a:r>
              <a:endParaRPr lang="ko-KR" altLang="en-US" sz="12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96" name="TextBox 95">
            <a:extLst>
              <a:ext uri="{FF2B5EF4-FFF2-40B4-BE49-F238E27FC236}">
                <a16:creationId xmlns:a16="http://schemas.microsoft.com/office/drawing/2014/main" id="{76180EED-B588-46FA-95FA-C14FBB62445B}"/>
              </a:ext>
            </a:extLst>
          </p:cNvPr>
          <p:cNvSpPr txBox="1"/>
          <p:nvPr/>
        </p:nvSpPr>
        <p:spPr>
          <a:xfrm>
            <a:off x="8551729" y="4656078"/>
            <a:ext cx="14902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tx1"/>
                </a:solidFill>
              </a:rPr>
              <a:t>Batch</a:t>
            </a:r>
          </a:p>
        </p:txBody>
      </p: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2E7F8129-614A-42DA-8718-8A95944EA69C}"/>
              </a:ext>
            </a:extLst>
          </p:cNvPr>
          <p:cNvCxnSpPr>
            <a:cxnSpLocks/>
            <a:stCxn id="111" idx="3"/>
            <a:endCxn id="5" idx="3"/>
          </p:cNvCxnSpPr>
          <p:nvPr/>
        </p:nvCxnSpPr>
        <p:spPr>
          <a:xfrm>
            <a:off x="9012721" y="5037132"/>
            <a:ext cx="328730" cy="34237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A8CE27DA-3DF8-4283-AF09-0B12C40E5874}"/>
              </a:ext>
            </a:extLst>
          </p:cNvPr>
          <p:cNvSpPr txBox="1"/>
          <p:nvPr/>
        </p:nvSpPr>
        <p:spPr>
          <a:xfrm>
            <a:off x="7061095" y="4657059"/>
            <a:ext cx="14902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tx1"/>
                </a:solidFill>
              </a:rPr>
              <a:t>Shuffle</a:t>
            </a:r>
          </a:p>
        </p:txBody>
      </p:sp>
      <p:sp>
        <p:nvSpPr>
          <p:cNvPr id="99" name="화살표: U자형 98">
            <a:extLst>
              <a:ext uri="{FF2B5EF4-FFF2-40B4-BE49-F238E27FC236}">
                <a16:creationId xmlns:a16="http://schemas.microsoft.com/office/drawing/2014/main" id="{378AD7EB-52A1-4591-A3CB-782CC27020BA}"/>
              </a:ext>
            </a:extLst>
          </p:cNvPr>
          <p:cNvSpPr/>
          <p:nvPr/>
        </p:nvSpPr>
        <p:spPr>
          <a:xfrm rot="5400000">
            <a:off x="7260566" y="5357536"/>
            <a:ext cx="896502" cy="223925"/>
          </a:xfrm>
          <a:prstGeom prst="uturnArrow">
            <a:avLst>
              <a:gd name="adj1" fmla="val 12254"/>
              <a:gd name="adj2" fmla="val 22164"/>
              <a:gd name="adj3" fmla="val 30661"/>
              <a:gd name="adj4" fmla="val 43750"/>
              <a:gd name="adj5" fmla="val 10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89C6F85F-07F8-4558-AF5B-5A4F08F23369}"/>
              </a:ext>
            </a:extLst>
          </p:cNvPr>
          <p:cNvSpPr txBox="1"/>
          <p:nvPr/>
        </p:nvSpPr>
        <p:spPr>
          <a:xfrm rot="5400000">
            <a:off x="7328641" y="5565136"/>
            <a:ext cx="3274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…</a:t>
            </a:r>
            <a:endParaRPr lang="ko-KR" altLang="en-US" sz="1200" dirty="0"/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BBBA6522-411A-4530-826D-D8E8484F11FF}"/>
              </a:ext>
            </a:extLst>
          </p:cNvPr>
          <p:cNvSpPr/>
          <p:nvPr/>
        </p:nvSpPr>
        <p:spPr>
          <a:xfrm>
            <a:off x="7321147" y="4921572"/>
            <a:ext cx="262843" cy="23442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02" name="화살표: U자형 101">
            <a:extLst>
              <a:ext uri="{FF2B5EF4-FFF2-40B4-BE49-F238E27FC236}">
                <a16:creationId xmlns:a16="http://schemas.microsoft.com/office/drawing/2014/main" id="{97346797-51A7-4D2C-94DC-1400C8706D9A}"/>
              </a:ext>
            </a:extLst>
          </p:cNvPr>
          <p:cNvSpPr/>
          <p:nvPr/>
        </p:nvSpPr>
        <p:spPr>
          <a:xfrm rot="16200000">
            <a:off x="6991092" y="5092593"/>
            <a:ext cx="400426" cy="223925"/>
          </a:xfrm>
          <a:prstGeom prst="uturnArrow">
            <a:avLst>
              <a:gd name="adj1" fmla="val 12254"/>
              <a:gd name="adj2" fmla="val 22164"/>
              <a:gd name="adj3" fmla="val 30661"/>
              <a:gd name="adj4" fmla="val 43750"/>
              <a:gd name="adj5" fmla="val 10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68A304F8-37A6-46E3-9EB4-8E143139E589}"/>
              </a:ext>
            </a:extLst>
          </p:cNvPr>
          <p:cNvSpPr/>
          <p:nvPr/>
        </p:nvSpPr>
        <p:spPr>
          <a:xfrm>
            <a:off x="7321146" y="5145135"/>
            <a:ext cx="262843" cy="23442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BD8CD376-9997-4DEB-9358-DF35B67CD3DB}"/>
              </a:ext>
            </a:extLst>
          </p:cNvPr>
          <p:cNvSpPr/>
          <p:nvPr/>
        </p:nvSpPr>
        <p:spPr>
          <a:xfrm>
            <a:off x="7321145" y="5373362"/>
            <a:ext cx="262843" cy="23442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FDEC26DD-A48D-43F7-8588-D89B36D9E835}"/>
              </a:ext>
            </a:extLst>
          </p:cNvPr>
          <p:cNvSpPr/>
          <p:nvPr/>
        </p:nvSpPr>
        <p:spPr>
          <a:xfrm>
            <a:off x="7319479" y="5762209"/>
            <a:ext cx="262843" cy="23442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90BE3CDA-0D07-4464-B50E-7A2B058D0F53}"/>
              </a:ext>
            </a:extLst>
          </p:cNvPr>
          <p:cNvSpPr/>
          <p:nvPr/>
        </p:nvSpPr>
        <p:spPr>
          <a:xfrm>
            <a:off x="7671654" y="5327315"/>
            <a:ext cx="262843" cy="23442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53EC3B5B-5C0D-42CA-B51C-4A51CA0667E1}"/>
              </a:ext>
            </a:extLst>
          </p:cNvPr>
          <p:cNvSpPr/>
          <p:nvPr/>
        </p:nvSpPr>
        <p:spPr>
          <a:xfrm>
            <a:off x="6952687" y="5107291"/>
            <a:ext cx="262843" cy="23442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D4F07CBC-215A-4634-9F7D-DC581D945623}"/>
              </a:ext>
            </a:extLst>
          </p:cNvPr>
          <p:cNvSpPr/>
          <p:nvPr/>
        </p:nvSpPr>
        <p:spPr>
          <a:xfrm>
            <a:off x="8749875" y="5752301"/>
            <a:ext cx="262843" cy="23442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77F178DD-C248-4399-87ED-7C821394E332}"/>
              </a:ext>
            </a:extLst>
          </p:cNvPr>
          <p:cNvSpPr/>
          <p:nvPr/>
        </p:nvSpPr>
        <p:spPr>
          <a:xfrm>
            <a:off x="8749876" y="5389050"/>
            <a:ext cx="262843" cy="23442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06C4800B-0F13-4CA0-9529-8E92645272DE}"/>
              </a:ext>
            </a:extLst>
          </p:cNvPr>
          <p:cNvSpPr/>
          <p:nvPr/>
        </p:nvSpPr>
        <p:spPr>
          <a:xfrm>
            <a:off x="8749877" y="5154916"/>
            <a:ext cx="262843" cy="23442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7E2B6A63-9FC4-4F87-ABDB-24191EE91CC3}"/>
              </a:ext>
            </a:extLst>
          </p:cNvPr>
          <p:cNvSpPr/>
          <p:nvPr/>
        </p:nvSpPr>
        <p:spPr>
          <a:xfrm>
            <a:off x="8749878" y="4919917"/>
            <a:ext cx="262843" cy="23442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1FC5AA0A-AA0A-4650-96ED-1BA5E13B429E}"/>
              </a:ext>
            </a:extLst>
          </p:cNvPr>
          <p:cNvSpPr/>
          <p:nvPr/>
        </p:nvSpPr>
        <p:spPr>
          <a:xfrm>
            <a:off x="9709920" y="5256147"/>
            <a:ext cx="262843" cy="23442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4541904F-8E0F-452F-9107-3C04698739A5}"/>
              </a:ext>
            </a:extLst>
          </p:cNvPr>
          <p:cNvSpPr txBox="1"/>
          <p:nvPr/>
        </p:nvSpPr>
        <p:spPr>
          <a:xfrm>
            <a:off x="3478212" y="4076585"/>
            <a:ext cx="796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RAM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B02C4DCB-67C3-411D-8526-44A2636ADD34}"/>
              </a:ext>
            </a:extLst>
          </p:cNvPr>
          <p:cNvSpPr txBox="1"/>
          <p:nvPr/>
        </p:nvSpPr>
        <p:spPr>
          <a:xfrm>
            <a:off x="10172579" y="4076585"/>
            <a:ext cx="993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VRAM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407546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648225B-1CB1-42A8-A96A-3C5E3D53C0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60</a:t>
            </a:fld>
            <a:endParaRPr lang="ko-KR" alt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618D62C4-1907-4AD0-B8AD-3F5319081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0" y="165629"/>
            <a:ext cx="11757660" cy="700498"/>
          </a:xfrm>
        </p:spPr>
        <p:txBody>
          <a:bodyPr/>
          <a:lstStyle/>
          <a:p>
            <a:r>
              <a:rPr lang="en-US" altLang="ko-KR" dirty="0">
                <a:latin typeface="+mn-ea"/>
                <a:ea typeface="+mn-ea"/>
              </a:rPr>
              <a:t>NSMC Training Elapsed Time</a:t>
            </a:r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93" name="내용 개체 틀 2">
            <a:extLst>
              <a:ext uri="{FF2B5EF4-FFF2-40B4-BE49-F238E27FC236}">
                <a16:creationId xmlns:a16="http://schemas.microsoft.com/office/drawing/2014/main" id="{19300838-995C-4DEF-9D93-AF01E9CB57B2}"/>
              </a:ext>
            </a:extLst>
          </p:cNvPr>
          <p:cNvSpPr txBox="1">
            <a:spLocks/>
          </p:cNvSpPr>
          <p:nvPr/>
        </p:nvSpPr>
        <p:spPr>
          <a:xfrm>
            <a:off x="235798" y="973160"/>
            <a:ext cx="11757660" cy="51460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4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00" indent="-228600" algn="l" defTabSz="914400" rtl="0" eaLnBrk="1" latinLnBrk="1" hangingPunct="1">
              <a:lnSpc>
                <a:spcPct val="14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err="1"/>
              <a:t>tf.data.shuffle</a:t>
            </a:r>
            <a:r>
              <a:rPr lang="en-US" altLang="ko-KR" dirty="0"/>
              <a:t>(), Multi-thread</a:t>
            </a:r>
            <a:r>
              <a:rPr lang="ko-KR" altLang="en-US" dirty="0"/>
              <a:t> </a:t>
            </a:r>
            <a:r>
              <a:rPr lang="en-US" altLang="ko-KR" dirty="0"/>
              <a:t>shuffle() </a:t>
            </a:r>
            <a:r>
              <a:rPr lang="ko-KR" altLang="en-US" dirty="0"/>
              <a:t>사용 시 전체 훈련시간 비교 </a:t>
            </a:r>
            <a:endParaRPr lang="en-US" altLang="ko-KR" dirty="0"/>
          </a:p>
          <a:p>
            <a:r>
              <a:rPr lang="en-US" altLang="ko-KR" dirty="0" err="1"/>
              <a:t>Threadnum</a:t>
            </a:r>
            <a:r>
              <a:rPr lang="ko-KR" altLang="en-US" dirty="0"/>
              <a:t>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en-US" altLang="ko-KR" dirty="0"/>
              <a:t>1000</a:t>
            </a:r>
            <a:r>
              <a:rPr lang="ko-KR" altLang="en-US" dirty="0"/>
              <a:t> 일 때 가장 빠름 </a:t>
            </a:r>
            <a:endParaRPr lang="en-US" altLang="ko-KR" dirty="0"/>
          </a:p>
          <a:p>
            <a:endParaRPr lang="en-US" altLang="ko-KR" dirty="0"/>
          </a:p>
          <a:p>
            <a:pPr lvl="1"/>
            <a:endParaRPr lang="en-US" altLang="ko-KR" dirty="0"/>
          </a:p>
          <a:p>
            <a:pPr marL="347400" lvl="1" indent="0">
              <a:buNone/>
            </a:pP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E3AB72F-8E75-48F0-8706-A681714A632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418" y="3190333"/>
            <a:ext cx="5821737" cy="2928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43902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648225B-1CB1-42A8-A96A-3C5E3D53C0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61</a:t>
            </a:fld>
            <a:endParaRPr lang="ko-KR" alt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618D62C4-1907-4AD0-B8AD-3F5319081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0" y="165629"/>
            <a:ext cx="11757660" cy="700498"/>
          </a:xfrm>
        </p:spPr>
        <p:txBody>
          <a:bodyPr/>
          <a:lstStyle/>
          <a:p>
            <a:r>
              <a:rPr lang="en-US" altLang="ko-KR" dirty="0">
                <a:latin typeface="+mn-ea"/>
                <a:ea typeface="+mn-ea"/>
              </a:rPr>
              <a:t>NSMC Training Loss</a:t>
            </a:r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93" name="내용 개체 틀 2">
            <a:extLst>
              <a:ext uri="{FF2B5EF4-FFF2-40B4-BE49-F238E27FC236}">
                <a16:creationId xmlns:a16="http://schemas.microsoft.com/office/drawing/2014/main" id="{19300838-995C-4DEF-9D93-AF01E9CB57B2}"/>
              </a:ext>
            </a:extLst>
          </p:cNvPr>
          <p:cNvSpPr txBox="1">
            <a:spLocks/>
          </p:cNvSpPr>
          <p:nvPr/>
        </p:nvSpPr>
        <p:spPr>
          <a:xfrm>
            <a:off x="235798" y="973160"/>
            <a:ext cx="11757660" cy="51460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4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00" indent="-228600" algn="l" defTabSz="914400" rtl="0" eaLnBrk="1" latinLnBrk="1" hangingPunct="1">
              <a:lnSpc>
                <a:spcPct val="14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err="1"/>
              <a:t>Threadnum</a:t>
            </a:r>
            <a:r>
              <a:rPr lang="en-US" altLang="ko-KR" dirty="0"/>
              <a:t> = 100-400</a:t>
            </a:r>
            <a:r>
              <a:rPr lang="ko-KR" altLang="en-US" dirty="0"/>
              <a:t>일 때 </a:t>
            </a:r>
            <a:endParaRPr lang="en-US" altLang="ko-KR" dirty="0"/>
          </a:p>
          <a:p>
            <a:pPr lvl="1"/>
            <a:endParaRPr lang="en-US" altLang="ko-KR" dirty="0"/>
          </a:p>
          <a:p>
            <a:pPr marL="347400" lvl="1" indent="0">
              <a:buNone/>
            </a:pPr>
            <a:endParaRPr lang="en-US" altLang="ko-KR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C3A8609C-86EB-4141-A1DE-F5019390238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9931" y="3216984"/>
            <a:ext cx="5040701" cy="3009261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1CD25607-08A9-4241-9EC5-A898651CC079}"/>
              </a:ext>
            </a:extLst>
          </p:cNvPr>
          <p:cNvSpPr/>
          <p:nvPr/>
        </p:nvSpPr>
        <p:spPr>
          <a:xfrm>
            <a:off x="6391835" y="5002307"/>
            <a:ext cx="289934" cy="49305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DD75D059-CD5F-446B-AB35-E2793D3AF3F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2" t="12035" r="2179" b="2292"/>
          <a:stretch/>
        </p:blipFill>
        <p:spPr>
          <a:xfrm>
            <a:off x="475129" y="2926080"/>
            <a:ext cx="4952213" cy="2569286"/>
          </a:xfrm>
          <a:prstGeom prst="rect">
            <a:avLst/>
          </a:prstGeom>
        </p:spPr>
      </p:pic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68D4896-0CC6-49F4-ADAA-95E140DFFAA7}"/>
              </a:ext>
            </a:extLst>
          </p:cNvPr>
          <p:cNvCxnSpPr>
            <a:cxnSpLocks/>
          </p:cNvCxnSpPr>
          <p:nvPr/>
        </p:nvCxnSpPr>
        <p:spPr>
          <a:xfrm flipH="1" flipV="1">
            <a:off x="5427340" y="5163670"/>
            <a:ext cx="964496" cy="331697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583994D0-203D-4B9E-B445-7D3FA7FBF486}"/>
              </a:ext>
            </a:extLst>
          </p:cNvPr>
          <p:cNvCxnSpPr>
            <a:cxnSpLocks/>
          </p:cNvCxnSpPr>
          <p:nvPr/>
        </p:nvCxnSpPr>
        <p:spPr>
          <a:xfrm>
            <a:off x="5427342" y="3003176"/>
            <a:ext cx="964492" cy="1999131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5AD0889-86D4-4245-8CAF-35BF01776BF5}"/>
              </a:ext>
            </a:extLst>
          </p:cNvPr>
          <p:cNvSpPr/>
          <p:nvPr/>
        </p:nvSpPr>
        <p:spPr>
          <a:xfrm>
            <a:off x="495084" y="2926079"/>
            <a:ext cx="4932256" cy="223759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003273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648225B-1CB1-42A8-A96A-3C5E3D53C0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62</a:t>
            </a:fld>
            <a:endParaRPr lang="ko-KR" alt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618D62C4-1907-4AD0-B8AD-3F5319081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0" y="165629"/>
            <a:ext cx="11757660" cy="700498"/>
          </a:xfrm>
        </p:spPr>
        <p:txBody>
          <a:bodyPr/>
          <a:lstStyle/>
          <a:p>
            <a:r>
              <a:rPr lang="en-US" altLang="ko-KR" dirty="0">
                <a:latin typeface="+mn-ea"/>
                <a:ea typeface="+mn-ea"/>
              </a:rPr>
              <a:t>NSMC Training Accuracy</a:t>
            </a:r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93" name="내용 개체 틀 2">
            <a:extLst>
              <a:ext uri="{FF2B5EF4-FFF2-40B4-BE49-F238E27FC236}">
                <a16:creationId xmlns:a16="http://schemas.microsoft.com/office/drawing/2014/main" id="{19300838-995C-4DEF-9D93-AF01E9CB57B2}"/>
              </a:ext>
            </a:extLst>
          </p:cNvPr>
          <p:cNvSpPr txBox="1">
            <a:spLocks/>
          </p:cNvSpPr>
          <p:nvPr/>
        </p:nvSpPr>
        <p:spPr>
          <a:xfrm>
            <a:off x="235798" y="973160"/>
            <a:ext cx="11757660" cy="51460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4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00" indent="-228600" algn="l" defTabSz="914400" rtl="0" eaLnBrk="1" latinLnBrk="1" hangingPunct="1">
              <a:lnSpc>
                <a:spcPct val="14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err="1"/>
              <a:t>Threadnum</a:t>
            </a:r>
            <a:r>
              <a:rPr lang="en-US" altLang="ko-KR" dirty="0"/>
              <a:t> = 100-400</a:t>
            </a:r>
            <a:r>
              <a:rPr lang="ko-KR" altLang="en-US" dirty="0"/>
              <a:t>일 때 </a:t>
            </a:r>
            <a:endParaRPr lang="en-US" altLang="ko-KR" dirty="0"/>
          </a:p>
          <a:p>
            <a:pPr lvl="1"/>
            <a:endParaRPr lang="en-US" altLang="ko-KR" dirty="0"/>
          </a:p>
          <a:p>
            <a:pPr marL="347400" lvl="1" indent="0">
              <a:buNone/>
            </a:pP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7DD09C3-7E52-44AA-AE9D-F8649F93B2F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525" y="2533997"/>
            <a:ext cx="4705116" cy="245283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DD205D2-3CC5-42EA-BCEA-DBA1B2B2A0A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758" y="2913238"/>
            <a:ext cx="5257544" cy="2833138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EEED9814-A797-4FE6-AC3C-522B1AEA8BF9}"/>
              </a:ext>
            </a:extLst>
          </p:cNvPr>
          <p:cNvSpPr/>
          <p:nvPr/>
        </p:nvSpPr>
        <p:spPr>
          <a:xfrm>
            <a:off x="6651812" y="3424519"/>
            <a:ext cx="233082" cy="23308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BFF4AAFB-932B-40B4-86A1-5CD4121905E3}"/>
              </a:ext>
            </a:extLst>
          </p:cNvPr>
          <p:cNvCxnSpPr>
            <a:cxnSpLocks/>
          </p:cNvCxnSpPr>
          <p:nvPr/>
        </p:nvCxnSpPr>
        <p:spPr>
          <a:xfrm flipH="1">
            <a:off x="5126641" y="3657600"/>
            <a:ext cx="1525172" cy="977153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3387606E-E357-44B9-95E4-56A8A389671F}"/>
              </a:ext>
            </a:extLst>
          </p:cNvPr>
          <p:cNvCxnSpPr>
            <a:cxnSpLocks/>
          </p:cNvCxnSpPr>
          <p:nvPr/>
        </p:nvCxnSpPr>
        <p:spPr>
          <a:xfrm>
            <a:off x="5126641" y="2533997"/>
            <a:ext cx="1525171" cy="890522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E8CBA16-7A74-41BC-B0A0-7AFA1612B0EF}"/>
              </a:ext>
            </a:extLst>
          </p:cNvPr>
          <p:cNvSpPr/>
          <p:nvPr/>
        </p:nvSpPr>
        <p:spPr>
          <a:xfrm>
            <a:off x="537883" y="2554943"/>
            <a:ext cx="4580964" cy="20798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091978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648225B-1CB1-42A8-A96A-3C5E3D53C0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63</a:t>
            </a:fld>
            <a:endParaRPr lang="ko-KR" alt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618D62C4-1907-4AD0-B8AD-3F5319081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0" y="165629"/>
            <a:ext cx="11757660" cy="700498"/>
          </a:xfrm>
        </p:spPr>
        <p:txBody>
          <a:bodyPr/>
          <a:lstStyle/>
          <a:p>
            <a:r>
              <a:rPr lang="en-US" altLang="ko-KR" dirty="0">
                <a:latin typeface="+mn-ea"/>
                <a:ea typeface="+mn-ea"/>
              </a:rPr>
              <a:t>NSMC Loss Fluctuation </a:t>
            </a:r>
            <a:r>
              <a:rPr lang="ko-KR" altLang="en-US" dirty="0">
                <a:latin typeface="+mn-ea"/>
                <a:ea typeface="+mn-ea"/>
              </a:rPr>
              <a:t> </a:t>
            </a:r>
          </a:p>
        </p:txBody>
      </p:sp>
      <p:sp>
        <p:nvSpPr>
          <p:cNvPr id="93" name="내용 개체 틀 2">
            <a:extLst>
              <a:ext uri="{FF2B5EF4-FFF2-40B4-BE49-F238E27FC236}">
                <a16:creationId xmlns:a16="http://schemas.microsoft.com/office/drawing/2014/main" id="{19300838-995C-4DEF-9D93-AF01E9CB57B2}"/>
              </a:ext>
            </a:extLst>
          </p:cNvPr>
          <p:cNvSpPr txBox="1">
            <a:spLocks/>
          </p:cNvSpPr>
          <p:nvPr/>
        </p:nvSpPr>
        <p:spPr>
          <a:xfrm>
            <a:off x="235798" y="973160"/>
            <a:ext cx="11757660" cy="51460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4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00" indent="-228600" algn="l" defTabSz="914400" rtl="0" eaLnBrk="1" latinLnBrk="1" hangingPunct="1">
              <a:lnSpc>
                <a:spcPct val="14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err="1"/>
              <a:t>Threadnum</a:t>
            </a:r>
            <a:r>
              <a:rPr lang="en-US" altLang="ko-KR" dirty="0"/>
              <a:t> = 100</a:t>
            </a:r>
            <a:r>
              <a:rPr lang="ko-KR" altLang="en-US" dirty="0"/>
              <a:t>인 경우 </a:t>
            </a:r>
            <a:r>
              <a:rPr lang="ko-KR" altLang="en-US" dirty="0" err="1"/>
              <a:t>랜덤시드별</a:t>
            </a:r>
            <a:r>
              <a:rPr lang="ko-KR" altLang="en-US" dirty="0"/>
              <a:t> </a:t>
            </a:r>
            <a:r>
              <a:rPr lang="en-US" altLang="ko-KR" dirty="0"/>
              <a:t>Loss </a:t>
            </a:r>
            <a:r>
              <a:rPr lang="ko-KR" altLang="en-US" dirty="0"/>
              <a:t>변동폭 측정 </a:t>
            </a:r>
            <a:endParaRPr lang="en-US" altLang="ko-KR" dirty="0"/>
          </a:p>
          <a:p>
            <a:r>
              <a:rPr lang="ko-KR" altLang="en-US" dirty="0"/>
              <a:t>전체적으로 </a:t>
            </a:r>
            <a:r>
              <a:rPr lang="en-US" altLang="ko-KR" dirty="0"/>
              <a:t>Loss </a:t>
            </a:r>
            <a:r>
              <a:rPr lang="ko-KR" altLang="en-US" dirty="0"/>
              <a:t>변동이 작음 </a:t>
            </a:r>
            <a:endParaRPr lang="en-US" altLang="ko-KR" dirty="0"/>
          </a:p>
          <a:p>
            <a:pPr lvl="1"/>
            <a:r>
              <a:rPr lang="en-US" altLang="ko-KR" dirty="0" err="1"/>
              <a:t>Mt_shuffle</a:t>
            </a:r>
            <a:r>
              <a:rPr lang="ko-KR" altLang="en-US" dirty="0"/>
              <a:t>의 경우 </a:t>
            </a:r>
            <a:r>
              <a:rPr lang="en-US" altLang="ko-KR" dirty="0"/>
              <a:t>Loss</a:t>
            </a:r>
            <a:r>
              <a:rPr lang="ko-KR" altLang="en-US" dirty="0"/>
              <a:t> </a:t>
            </a:r>
            <a:r>
              <a:rPr lang="ko-KR" altLang="en-US" dirty="0" err="1"/>
              <a:t>증가량이</a:t>
            </a:r>
            <a:r>
              <a:rPr lang="ko-KR" altLang="en-US" dirty="0"/>
              <a:t> 미세하게 더 작음 </a:t>
            </a:r>
            <a:endParaRPr lang="en-US" altLang="ko-KR" dirty="0"/>
          </a:p>
          <a:p>
            <a:pPr marL="347400" lvl="1" indent="0">
              <a:buNone/>
            </a:pP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14E10C3-676D-449C-8D91-BD5A42652F3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313"/>
          <a:stretch/>
        </p:blipFill>
        <p:spPr>
          <a:xfrm>
            <a:off x="536271" y="3127974"/>
            <a:ext cx="5240940" cy="275686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79480CF-CDB9-4BA5-BFC0-B8F10AB17D1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" t="55062" r="1"/>
          <a:stretch/>
        </p:blipFill>
        <p:spPr>
          <a:xfrm>
            <a:off x="6414790" y="3127975"/>
            <a:ext cx="4796501" cy="275686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57F2BC3-FF97-4362-8F78-7EA30B7A6EE8}"/>
              </a:ext>
            </a:extLst>
          </p:cNvPr>
          <p:cNvSpPr txBox="1"/>
          <p:nvPr/>
        </p:nvSpPr>
        <p:spPr>
          <a:xfrm>
            <a:off x="2292671" y="2989475"/>
            <a:ext cx="20652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Baseline Loss Fluctuation</a:t>
            </a:r>
            <a:endParaRPr lang="ko-KR" altLang="en-US" sz="1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8A3DB0A-CE68-4691-9D84-610A53AEF8FB}"/>
              </a:ext>
            </a:extLst>
          </p:cNvPr>
          <p:cNvSpPr txBox="1"/>
          <p:nvPr/>
        </p:nvSpPr>
        <p:spPr>
          <a:xfrm>
            <a:off x="7834084" y="2976672"/>
            <a:ext cx="29696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Multi-thread shuffle Loss Fluctuation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96679109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CC5D14-C33C-4520-8B8C-26C5E32C4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Design</a:t>
            </a:r>
            <a:r>
              <a:rPr lang="ko-KR" altLang="en-US" dirty="0"/>
              <a:t> 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24D8671-1F87-4E60-A04B-F395203A03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64</a:t>
            </a:fld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61747CBF-709E-4F9A-9BAC-D35DEB8863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3589" y="1318982"/>
            <a:ext cx="8678085" cy="514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47936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56A84E5-E44F-49B5-B769-49AD770D82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648225B-1CB1-42A8-A96A-3C5E3D53C0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65</a:t>
            </a:fld>
            <a:endParaRPr lang="ko-KR" alt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618D62C4-1907-4AD0-B8AD-3F5319081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0" y="165629"/>
            <a:ext cx="11757660" cy="700498"/>
          </a:xfrm>
        </p:spPr>
        <p:txBody>
          <a:bodyPr/>
          <a:lstStyle/>
          <a:p>
            <a:r>
              <a:rPr lang="ko-KR" altLang="en-US" dirty="0">
                <a:solidFill>
                  <a:srgbClr val="4472C4"/>
                </a:solidFill>
                <a:latin typeface="lato"/>
                <a:ea typeface="+mn-ea"/>
              </a:rPr>
              <a:t>구현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C7F6D28-610A-4583-BAFF-5C14F8E4B2E4}"/>
              </a:ext>
            </a:extLst>
          </p:cNvPr>
          <p:cNvSpPr/>
          <p:nvPr/>
        </p:nvSpPr>
        <p:spPr>
          <a:xfrm>
            <a:off x="7240574" y="2071336"/>
            <a:ext cx="1418739" cy="923227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D7DD573E-3692-4714-BD0B-2706C0A11D6C}"/>
              </a:ext>
            </a:extLst>
          </p:cNvPr>
          <p:cNvGraphicFramePr>
            <a:graphicFrameLocks noGrp="1"/>
          </p:cNvGraphicFramePr>
          <p:nvPr/>
        </p:nvGraphicFramePr>
        <p:xfrm>
          <a:off x="7436091" y="2259224"/>
          <a:ext cx="268898" cy="664695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68898">
                  <a:extLst>
                    <a:ext uri="{9D8B030D-6E8A-4147-A177-3AD203B41FA5}">
                      <a16:colId xmlns:a16="http://schemas.microsoft.com/office/drawing/2014/main" val="2536429746"/>
                    </a:ext>
                  </a:extLst>
                </a:gridCol>
              </a:tblGrid>
              <a:tr h="165685"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7104702"/>
                  </a:ext>
                </a:extLst>
              </a:tr>
              <a:tr h="165685">
                <a:tc>
                  <a:txBody>
                    <a:bodyPr/>
                    <a:lstStyle/>
                    <a:p>
                      <a:pPr algn="ctr" latinLnBrk="1"/>
                      <a:endParaRPr lang="ko-KR" altLang="en-US" sz="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8414723"/>
                  </a:ext>
                </a:extLst>
              </a:tr>
              <a:tr h="165685">
                <a:tc>
                  <a:txBody>
                    <a:bodyPr/>
                    <a:lstStyle/>
                    <a:p>
                      <a:pPr algn="ctr" latinLnBrk="1"/>
                      <a:endParaRPr lang="ko-KR" altLang="en-US" sz="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5047337"/>
                  </a:ext>
                </a:extLst>
              </a:tr>
              <a:tr h="165685">
                <a:tc>
                  <a:txBody>
                    <a:bodyPr/>
                    <a:lstStyle/>
                    <a:p>
                      <a:pPr algn="ctr" latinLnBrk="1"/>
                      <a:endParaRPr lang="ko-KR" altLang="en-US" sz="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8048268"/>
                  </a:ext>
                </a:extLst>
              </a:tr>
            </a:tbl>
          </a:graphicData>
        </a:graphic>
      </p:graphicFrame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A2EB8046-DFEE-48AD-8391-E8FA83C4FA45}"/>
              </a:ext>
            </a:extLst>
          </p:cNvPr>
          <p:cNvCxnSpPr>
            <a:cxnSpLocks/>
          </p:cNvCxnSpPr>
          <p:nvPr/>
        </p:nvCxnSpPr>
        <p:spPr>
          <a:xfrm>
            <a:off x="7711998" y="2332810"/>
            <a:ext cx="518843" cy="534994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42917C6C-C322-47FF-BD31-68F2AF971451}"/>
              </a:ext>
            </a:extLst>
          </p:cNvPr>
          <p:cNvCxnSpPr>
            <a:cxnSpLocks/>
          </p:cNvCxnSpPr>
          <p:nvPr/>
        </p:nvCxnSpPr>
        <p:spPr>
          <a:xfrm>
            <a:off x="7721523" y="2510610"/>
            <a:ext cx="495300" cy="161925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6EF2745F-0270-4E31-A581-A251DCB4C6BB}"/>
              </a:ext>
            </a:extLst>
          </p:cNvPr>
          <p:cNvCxnSpPr>
            <a:cxnSpLocks/>
          </p:cNvCxnSpPr>
          <p:nvPr/>
        </p:nvCxnSpPr>
        <p:spPr>
          <a:xfrm flipV="1">
            <a:off x="7711998" y="2513785"/>
            <a:ext cx="508000" cy="161925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7458E16E-23F0-479B-863F-2C87F6765192}"/>
              </a:ext>
            </a:extLst>
          </p:cNvPr>
          <p:cNvCxnSpPr>
            <a:cxnSpLocks/>
          </p:cNvCxnSpPr>
          <p:nvPr/>
        </p:nvCxnSpPr>
        <p:spPr>
          <a:xfrm flipV="1">
            <a:off x="7711037" y="2327231"/>
            <a:ext cx="519804" cy="515015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020818B-0B3A-4429-8635-A314EC451B33}"/>
              </a:ext>
            </a:extLst>
          </p:cNvPr>
          <p:cNvSpPr/>
          <p:nvPr/>
        </p:nvSpPr>
        <p:spPr>
          <a:xfrm>
            <a:off x="7230444" y="3163673"/>
            <a:ext cx="1418739" cy="923227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21217B1-6D11-4342-8E78-B765823C87D4}"/>
              </a:ext>
            </a:extLst>
          </p:cNvPr>
          <p:cNvSpPr/>
          <p:nvPr/>
        </p:nvSpPr>
        <p:spPr>
          <a:xfrm>
            <a:off x="7230444" y="4214635"/>
            <a:ext cx="1418739" cy="923227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1C3E1E7-36D9-4D05-9EEC-74615979CCB7}"/>
              </a:ext>
            </a:extLst>
          </p:cNvPr>
          <p:cNvSpPr/>
          <p:nvPr/>
        </p:nvSpPr>
        <p:spPr>
          <a:xfrm>
            <a:off x="7230444" y="5292697"/>
            <a:ext cx="1418739" cy="923227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EF321DF-05D1-4E83-898F-2CFAC0DE4F5E}"/>
              </a:ext>
            </a:extLst>
          </p:cNvPr>
          <p:cNvSpPr txBox="1"/>
          <p:nvPr/>
        </p:nvSpPr>
        <p:spPr>
          <a:xfrm>
            <a:off x="7406668" y="2214605"/>
            <a:ext cx="35576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/>
              <a:t>[0]</a:t>
            </a:r>
            <a:endParaRPr lang="ko-KR" altLang="en-US" sz="9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F174993-8EEA-4C0D-A8DF-B63F1EE085C2}"/>
              </a:ext>
            </a:extLst>
          </p:cNvPr>
          <p:cNvSpPr txBox="1"/>
          <p:nvPr/>
        </p:nvSpPr>
        <p:spPr>
          <a:xfrm>
            <a:off x="7406668" y="2380632"/>
            <a:ext cx="35576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/>
              <a:t>[1]</a:t>
            </a:r>
            <a:endParaRPr lang="ko-KR" altLang="en-US" sz="9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B625F9B-9886-46D1-A8A0-92A82690945F}"/>
              </a:ext>
            </a:extLst>
          </p:cNvPr>
          <p:cNvSpPr txBox="1"/>
          <p:nvPr/>
        </p:nvSpPr>
        <p:spPr>
          <a:xfrm rot="5400000">
            <a:off x="7436425" y="2593121"/>
            <a:ext cx="35576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/>
              <a:t>…</a:t>
            </a:r>
            <a:endParaRPr lang="ko-KR" altLang="en-US" sz="9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045C6E7-A789-44E6-98E0-4506A08CD65D}"/>
              </a:ext>
            </a:extLst>
          </p:cNvPr>
          <p:cNvSpPr txBox="1"/>
          <p:nvPr/>
        </p:nvSpPr>
        <p:spPr>
          <a:xfrm>
            <a:off x="7362826" y="2730725"/>
            <a:ext cx="45455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/>
              <a:t>[n-1]</a:t>
            </a:r>
            <a:endParaRPr lang="ko-KR" altLang="en-US" sz="800" b="1" dirty="0"/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2EC80EE8-E221-41FD-B0DF-5A65FBC6F598}"/>
              </a:ext>
            </a:extLst>
          </p:cNvPr>
          <p:cNvGraphicFramePr>
            <a:graphicFrameLocks noGrp="1"/>
          </p:cNvGraphicFramePr>
          <p:nvPr/>
        </p:nvGraphicFramePr>
        <p:xfrm>
          <a:off x="8232679" y="2263523"/>
          <a:ext cx="268898" cy="664695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68898">
                  <a:extLst>
                    <a:ext uri="{9D8B030D-6E8A-4147-A177-3AD203B41FA5}">
                      <a16:colId xmlns:a16="http://schemas.microsoft.com/office/drawing/2014/main" val="2536429746"/>
                    </a:ext>
                  </a:extLst>
                </a:gridCol>
              </a:tblGrid>
              <a:tr h="165685"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7104702"/>
                  </a:ext>
                </a:extLst>
              </a:tr>
              <a:tr h="165685">
                <a:tc>
                  <a:txBody>
                    <a:bodyPr/>
                    <a:lstStyle/>
                    <a:p>
                      <a:pPr algn="ctr" latinLnBrk="1"/>
                      <a:endParaRPr lang="ko-KR" altLang="en-US" sz="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8414723"/>
                  </a:ext>
                </a:extLst>
              </a:tr>
              <a:tr h="165685">
                <a:tc>
                  <a:txBody>
                    <a:bodyPr/>
                    <a:lstStyle/>
                    <a:p>
                      <a:pPr algn="ctr" latinLnBrk="1"/>
                      <a:endParaRPr lang="ko-KR" altLang="en-US" sz="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5047337"/>
                  </a:ext>
                </a:extLst>
              </a:tr>
              <a:tr h="165685">
                <a:tc>
                  <a:txBody>
                    <a:bodyPr/>
                    <a:lstStyle/>
                    <a:p>
                      <a:pPr algn="ctr" latinLnBrk="1"/>
                      <a:endParaRPr lang="ko-KR" altLang="en-US" sz="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8048268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67B758B2-2EC9-469F-BDE3-77F982DDB2FE}"/>
              </a:ext>
            </a:extLst>
          </p:cNvPr>
          <p:cNvSpPr txBox="1"/>
          <p:nvPr/>
        </p:nvSpPr>
        <p:spPr>
          <a:xfrm>
            <a:off x="8163462" y="2209661"/>
            <a:ext cx="43275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/>
              <a:t>[n-1]</a:t>
            </a:r>
            <a:endParaRPr lang="ko-KR" altLang="en-US" sz="8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F422021-C01E-4655-8D87-27B257767890}"/>
              </a:ext>
            </a:extLst>
          </p:cNvPr>
          <p:cNvSpPr txBox="1"/>
          <p:nvPr/>
        </p:nvSpPr>
        <p:spPr>
          <a:xfrm>
            <a:off x="8203256" y="2384931"/>
            <a:ext cx="35576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/>
              <a:t>[2]</a:t>
            </a:r>
            <a:endParaRPr lang="ko-KR" altLang="en-US" sz="900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385E223-1ADE-4311-9C4D-D3577F35A0C5}"/>
              </a:ext>
            </a:extLst>
          </p:cNvPr>
          <p:cNvSpPr txBox="1"/>
          <p:nvPr/>
        </p:nvSpPr>
        <p:spPr>
          <a:xfrm rot="5400000">
            <a:off x="8233013" y="2597420"/>
            <a:ext cx="35576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/>
              <a:t>…</a:t>
            </a:r>
            <a:endParaRPr lang="ko-KR" altLang="en-US" sz="900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3971B71-D78E-4C39-B943-366C6146FCC7}"/>
              </a:ext>
            </a:extLst>
          </p:cNvPr>
          <p:cNvSpPr txBox="1"/>
          <p:nvPr/>
        </p:nvSpPr>
        <p:spPr>
          <a:xfrm>
            <a:off x="8201484" y="2715500"/>
            <a:ext cx="35576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/>
              <a:t>[1]</a:t>
            </a:r>
            <a:endParaRPr lang="ko-KR" altLang="en-US" sz="900" b="1" dirty="0"/>
          </a:p>
        </p:txBody>
      </p: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6D452D03-BC32-493E-92BA-8577A6EB02A6}"/>
              </a:ext>
            </a:extLst>
          </p:cNvPr>
          <p:cNvGraphicFramePr>
            <a:graphicFrameLocks noGrp="1"/>
          </p:cNvGraphicFramePr>
          <p:nvPr/>
        </p:nvGraphicFramePr>
        <p:xfrm>
          <a:off x="7437929" y="3357149"/>
          <a:ext cx="268898" cy="664695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68898">
                  <a:extLst>
                    <a:ext uri="{9D8B030D-6E8A-4147-A177-3AD203B41FA5}">
                      <a16:colId xmlns:a16="http://schemas.microsoft.com/office/drawing/2014/main" val="2536429746"/>
                    </a:ext>
                  </a:extLst>
                </a:gridCol>
              </a:tblGrid>
              <a:tr h="165685"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7104702"/>
                  </a:ext>
                </a:extLst>
              </a:tr>
              <a:tr h="165685">
                <a:tc>
                  <a:txBody>
                    <a:bodyPr/>
                    <a:lstStyle/>
                    <a:p>
                      <a:pPr algn="ctr" latinLnBrk="1"/>
                      <a:endParaRPr lang="ko-KR" altLang="en-US" sz="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8414723"/>
                  </a:ext>
                </a:extLst>
              </a:tr>
              <a:tr h="165685">
                <a:tc>
                  <a:txBody>
                    <a:bodyPr/>
                    <a:lstStyle/>
                    <a:p>
                      <a:pPr algn="ctr" latinLnBrk="1"/>
                      <a:endParaRPr lang="ko-KR" altLang="en-US" sz="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5047337"/>
                  </a:ext>
                </a:extLst>
              </a:tr>
              <a:tr h="165685">
                <a:tc>
                  <a:txBody>
                    <a:bodyPr/>
                    <a:lstStyle/>
                    <a:p>
                      <a:pPr algn="ctr" latinLnBrk="1"/>
                      <a:endParaRPr lang="ko-KR" altLang="en-US" sz="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8048268"/>
                  </a:ext>
                </a:extLst>
              </a:tr>
            </a:tbl>
          </a:graphicData>
        </a:graphic>
      </p:graphicFrame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53E08434-F9ED-445D-8CD7-54953F239B1A}"/>
              </a:ext>
            </a:extLst>
          </p:cNvPr>
          <p:cNvCxnSpPr>
            <a:cxnSpLocks/>
          </p:cNvCxnSpPr>
          <p:nvPr/>
        </p:nvCxnSpPr>
        <p:spPr>
          <a:xfrm>
            <a:off x="7713836" y="3430735"/>
            <a:ext cx="518843" cy="534994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F4C262EC-B466-43A3-8C59-7259DFF3395B}"/>
              </a:ext>
            </a:extLst>
          </p:cNvPr>
          <p:cNvCxnSpPr>
            <a:cxnSpLocks/>
          </p:cNvCxnSpPr>
          <p:nvPr/>
        </p:nvCxnSpPr>
        <p:spPr>
          <a:xfrm>
            <a:off x="7723361" y="3608535"/>
            <a:ext cx="495300" cy="161925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B2774455-FC10-4344-9226-F49F10006485}"/>
              </a:ext>
            </a:extLst>
          </p:cNvPr>
          <p:cNvCxnSpPr>
            <a:cxnSpLocks/>
          </p:cNvCxnSpPr>
          <p:nvPr/>
        </p:nvCxnSpPr>
        <p:spPr>
          <a:xfrm flipV="1">
            <a:off x="7713836" y="3611710"/>
            <a:ext cx="508000" cy="161925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AAA6E93A-2335-4EA6-A034-4065432E7DE3}"/>
              </a:ext>
            </a:extLst>
          </p:cNvPr>
          <p:cNvCxnSpPr>
            <a:cxnSpLocks/>
          </p:cNvCxnSpPr>
          <p:nvPr/>
        </p:nvCxnSpPr>
        <p:spPr>
          <a:xfrm flipV="1">
            <a:off x="7712875" y="3425156"/>
            <a:ext cx="519804" cy="515015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BA2CB066-C28E-4789-9430-CD7998109EBC}"/>
              </a:ext>
            </a:extLst>
          </p:cNvPr>
          <p:cNvSpPr txBox="1"/>
          <p:nvPr/>
        </p:nvSpPr>
        <p:spPr>
          <a:xfrm>
            <a:off x="7408506" y="3312530"/>
            <a:ext cx="35576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/>
              <a:t>[0]</a:t>
            </a:r>
            <a:endParaRPr lang="ko-KR" altLang="en-US" sz="900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9140923-CD5D-4194-8003-6E86C0AFDBCE}"/>
              </a:ext>
            </a:extLst>
          </p:cNvPr>
          <p:cNvSpPr txBox="1"/>
          <p:nvPr/>
        </p:nvSpPr>
        <p:spPr>
          <a:xfrm>
            <a:off x="7408506" y="3478557"/>
            <a:ext cx="35576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/>
              <a:t>[1]</a:t>
            </a:r>
            <a:endParaRPr lang="ko-KR" altLang="en-US" sz="900" b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B9F0819-B701-4757-A7EA-2D7C11CB752B}"/>
              </a:ext>
            </a:extLst>
          </p:cNvPr>
          <p:cNvSpPr txBox="1"/>
          <p:nvPr/>
        </p:nvSpPr>
        <p:spPr>
          <a:xfrm rot="5400000">
            <a:off x="7438263" y="3691046"/>
            <a:ext cx="35576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/>
              <a:t>…</a:t>
            </a:r>
            <a:endParaRPr lang="ko-KR" altLang="en-US" sz="900" b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51F8377-F3BD-4CD1-8929-0DCEF32E5877}"/>
              </a:ext>
            </a:extLst>
          </p:cNvPr>
          <p:cNvSpPr txBox="1"/>
          <p:nvPr/>
        </p:nvSpPr>
        <p:spPr>
          <a:xfrm>
            <a:off x="7364664" y="3828650"/>
            <a:ext cx="45455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/>
              <a:t>[n-1]</a:t>
            </a:r>
            <a:endParaRPr lang="ko-KR" altLang="en-US" sz="800" b="1" dirty="0"/>
          </a:p>
        </p:txBody>
      </p:sp>
      <p:graphicFrame>
        <p:nvGraphicFramePr>
          <p:cNvPr id="33" name="표 32">
            <a:extLst>
              <a:ext uri="{FF2B5EF4-FFF2-40B4-BE49-F238E27FC236}">
                <a16:creationId xmlns:a16="http://schemas.microsoft.com/office/drawing/2014/main" id="{73C5F502-710B-4B8F-8EF1-4B7A4030FBC7}"/>
              </a:ext>
            </a:extLst>
          </p:cNvPr>
          <p:cNvGraphicFramePr>
            <a:graphicFrameLocks noGrp="1"/>
          </p:cNvGraphicFramePr>
          <p:nvPr/>
        </p:nvGraphicFramePr>
        <p:xfrm>
          <a:off x="8234517" y="3361448"/>
          <a:ext cx="268898" cy="664695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68898">
                  <a:extLst>
                    <a:ext uri="{9D8B030D-6E8A-4147-A177-3AD203B41FA5}">
                      <a16:colId xmlns:a16="http://schemas.microsoft.com/office/drawing/2014/main" val="2536429746"/>
                    </a:ext>
                  </a:extLst>
                </a:gridCol>
              </a:tblGrid>
              <a:tr h="165685"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7104702"/>
                  </a:ext>
                </a:extLst>
              </a:tr>
              <a:tr h="165685">
                <a:tc>
                  <a:txBody>
                    <a:bodyPr/>
                    <a:lstStyle/>
                    <a:p>
                      <a:pPr algn="ctr" latinLnBrk="1"/>
                      <a:endParaRPr lang="ko-KR" altLang="en-US" sz="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8414723"/>
                  </a:ext>
                </a:extLst>
              </a:tr>
              <a:tr h="165685">
                <a:tc>
                  <a:txBody>
                    <a:bodyPr/>
                    <a:lstStyle/>
                    <a:p>
                      <a:pPr algn="ctr" latinLnBrk="1"/>
                      <a:endParaRPr lang="ko-KR" altLang="en-US" sz="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5047337"/>
                  </a:ext>
                </a:extLst>
              </a:tr>
              <a:tr h="165685">
                <a:tc>
                  <a:txBody>
                    <a:bodyPr/>
                    <a:lstStyle/>
                    <a:p>
                      <a:pPr algn="ctr" latinLnBrk="1"/>
                      <a:endParaRPr lang="ko-KR" altLang="en-US" sz="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8048268"/>
                  </a:ext>
                </a:extLst>
              </a:tr>
            </a:tbl>
          </a:graphicData>
        </a:graphic>
      </p:graphicFrame>
      <p:sp>
        <p:nvSpPr>
          <p:cNvPr id="34" name="TextBox 33">
            <a:extLst>
              <a:ext uri="{FF2B5EF4-FFF2-40B4-BE49-F238E27FC236}">
                <a16:creationId xmlns:a16="http://schemas.microsoft.com/office/drawing/2014/main" id="{3610074C-2828-4DE8-AB33-1041A9E2A2CB}"/>
              </a:ext>
            </a:extLst>
          </p:cNvPr>
          <p:cNvSpPr txBox="1"/>
          <p:nvPr/>
        </p:nvSpPr>
        <p:spPr>
          <a:xfrm>
            <a:off x="8205094" y="3482856"/>
            <a:ext cx="35576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/>
              <a:t>[2]</a:t>
            </a:r>
            <a:endParaRPr lang="ko-KR" altLang="en-US" sz="900" b="1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E9718BD-021F-4377-B838-5A382CB72077}"/>
              </a:ext>
            </a:extLst>
          </p:cNvPr>
          <p:cNvSpPr txBox="1"/>
          <p:nvPr/>
        </p:nvSpPr>
        <p:spPr>
          <a:xfrm rot="5400000">
            <a:off x="8234851" y="3695345"/>
            <a:ext cx="35576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/>
              <a:t>…</a:t>
            </a:r>
            <a:endParaRPr lang="ko-KR" altLang="en-US" sz="900" b="1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671C1FB-EC79-4D39-8EBB-7B3BFF5EE380}"/>
              </a:ext>
            </a:extLst>
          </p:cNvPr>
          <p:cNvSpPr txBox="1"/>
          <p:nvPr/>
        </p:nvSpPr>
        <p:spPr>
          <a:xfrm>
            <a:off x="8203322" y="3813425"/>
            <a:ext cx="35576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/>
              <a:t>[1]</a:t>
            </a:r>
            <a:endParaRPr lang="ko-KR" altLang="en-US" sz="900" b="1" dirty="0"/>
          </a:p>
        </p:txBody>
      </p:sp>
      <p:graphicFrame>
        <p:nvGraphicFramePr>
          <p:cNvPr id="37" name="표 36">
            <a:extLst>
              <a:ext uri="{FF2B5EF4-FFF2-40B4-BE49-F238E27FC236}">
                <a16:creationId xmlns:a16="http://schemas.microsoft.com/office/drawing/2014/main" id="{88CDD6BD-33FF-4D42-A2AC-48E200BA247B}"/>
              </a:ext>
            </a:extLst>
          </p:cNvPr>
          <p:cNvGraphicFramePr>
            <a:graphicFrameLocks noGrp="1"/>
          </p:cNvGraphicFramePr>
          <p:nvPr/>
        </p:nvGraphicFramePr>
        <p:xfrm>
          <a:off x="7437929" y="4409520"/>
          <a:ext cx="268898" cy="664695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68898">
                  <a:extLst>
                    <a:ext uri="{9D8B030D-6E8A-4147-A177-3AD203B41FA5}">
                      <a16:colId xmlns:a16="http://schemas.microsoft.com/office/drawing/2014/main" val="2536429746"/>
                    </a:ext>
                  </a:extLst>
                </a:gridCol>
              </a:tblGrid>
              <a:tr h="165685"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7104702"/>
                  </a:ext>
                </a:extLst>
              </a:tr>
              <a:tr h="165685">
                <a:tc>
                  <a:txBody>
                    <a:bodyPr/>
                    <a:lstStyle/>
                    <a:p>
                      <a:pPr algn="ctr" latinLnBrk="1"/>
                      <a:endParaRPr lang="ko-KR" altLang="en-US" sz="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8414723"/>
                  </a:ext>
                </a:extLst>
              </a:tr>
              <a:tr h="165685">
                <a:tc>
                  <a:txBody>
                    <a:bodyPr/>
                    <a:lstStyle/>
                    <a:p>
                      <a:pPr algn="ctr" latinLnBrk="1"/>
                      <a:endParaRPr lang="ko-KR" altLang="en-US" sz="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5047337"/>
                  </a:ext>
                </a:extLst>
              </a:tr>
              <a:tr h="165685">
                <a:tc>
                  <a:txBody>
                    <a:bodyPr/>
                    <a:lstStyle/>
                    <a:p>
                      <a:pPr algn="ctr" latinLnBrk="1"/>
                      <a:endParaRPr lang="ko-KR" altLang="en-US" sz="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8048268"/>
                  </a:ext>
                </a:extLst>
              </a:tr>
            </a:tbl>
          </a:graphicData>
        </a:graphic>
      </p:graphicFrame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F1A00E4D-FD45-4D11-8451-02592429F5FA}"/>
              </a:ext>
            </a:extLst>
          </p:cNvPr>
          <p:cNvCxnSpPr>
            <a:cxnSpLocks/>
          </p:cNvCxnSpPr>
          <p:nvPr/>
        </p:nvCxnSpPr>
        <p:spPr>
          <a:xfrm>
            <a:off x="7713836" y="4483106"/>
            <a:ext cx="518843" cy="534994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6167F440-9D8E-479C-94CC-E1C8CB0F7261}"/>
              </a:ext>
            </a:extLst>
          </p:cNvPr>
          <p:cNvCxnSpPr>
            <a:cxnSpLocks/>
          </p:cNvCxnSpPr>
          <p:nvPr/>
        </p:nvCxnSpPr>
        <p:spPr>
          <a:xfrm>
            <a:off x="7723361" y="4660906"/>
            <a:ext cx="495300" cy="161925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F495D642-F43A-460E-8264-80DF90BA7AAB}"/>
              </a:ext>
            </a:extLst>
          </p:cNvPr>
          <p:cNvCxnSpPr>
            <a:cxnSpLocks/>
          </p:cNvCxnSpPr>
          <p:nvPr/>
        </p:nvCxnSpPr>
        <p:spPr>
          <a:xfrm flipV="1">
            <a:off x="7713836" y="4664081"/>
            <a:ext cx="508000" cy="161925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8A367F86-B362-49F2-82E2-7BC8213C1313}"/>
              </a:ext>
            </a:extLst>
          </p:cNvPr>
          <p:cNvCxnSpPr>
            <a:cxnSpLocks/>
          </p:cNvCxnSpPr>
          <p:nvPr/>
        </p:nvCxnSpPr>
        <p:spPr>
          <a:xfrm flipV="1">
            <a:off x="7712875" y="4477527"/>
            <a:ext cx="519804" cy="515015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8FDE1305-FD0D-463A-BA69-1621C8268AE0}"/>
              </a:ext>
            </a:extLst>
          </p:cNvPr>
          <p:cNvSpPr txBox="1"/>
          <p:nvPr/>
        </p:nvSpPr>
        <p:spPr>
          <a:xfrm>
            <a:off x="7408506" y="4364901"/>
            <a:ext cx="35576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/>
              <a:t>[0]</a:t>
            </a:r>
            <a:endParaRPr lang="ko-KR" altLang="en-US" sz="900" b="1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DAECA83-36C2-477A-AAFE-1E399F3421B0}"/>
              </a:ext>
            </a:extLst>
          </p:cNvPr>
          <p:cNvSpPr txBox="1"/>
          <p:nvPr/>
        </p:nvSpPr>
        <p:spPr>
          <a:xfrm>
            <a:off x="7408506" y="4530928"/>
            <a:ext cx="35576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/>
              <a:t>[1]</a:t>
            </a:r>
            <a:endParaRPr lang="ko-KR" altLang="en-US" sz="900" b="1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6D215D2-6256-484A-BC4A-FBB4CF8A1F98}"/>
              </a:ext>
            </a:extLst>
          </p:cNvPr>
          <p:cNvSpPr txBox="1"/>
          <p:nvPr/>
        </p:nvSpPr>
        <p:spPr>
          <a:xfrm rot="5400000">
            <a:off x="7438263" y="4743417"/>
            <a:ext cx="35576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/>
              <a:t>…</a:t>
            </a:r>
            <a:endParaRPr lang="ko-KR" altLang="en-US" sz="900" b="1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69C3F6F-B19F-40D0-B17E-4A81E9E8455A}"/>
              </a:ext>
            </a:extLst>
          </p:cNvPr>
          <p:cNvSpPr txBox="1"/>
          <p:nvPr/>
        </p:nvSpPr>
        <p:spPr>
          <a:xfrm>
            <a:off x="7364664" y="4881021"/>
            <a:ext cx="45455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/>
              <a:t>[n-1]</a:t>
            </a:r>
            <a:endParaRPr lang="ko-KR" altLang="en-US" sz="800" b="1" dirty="0"/>
          </a:p>
        </p:txBody>
      </p:sp>
      <p:graphicFrame>
        <p:nvGraphicFramePr>
          <p:cNvPr id="46" name="표 45">
            <a:extLst>
              <a:ext uri="{FF2B5EF4-FFF2-40B4-BE49-F238E27FC236}">
                <a16:creationId xmlns:a16="http://schemas.microsoft.com/office/drawing/2014/main" id="{DBDC0CE0-6FEB-4D1B-BEBD-0583A584F3FE}"/>
              </a:ext>
            </a:extLst>
          </p:cNvPr>
          <p:cNvGraphicFramePr>
            <a:graphicFrameLocks noGrp="1"/>
          </p:cNvGraphicFramePr>
          <p:nvPr/>
        </p:nvGraphicFramePr>
        <p:xfrm>
          <a:off x="8234517" y="4413819"/>
          <a:ext cx="268898" cy="664695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68898">
                  <a:extLst>
                    <a:ext uri="{9D8B030D-6E8A-4147-A177-3AD203B41FA5}">
                      <a16:colId xmlns:a16="http://schemas.microsoft.com/office/drawing/2014/main" val="2536429746"/>
                    </a:ext>
                  </a:extLst>
                </a:gridCol>
              </a:tblGrid>
              <a:tr h="165685"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7104702"/>
                  </a:ext>
                </a:extLst>
              </a:tr>
              <a:tr h="165685">
                <a:tc>
                  <a:txBody>
                    <a:bodyPr/>
                    <a:lstStyle/>
                    <a:p>
                      <a:pPr algn="ctr" latinLnBrk="1"/>
                      <a:endParaRPr lang="ko-KR" altLang="en-US" sz="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8414723"/>
                  </a:ext>
                </a:extLst>
              </a:tr>
              <a:tr h="165685">
                <a:tc>
                  <a:txBody>
                    <a:bodyPr/>
                    <a:lstStyle/>
                    <a:p>
                      <a:pPr algn="ctr" latinLnBrk="1"/>
                      <a:endParaRPr lang="ko-KR" altLang="en-US" sz="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5047337"/>
                  </a:ext>
                </a:extLst>
              </a:tr>
              <a:tr h="165685">
                <a:tc>
                  <a:txBody>
                    <a:bodyPr/>
                    <a:lstStyle/>
                    <a:p>
                      <a:pPr algn="ctr" latinLnBrk="1"/>
                      <a:endParaRPr lang="ko-KR" altLang="en-US" sz="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8048268"/>
                  </a:ext>
                </a:extLst>
              </a:tr>
            </a:tbl>
          </a:graphicData>
        </a:graphic>
      </p:graphicFrame>
      <p:sp>
        <p:nvSpPr>
          <p:cNvPr id="47" name="TextBox 46">
            <a:extLst>
              <a:ext uri="{FF2B5EF4-FFF2-40B4-BE49-F238E27FC236}">
                <a16:creationId xmlns:a16="http://schemas.microsoft.com/office/drawing/2014/main" id="{888BFEA7-78C8-4B45-9BCC-330672C94F9D}"/>
              </a:ext>
            </a:extLst>
          </p:cNvPr>
          <p:cNvSpPr txBox="1"/>
          <p:nvPr/>
        </p:nvSpPr>
        <p:spPr>
          <a:xfrm>
            <a:off x="8205094" y="4535227"/>
            <a:ext cx="35576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/>
              <a:t>[2]</a:t>
            </a:r>
            <a:endParaRPr lang="ko-KR" altLang="en-US" sz="900" b="1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F03797F-388A-49BD-81D7-F8D2E43357AA}"/>
              </a:ext>
            </a:extLst>
          </p:cNvPr>
          <p:cNvSpPr txBox="1"/>
          <p:nvPr/>
        </p:nvSpPr>
        <p:spPr>
          <a:xfrm rot="5400000">
            <a:off x="8234851" y="4747716"/>
            <a:ext cx="35576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/>
              <a:t>…</a:t>
            </a:r>
            <a:endParaRPr lang="ko-KR" altLang="en-US" sz="900" b="1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C6C4B69-77F5-4774-A6F7-4622707C41F9}"/>
              </a:ext>
            </a:extLst>
          </p:cNvPr>
          <p:cNvSpPr txBox="1"/>
          <p:nvPr/>
        </p:nvSpPr>
        <p:spPr>
          <a:xfrm>
            <a:off x="8203322" y="4865796"/>
            <a:ext cx="35576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/>
              <a:t>[1]</a:t>
            </a:r>
            <a:endParaRPr lang="ko-KR" altLang="en-US" sz="900" b="1" dirty="0"/>
          </a:p>
        </p:txBody>
      </p:sp>
      <p:graphicFrame>
        <p:nvGraphicFramePr>
          <p:cNvPr id="50" name="표 49">
            <a:extLst>
              <a:ext uri="{FF2B5EF4-FFF2-40B4-BE49-F238E27FC236}">
                <a16:creationId xmlns:a16="http://schemas.microsoft.com/office/drawing/2014/main" id="{128246C5-F889-4D7D-BBC8-55DC80A63EBC}"/>
              </a:ext>
            </a:extLst>
          </p:cNvPr>
          <p:cNvGraphicFramePr>
            <a:graphicFrameLocks noGrp="1"/>
          </p:cNvGraphicFramePr>
          <p:nvPr/>
        </p:nvGraphicFramePr>
        <p:xfrm>
          <a:off x="7437929" y="5497513"/>
          <a:ext cx="268898" cy="664695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68898">
                  <a:extLst>
                    <a:ext uri="{9D8B030D-6E8A-4147-A177-3AD203B41FA5}">
                      <a16:colId xmlns:a16="http://schemas.microsoft.com/office/drawing/2014/main" val="2536429746"/>
                    </a:ext>
                  </a:extLst>
                </a:gridCol>
              </a:tblGrid>
              <a:tr h="165685"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7104702"/>
                  </a:ext>
                </a:extLst>
              </a:tr>
              <a:tr h="165685">
                <a:tc>
                  <a:txBody>
                    <a:bodyPr/>
                    <a:lstStyle/>
                    <a:p>
                      <a:pPr algn="ctr" latinLnBrk="1"/>
                      <a:endParaRPr lang="ko-KR" altLang="en-US" sz="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8414723"/>
                  </a:ext>
                </a:extLst>
              </a:tr>
              <a:tr h="165685">
                <a:tc>
                  <a:txBody>
                    <a:bodyPr/>
                    <a:lstStyle/>
                    <a:p>
                      <a:pPr algn="ctr" latinLnBrk="1"/>
                      <a:endParaRPr lang="ko-KR" altLang="en-US" sz="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5047337"/>
                  </a:ext>
                </a:extLst>
              </a:tr>
              <a:tr h="165685">
                <a:tc>
                  <a:txBody>
                    <a:bodyPr/>
                    <a:lstStyle/>
                    <a:p>
                      <a:pPr algn="ctr" latinLnBrk="1"/>
                      <a:endParaRPr lang="ko-KR" altLang="en-US" sz="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8048268"/>
                  </a:ext>
                </a:extLst>
              </a:tr>
            </a:tbl>
          </a:graphicData>
        </a:graphic>
      </p:graphicFrame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093B5480-D2E7-4953-A47A-51586DD7CA65}"/>
              </a:ext>
            </a:extLst>
          </p:cNvPr>
          <p:cNvCxnSpPr>
            <a:cxnSpLocks/>
          </p:cNvCxnSpPr>
          <p:nvPr/>
        </p:nvCxnSpPr>
        <p:spPr>
          <a:xfrm>
            <a:off x="7713836" y="5571099"/>
            <a:ext cx="518843" cy="534994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4A98F5BF-992C-4E3E-801E-6E27569E28BB}"/>
              </a:ext>
            </a:extLst>
          </p:cNvPr>
          <p:cNvCxnSpPr>
            <a:cxnSpLocks/>
          </p:cNvCxnSpPr>
          <p:nvPr/>
        </p:nvCxnSpPr>
        <p:spPr>
          <a:xfrm>
            <a:off x="7723361" y="5748899"/>
            <a:ext cx="495300" cy="161925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5E6D384A-89DD-405D-8C96-B126E8BC66F1}"/>
              </a:ext>
            </a:extLst>
          </p:cNvPr>
          <p:cNvCxnSpPr>
            <a:cxnSpLocks/>
          </p:cNvCxnSpPr>
          <p:nvPr/>
        </p:nvCxnSpPr>
        <p:spPr>
          <a:xfrm flipV="1">
            <a:off x="7713836" y="5752074"/>
            <a:ext cx="508000" cy="161925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92BF798D-768B-4B35-8A60-894EC6694EA4}"/>
              </a:ext>
            </a:extLst>
          </p:cNvPr>
          <p:cNvCxnSpPr>
            <a:cxnSpLocks/>
          </p:cNvCxnSpPr>
          <p:nvPr/>
        </p:nvCxnSpPr>
        <p:spPr>
          <a:xfrm flipV="1">
            <a:off x="7712875" y="5565520"/>
            <a:ext cx="519804" cy="515015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E9295BF1-62B9-46C5-B543-AB98D9513CCC}"/>
              </a:ext>
            </a:extLst>
          </p:cNvPr>
          <p:cNvSpPr txBox="1"/>
          <p:nvPr/>
        </p:nvSpPr>
        <p:spPr>
          <a:xfrm>
            <a:off x="7408506" y="5452894"/>
            <a:ext cx="35576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/>
              <a:t>[0]</a:t>
            </a:r>
            <a:endParaRPr lang="ko-KR" altLang="en-US" sz="900" b="1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D4BD97F-1FDA-4E4E-BDA7-89DD1223F467}"/>
              </a:ext>
            </a:extLst>
          </p:cNvPr>
          <p:cNvSpPr txBox="1"/>
          <p:nvPr/>
        </p:nvSpPr>
        <p:spPr>
          <a:xfrm>
            <a:off x="7408506" y="5618920"/>
            <a:ext cx="3497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/>
              <a:t>[1]</a:t>
            </a:r>
            <a:endParaRPr lang="ko-KR" altLang="en-US" sz="900" b="1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CBD932D-A130-4364-A813-16CB56FB6554}"/>
              </a:ext>
            </a:extLst>
          </p:cNvPr>
          <p:cNvSpPr txBox="1"/>
          <p:nvPr/>
        </p:nvSpPr>
        <p:spPr>
          <a:xfrm rot="5400000">
            <a:off x="7438263" y="5831410"/>
            <a:ext cx="35576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/>
              <a:t>…</a:t>
            </a:r>
            <a:endParaRPr lang="ko-KR" altLang="en-US" sz="900" b="1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E3EA214D-F72B-4E2D-A5A1-756EAF8F2D77}"/>
              </a:ext>
            </a:extLst>
          </p:cNvPr>
          <p:cNvSpPr txBox="1"/>
          <p:nvPr/>
        </p:nvSpPr>
        <p:spPr>
          <a:xfrm>
            <a:off x="7364664" y="5969014"/>
            <a:ext cx="45455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/>
              <a:t>[n-1]</a:t>
            </a:r>
            <a:endParaRPr lang="ko-KR" altLang="en-US" sz="800" b="1" dirty="0"/>
          </a:p>
        </p:txBody>
      </p:sp>
      <p:graphicFrame>
        <p:nvGraphicFramePr>
          <p:cNvPr id="59" name="표 58">
            <a:extLst>
              <a:ext uri="{FF2B5EF4-FFF2-40B4-BE49-F238E27FC236}">
                <a16:creationId xmlns:a16="http://schemas.microsoft.com/office/drawing/2014/main" id="{B72BE0F2-ECBA-4BD6-BA8D-5A2110949DA1}"/>
              </a:ext>
            </a:extLst>
          </p:cNvPr>
          <p:cNvGraphicFramePr>
            <a:graphicFrameLocks noGrp="1"/>
          </p:cNvGraphicFramePr>
          <p:nvPr/>
        </p:nvGraphicFramePr>
        <p:xfrm>
          <a:off x="8234517" y="5501812"/>
          <a:ext cx="268898" cy="664695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68898">
                  <a:extLst>
                    <a:ext uri="{9D8B030D-6E8A-4147-A177-3AD203B41FA5}">
                      <a16:colId xmlns:a16="http://schemas.microsoft.com/office/drawing/2014/main" val="2536429746"/>
                    </a:ext>
                  </a:extLst>
                </a:gridCol>
              </a:tblGrid>
              <a:tr h="165685"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7104702"/>
                  </a:ext>
                </a:extLst>
              </a:tr>
              <a:tr h="165685">
                <a:tc>
                  <a:txBody>
                    <a:bodyPr/>
                    <a:lstStyle/>
                    <a:p>
                      <a:pPr algn="ctr" latinLnBrk="1"/>
                      <a:endParaRPr lang="ko-KR" altLang="en-US" sz="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8414723"/>
                  </a:ext>
                </a:extLst>
              </a:tr>
              <a:tr h="165685">
                <a:tc>
                  <a:txBody>
                    <a:bodyPr/>
                    <a:lstStyle/>
                    <a:p>
                      <a:pPr algn="ctr" latinLnBrk="1"/>
                      <a:endParaRPr lang="ko-KR" altLang="en-US" sz="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5047337"/>
                  </a:ext>
                </a:extLst>
              </a:tr>
              <a:tr h="165685">
                <a:tc>
                  <a:txBody>
                    <a:bodyPr/>
                    <a:lstStyle/>
                    <a:p>
                      <a:pPr algn="ctr" latinLnBrk="1"/>
                      <a:endParaRPr lang="ko-KR" altLang="en-US" sz="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8048268"/>
                  </a:ext>
                </a:extLst>
              </a:tr>
            </a:tbl>
          </a:graphicData>
        </a:graphic>
      </p:graphicFrame>
      <p:sp>
        <p:nvSpPr>
          <p:cNvPr id="60" name="TextBox 59">
            <a:extLst>
              <a:ext uri="{FF2B5EF4-FFF2-40B4-BE49-F238E27FC236}">
                <a16:creationId xmlns:a16="http://schemas.microsoft.com/office/drawing/2014/main" id="{0803CD97-3B54-4DEA-A180-58EDBD594589}"/>
              </a:ext>
            </a:extLst>
          </p:cNvPr>
          <p:cNvSpPr txBox="1"/>
          <p:nvPr/>
        </p:nvSpPr>
        <p:spPr>
          <a:xfrm>
            <a:off x="8205094" y="5623220"/>
            <a:ext cx="35576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/>
              <a:t>[2]</a:t>
            </a:r>
            <a:endParaRPr lang="ko-KR" altLang="en-US" sz="900" b="1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2D384E41-65BD-4D0B-939F-EB0E233D65FF}"/>
              </a:ext>
            </a:extLst>
          </p:cNvPr>
          <p:cNvSpPr txBox="1"/>
          <p:nvPr/>
        </p:nvSpPr>
        <p:spPr>
          <a:xfrm rot="5400000">
            <a:off x="8234851" y="5835709"/>
            <a:ext cx="35576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/>
              <a:t>…</a:t>
            </a:r>
            <a:endParaRPr lang="ko-KR" altLang="en-US" sz="900" b="1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A41B5E5-9D70-4A0C-A918-E660AD714C8D}"/>
              </a:ext>
            </a:extLst>
          </p:cNvPr>
          <p:cNvSpPr txBox="1"/>
          <p:nvPr/>
        </p:nvSpPr>
        <p:spPr>
          <a:xfrm>
            <a:off x="8203322" y="5953789"/>
            <a:ext cx="35576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/>
              <a:t>[1]</a:t>
            </a:r>
            <a:endParaRPr lang="ko-KR" altLang="en-US" sz="900" b="1" dirty="0"/>
          </a:p>
        </p:txBody>
      </p:sp>
      <p:graphicFrame>
        <p:nvGraphicFramePr>
          <p:cNvPr id="63" name="표 62">
            <a:extLst>
              <a:ext uri="{FF2B5EF4-FFF2-40B4-BE49-F238E27FC236}">
                <a16:creationId xmlns:a16="http://schemas.microsoft.com/office/drawing/2014/main" id="{088167E9-DA20-4F6B-9E29-3278980DD4B9}"/>
              </a:ext>
            </a:extLst>
          </p:cNvPr>
          <p:cNvGraphicFramePr>
            <a:graphicFrameLocks noGrp="1"/>
          </p:cNvGraphicFramePr>
          <p:nvPr/>
        </p:nvGraphicFramePr>
        <p:xfrm>
          <a:off x="3943004" y="2059552"/>
          <a:ext cx="1072542" cy="4166226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072542">
                  <a:extLst>
                    <a:ext uri="{9D8B030D-6E8A-4147-A177-3AD203B41FA5}">
                      <a16:colId xmlns:a16="http://schemas.microsoft.com/office/drawing/2014/main" val="4292676032"/>
                    </a:ext>
                  </a:extLst>
                </a:gridCol>
              </a:tblGrid>
              <a:tr h="10439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[3n+1:4n]</a:t>
                      </a:r>
                      <a:endParaRPr lang="ko-KR" altLang="en-US" sz="1400" b="1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192271"/>
                  </a:ext>
                </a:extLst>
              </a:tr>
              <a:tr h="104076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[2n+1:3n]</a:t>
                      </a:r>
                      <a:endParaRPr lang="ko-KR" altLang="en-US" sz="1400" b="1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7228246"/>
                  </a:ext>
                </a:extLst>
              </a:tr>
              <a:tr h="104076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[n+1:2n]</a:t>
                      </a:r>
                      <a:endParaRPr lang="ko-KR" altLang="en-US" sz="1400" b="1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2609161"/>
                  </a:ext>
                </a:extLst>
              </a:tr>
              <a:tr h="104076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[0:n]</a:t>
                      </a:r>
                      <a:endParaRPr lang="ko-KR" altLang="en-US" sz="1400" b="1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543587"/>
                  </a:ext>
                </a:extLst>
              </a:tr>
            </a:tbl>
          </a:graphicData>
        </a:graphic>
      </p:graphicFrame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544F9547-C1CA-457F-98F4-2A7883EDBA56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8659313" y="2532950"/>
            <a:ext cx="1782604" cy="15438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1E6BD2F4-B6D9-43DA-98A9-225F154CC0CC}"/>
              </a:ext>
            </a:extLst>
          </p:cNvPr>
          <p:cNvSpPr/>
          <p:nvPr/>
        </p:nvSpPr>
        <p:spPr>
          <a:xfrm>
            <a:off x="7030237" y="2052856"/>
            <a:ext cx="959927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900" b="1" dirty="0">
                <a:latin typeface="Arial" panose="020B0604020202020204" pitchFamily="34" charset="0"/>
                <a:cs typeface="Arial" panose="020B0604020202020204" pitchFamily="34" charset="0"/>
              </a:rPr>
              <a:t>Thread 0 </a:t>
            </a:r>
            <a:endParaRPr lang="ko-KR" altLang="en-US" sz="9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A95BC484-C80E-4D6B-8A68-E5CC4EB54B1B}"/>
              </a:ext>
            </a:extLst>
          </p:cNvPr>
          <p:cNvSpPr/>
          <p:nvPr/>
        </p:nvSpPr>
        <p:spPr>
          <a:xfrm>
            <a:off x="7023541" y="3134599"/>
            <a:ext cx="959927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900" b="1" dirty="0">
                <a:latin typeface="Arial" panose="020B0604020202020204" pitchFamily="34" charset="0"/>
                <a:cs typeface="Arial" panose="020B0604020202020204" pitchFamily="34" charset="0"/>
              </a:rPr>
              <a:t>Thread 1 </a:t>
            </a:r>
            <a:endParaRPr lang="ko-KR" altLang="en-US" sz="9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7146E09E-38E1-4845-8B88-DF17B78846F3}"/>
              </a:ext>
            </a:extLst>
          </p:cNvPr>
          <p:cNvSpPr/>
          <p:nvPr/>
        </p:nvSpPr>
        <p:spPr>
          <a:xfrm>
            <a:off x="7018640" y="4202369"/>
            <a:ext cx="959927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900" b="1" dirty="0">
                <a:latin typeface="Arial" panose="020B0604020202020204" pitchFamily="34" charset="0"/>
                <a:cs typeface="Arial" panose="020B0604020202020204" pitchFamily="34" charset="0"/>
              </a:rPr>
              <a:t>Thread 2 </a:t>
            </a:r>
            <a:endParaRPr lang="ko-KR" altLang="en-US" sz="9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B91154ED-1DA7-47D4-B7B3-9CC49026E4EE}"/>
              </a:ext>
            </a:extLst>
          </p:cNvPr>
          <p:cNvSpPr/>
          <p:nvPr/>
        </p:nvSpPr>
        <p:spPr>
          <a:xfrm>
            <a:off x="7041523" y="5272988"/>
            <a:ext cx="959927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900" b="1" dirty="0">
                <a:latin typeface="Arial" panose="020B0604020202020204" pitchFamily="34" charset="0"/>
                <a:cs typeface="Arial" panose="020B0604020202020204" pitchFamily="34" charset="0"/>
              </a:rPr>
              <a:t>Thread 3 </a:t>
            </a:r>
            <a:endParaRPr lang="ko-KR" altLang="en-US" sz="9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DCDC619D-255A-4BB8-B98D-8B2AA6C73B28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8649183" y="3625287"/>
            <a:ext cx="1775684" cy="218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E77EB26E-833C-46FF-87F1-E6C7745C38F4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8649183" y="4676249"/>
            <a:ext cx="1792734" cy="16901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7D0B6C56-D98C-43AA-8AEB-38E32F446628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8649183" y="5754311"/>
            <a:ext cx="1792734" cy="6528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2" name="표 71">
            <a:extLst>
              <a:ext uri="{FF2B5EF4-FFF2-40B4-BE49-F238E27FC236}">
                <a16:creationId xmlns:a16="http://schemas.microsoft.com/office/drawing/2014/main" id="{05C5C5C7-C866-4C03-AF14-0B49B5A95D8F}"/>
              </a:ext>
            </a:extLst>
          </p:cNvPr>
          <p:cNvGraphicFramePr>
            <a:graphicFrameLocks noGrp="1"/>
          </p:cNvGraphicFramePr>
          <p:nvPr/>
        </p:nvGraphicFramePr>
        <p:xfrm>
          <a:off x="10441917" y="2069120"/>
          <a:ext cx="959927" cy="4144584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959927">
                  <a:extLst>
                    <a:ext uri="{9D8B030D-6E8A-4147-A177-3AD203B41FA5}">
                      <a16:colId xmlns:a16="http://schemas.microsoft.com/office/drawing/2014/main" val="4292676032"/>
                    </a:ext>
                  </a:extLst>
                </a:gridCol>
              </a:tblGrid>
              <a:tr h="10361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[3n+1:4n]</a:t>
                      </a:r>
                      <a:endParaRPr lang="ko-KR" altLang="en-US" sz="1400" b="1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192271"/>
                  </a:ext>
                </a:extLst>
              </a:tr>
              <a:tr h="10361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[2n+1:3n]</a:t>
                      </a:r>
                      <a:endParaRPr lang="ko-KR" altLang="en-US" sz="1400" b="1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7228246"/>
                  </a:ext>
                </a:extLst>
              </a:tr>
              <a:tr h="10361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[n+1:2n]</a:t>
                      </a:r>
                      <a:endParaRPr lang="ko-KR" altLang="en-US" sz="1400" b="1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2609161"/>
                  </a:ext>
                </a:extLst>
              </a:tr>
              <a:tr h="10361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[0:n]</a:t>
                      </a:r>
                      <a:endParaRPr lang="ko-KR" altLang="en-US" sz="1400" b="1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543587"/>
                  </a:ext>
                </a:extLst>
              </a:tr>
            </a:tbl>
          </a:graphicData>
        </a:graphic>
      </p:graphicFrame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546269ED-BF08-41C5-8DE3-C611E1881B93}"/>
              </a:ext>
            </a:extLst>
          </p:cNvPr>
          <p:cNvCxnSpPr>
            <a:cxnSpLocks/>
            <a:endCxn id="5" idx="1"/>
          </p:cNvCxnSpPr>
          <p:nvPr/>
        </p:nvCxnSpPr>
        <p:spPr>
          <a:xfrm flipV="1">
            <a:off x="5036085" y="2532950"/>
            <a:ext cx="2204489" cy="3150364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1F253E4D-E68E-460B-BB44-7F0938F207AE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5042054" y="2559845"/>
            <a:ext cx="2188390" cy="3194466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DEEA7266-217A-40C4-8EB3-9A1348BB4A34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5029355" y="3630229"/>
            <a:ext cx="2201089" cy="1046020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C98F49CF-79E2-4BE6-80F5-028344570ADD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5022067" y="3625287"/>
            <a:ext cx="2208377" cy="1065540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871D3316-373E-48B6-A21A-BEDF45BD2B27}"/>
              </a:ext>
            </a:extLst>
          </p:cNvPr>
          <p:cNvSpPr txBox="1"/>
          <p:nvPr/>
        </p:nvSpPr>
        <p:spPr>
          <a:xfrm>
            <a:off x="8163462" y="3321652"/>
            <a:ext cx="43275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/>
              <a:t>[n-1]</a:t>
            </a:r>
            <a:endParaRPr lang="ko-KR" altLang="en-US" sz="800" b="1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72600B97-24E1-44CC-8D4E-8229A7C738CE}"/>
              </a:ext>
            </a:extLst>
          </p:cNvPr>
          <p:cNvSpPr txBox="1"/>
          <p:nvPr/>
        </p:nvSpPr>
        <p:spPr>
          <a:xfrm>
            <a:off x="8163462" y="4380473"/>
            <a:ext cx="43275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/>
              <a:t>[n-1]</a:t>
            </a:r>
            <a:endParaRPr lang="ko-KR" altLang="en-US" sz="800" b="1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9625D4B-A20A-4B2A-896F-47B8C9D5FBB1}"/>
              </a:ext>
            </a:extLst>
          </p:cNvPr>
          <p:cNvSpPr txBox="1"/>
          <p:nvPr/>
        </p:nvSpPr>
        <p:spPr>
          <a:xfrm>
            <a:off x="8163462" y="5470269"/>
            <a:ext cx="43275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/>
              <a:t>[n-1]</a:t>
            </a:r>
            <a:endParaRPr lang="ko-KR" altLang="en-US" sz="800" b="1" dirty="0"/>
          </a:p>
        </p:txBody>
      </p:sp>
      <p:graphicFrame>
        <p:nvGraphicFramePr>
          <p:cNvPr id="80" name="표 79">
            <a:extLst>
              <a:ext uri="{FF2B5EF4-FFF2-40B4-BE49-F238E27FC236}">
                <a16:creationId xmlns:a16="http://schemas.microsoft.com/office/drawing/2014/main" id="{7F6D6DF8-7F46-4485-98A4-6EAAD089EB9E}"/>
              </a:ext>
            </a:extLst>
          </p:cNvPr>
          <p:cNvGraphicFramePr>
            <a:graphicFrameLocks noGrp="1"/>
          </p:cNvGraphicFramePr>
          <p:nvPr/>
        </p:nvGraphicFramePr>
        <p:xfrm>
          <a:off x="1112136" y="2024444"/>
          <a:ext cx="823607" cy="4166226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823607">
                  <a:extLst>
                    <a:ext uri="{9D8B030D-6E8A-4147-A177-3AD203B41FA5}">
                      <a16:colId xmlns:a16="http://schemas.microsoft.com/office/drawing/2014/main" val="4292676032"/>
                    </a:ext>
                  </a:extLst>
                </a:gridCol>
              </a:tblGrid>
              <a:tr h="8300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[4n:5n]</a:t>
                      </a:r>
                      <a:endParaRPr lang="ko-KR" altLang="en-US" sz="1200" b="1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2792333"/>
                  </a:ext>
                </a:extLst>
              </a:tr>
              <a:tr h="8340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[3n:4n]</a:t>
                      </a:r>
                      <a:endParaRPr lang="ko-KR" altLang="en-US" sz="1200" b="1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192271"/>
                  </a:ext>
                </a:extLst>
              </a:tr>
              <a:tr h="8340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[2n:3n]</a:t>
                      </a:r>
                      <a:endParaRPr lang="ko-KR" altLang="en-US" sz="1200" b="1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7228246"/>
                  </a:ext>
                </a:extLst>
              </a:tr>
              <a:tr h="8340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[n:2n]</a:t>
                      </a:r>
                      <a:endParaRPr lang="ko-KR" altLang="en-US" sz="1200" b="1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2609161"/>
                  </a:ext>
                </a:extLst>
              </a:tr>
              <a:tr h="8340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[0:n]</a:t>
                      </a:r>
                      <a:endParaRPr lang="ko-KR" altLang="en-US" sz="1200" b="1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543587"/>
                  </a:ext>
                </a:extLst>
              </a:tr>
            </a:tbl>
          </a:graphicData>
        </a:graphic>
      </p:graphicFrame>
      <p:sp>
        <p:nvSpPr>
          <p:cNvPr id="81" name="직사각형 80">
            <a:extLst>
              <a:ext uri="{FF2B5EF4-FFF2-40B4-BE49-F238E27FC236}">
                <a16:creationId xmlns:a16="http://schemas.microsoft.com/office/drawing/2014/main" id="{3BE14D39-B612-4D9C-9573-6D9CE20F8997}"/>
              </a:ext>
            </a:extLst>
          </p:cNvPr>
          <p:cNvSpPr/>
          <p:nvPr/>
        </p:nvSpPr>
        <p:spPr>
          <a:xfrm>
            <a:off x="1124972" y="2085106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0F4BD617-C248-4697-9150-FB9290EC9497}"/>
              </a:ext>
            </a:extLst>
          </p:cNvPr>
          <p:cNvSpPr/>
          <p:nvPr/>
        </p:nvSpPr>
        <p:spPr>
          <a:xfrm>
            <a:off x="1124972" y="2131072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D2119DC5-5C84-44B5-8002-931C62D57B62}"/>
              </a:ext>
            </a:extLst>
          </p:cNvPr>
          <p:cNvSpPr/>
          <p:nvPr/>
        </p:nvSpPr>
        <p:spPr>
          <a:xfrm>
            <a:off x="1124972" y="2177039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C3641EED-8DFE-454F-9F9F-AF258C382EC5}"/>
              </a:ext>
            </a:extLst>
          </p:cNvPr>
          <p:cNvSpPr/>
          <p:nvPr/>
        </p:nvSpPr>
        <p:spPr>
          <a:xfrm>
            <a:off x="1124972" y="2223005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6D14C914-A9E9-45C0-B9CE-41E7776CC502}"/>
              </a:ext>
            </a:extLst>
          </p:cNvPr>
          <p:cNvSpPr/>
          <p:nvPr/>
        </p:nvSpPr>
        <p:spPr>
          <a:xfrm>
            <a:off x="1124972" y="2041679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F04A041E-ED4D-4634-9835-3B7B1C1EBC7D}"/>
              </a:ext>
            </a:extLst>
          </p:cNvPr>
          <p:cNvSpPr/>
          <p:nvPr/>
        </p:nvSpPr>
        <p:spPr>
          <a:xfrm>
            <a:off x="1124972" y="2268972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C2BBED42-DAFA-4635-839C-4EAE99622054}"/>
              </a:ext>
            </a:extLst>
          </p:cNvPr>
          <p:cNvSpPr/>
          <p:nvPr/>
        </p:nvSpPr>
        <p:spPr>
          <a:xfrm>
            <a:off x="1124972" y="2314938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6018504F-0511-4A28-BDB6-9AD791CB6579}"/>
              </a:ext>
            </a:extLst>
          </p:cNvPr>
          <p:cNvSpPr/>
          <p:nvPr/>
        </p:nvSpPr>
        <p:spPr>
          <a:xfrm>
            <a:off x="1124972" y="2353370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74EE5B81-EA59-47E8-B7CA-CDFD8B036153}"/>
              </a:ext>
            </a:extLst>
          </p:cNvPr>
          <p:cNvSpPr/>
          <p:nvPr/>
        </p:nvSpPr>
        <p:spPr>
          <a:xfrm>
            <a:off x="1124972" y="2399337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CD46027B-A347-49BE-A57E-3F7126F281EA}"/>
              </a:ext>
            </a:extLst>
          </p:cNvPr>
          <p:cNvSpPr/>
          <p:nvPr/>
        </p:nvSpPr>
        <p:spPr>
          <a:xfrm>
            <a:off x="1124972" y="2445303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484CE762-1AF5-4AE3-9D76-8260AD7716C1}"/>
              </a:ext>
            </a:extLst>
          </p:cNvPr>
          <p:cNvSpPr/>
          <p:nvPr/>
        </p:nvSpPr>
        <p:spPr>
          <a:xfrm>
            <a:off x="1124972" y="2491270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9FACA878-275E-49B7-BEF8-220DF463EF7B}"/>
              </a:ext>
            </a:extLst>
          </p:cNvPr>
          <p:cNvSpPr/>
          <p:nvPr/>
        </p:nvSpPr>
        <p:spPr>
          <a:xfrm>
            <a:off x="1124972" y="2539022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08332F5A-5093-489C-96DB-A5DB9876EACB}"/>
              </a:ext>
            </a:extLst>
          </p:cNvPr>
          <p:cNvSpPr/>
          <p:nvPr/>
        </p:nvSpPr>
        <p:spPr>
          <a:xfrm>
            <a:off x="1124972" y="2583602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DEC25DD3-75E1-47CD-8506-5C658A9BEED8}"/>
              </a:ext>
            </a:extLst>
          </p:cNvPr>
          <p:cNvSpPr/>
          <p:nvPr/>
        </p:nvSpPr>
        <p:spPr>
          <a:xfrm>
            <a:off x="1124972" y="2629569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EEBFAE9E-718A-4540-8688-79F1A0C08EEA}"/>
              </a:ext>
            </a:extLst>
          </p:cNvPr>
          <p:cNvSpPr/>
          <p:nvPr/>
        </p:nvSpPr>
        <p:spPr>
          <a:xfrm>
            <a:off x="1124972" y="2673935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AB627C4A-04EC-45BB-BFB9-D6788B98DB95}"/>
              </a:ext>
            </a:extLst>
          </p:cNvPr>
          <p:cNvSpPr/>
          <p:nvPr/>
        </p:nvSpPr>
        <p:spPr>
          <a:xfrm>
            <a:off x="1124972" y="2717143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CB6BC434-8D3B-4FF9-B22E-9965E2A49831}"/>
              </a:ext>
            </a:extLst>
          </p:cNvPr>
          <p:cNvSpPr/>
          <p:nvPr/>
        </p:nvSpPr>
        <p:spPr>
          <a:xfrm>
            <a:off x="1124972" y="2755575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0080F3B7-ADFF-4B32-9AAF-DB04F7473B4C}"/>
              </a:ext>
            </a:extLst>
          </p:cNvPr>
          <p:cNvSpPr/>
          <p:nvPr/>
        </p:nvSpPr>
        <p:spPr>
          <a:xfrm>
            <a:off x="1124972" y="2845271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D7E99701-19B8-467E-BD3D-33C940E7BAF4}"/>
              </a:ext>
            </a:extLst>
          </p:cNvPr>
          <p:cNvSpPr/>
          <p:nvPr/>
        </p:nvSpPr>
        <p:spPr>
          <a:xfrm>
            <a:off x="1124972" y="2801844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E59C302D-D3B5-4D05-94EE-988197119449}"/>
              </a:ext>
            </a:extLst>
          </p:cNvPr>
          <p:cNvSpPr/>
          <p:nvPr/>
        </p:nvSpPr>
        <p:spPr>
          <a:xfrm>
            <a:off x="1124972" y="2888698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578D6D5F-F347-4427-A4B9-034FE0358C04}"/>
              </a:ext>
            </a:extLst>
          </p:cNvPr>
          <p:cNvSpPr/>
          <p:nvPr/>
        </p:nvSpPr>
        <p:spPr>
          <a:xfrm>
            <a:off x="1124972" y="2934664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29A50096-9276-41E8-AB38-FBC7AB72058D}"/>
              </a:ext>
            </a:extLst>
          </p:cNvPr>
          <p:cNvSpPr/>
          <p:nvPr/>
        </p:nvSpPr>
        <p:spPr>
          <a:xfrm>
            <a:off x="1124972" y="2981194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5B10DA6A-9C71-4370-A13C-7ABC87E534A7}"/>
              </a:ext>
            </a:extLst>
          </p:cNvPr>
          <p:cNvSpPr/>
          <p:nvPr/>
        </p:nvSpPr>
        <p:spPr>
          <a:xfrm>
            <a:off x="1124972" y="3019626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10BEC261-745D-4D01-960E-A74EAEC6AC59}"/>
              </a:ext>
            </a:extLst>
          </p:cNvPr>
          <p:cNvSpPr/>
          <p:nvPr/>
        </p:nvSpPr>
        <p:spPr>
          <a:xfrm>
            <a:off x="1124972" y="3062460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CAB89D5B-DEA1-4339-AD1E-F8CA368AF236}"/>
              </a:ext>
            </a:extLst>
          </p:cNvPr>
          <p:cNvSpPr/>
          <p:nvPr/>
        </p:nvSpPr>
        <p:spPr>
          <a:xfrm>
            <a:off x="1124972" y="3109617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1DB43CC7-B8FE-4B23-898A-33EF67B6DFCB}"/>
              </a:ext>
            </a:extLst>
          </p:cNvPr>
          <p:cNvSpPr/>
          <p:nvPr/>
        </p:nvSpPr>
        <p:spPr>
          <a:xfrm>
            <a:off x="1124972" y="3152825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99B50EDD-CCA3-49D7-B36D-02DCD709ED16}"/>
              </a:ext>
            </a:extLst>
          </p:cNvPr>
          <p:cNvSpPr/>
          <p:nvPr/>
        </p:nvSpPr>
        <p:spPr>
          <a:xfrm>
            <a:off x="1124972" y="3191257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91E367D8-D4ED-4E24-BEEA-5921A04975EE}"/>
              </a:ext>
            </a:extLst>
          </p:cNvPr>
          <p:cNvSpPr/>
          <p:nvPr/>
        </p:nvSpPr>
        <p:spPr>
          <a:xfrm>
            <a:off x="1124972" y="3280953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7B48C657-FC39-4888-BB3F-7C7BA74B3A5F}"/>
              </a:ext>
            </a:extLst>
          </p:cNvPr>
          <p:cNvSpPr/>
          <p:nvPr/>
        </p:nvSpPr>
        <p:spPr>
          <a:xfrm>
            <a:off x="1124972" y="3329974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5F871369-FAFD-41DA-BEB9-658C02AEFCFD}"/>
              </a:ext>
            </a:extLst>
          </p:cNvPr>
          <p:cNvSpPr/>
          <p:nvPr/>
        </p:nvSpPr>
        <p:spPr>
          <a:xfrm>
            <a:off x="1124965" y="3361010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D419B86C-3376-4778-B8CE-59EB219C5AFD}"/>
              </a:ext>
            </a:extLst>
          </p:cNvPr>
          <p:cNvSpPr/>
          <p:nvPr/>
        </p:nvSpPr>
        <p:spPr>
          <a:xfrm>
            <a:off x="1124972" y="3417072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19D10EF-FDC2-4DCB-A2C2-6027E4273478}"/>
              </a:ext>
            </a:extLst>
          </p:cNvPr>
          <p:cNvSpPr/>
          <p:nvPr/>
        </p:nvSpPr>
        <p:spPr>
          <a:xfrm>
            <a:off x="1124972" y="3455504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85044BDD-5EE7-4241-9897-9296445CEF8E}"/>
              </a:ext>
            </a:extLst>
          </p:cNvPr>
          <p:cNvSpPr/>
          <p:nvPr/>
        </p:nvSpPr>
        <p:spPr>
          <a:xfrm>
            <a:off x="1124972" y="3545200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7C5421BA-966F-4806-89BE-62D5B7F33F15}"/>
              </a:ext>
            </a:extLst>
          </p:cNvPr>
          <p:cNvSpPr/>
          <p:nvPr/>
        </p:nvSpPr>
        <p:spPr>
          <a:xfrm>
            <a:off x="1124972" y="3588627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8D5E6429-0404-44A6-92A1-9B6DD693B8DE}"/>
              </a:ext>
            </a:extLst>
          </p:cNvPr>
          <p:cNvSpPr/>
          <p:nvPr/>
        </p:nvSpPr>
        <p:spPr>
          <a:xfrm>
            <a:off x="1124972" y="3637636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BA70E8DB-76FB-48DD-B6E3-11408CC316F4}"/>
              </a:ext>
            </a:extLst>
          </p:cNvPr>
          <p:cNvSpPr/>
          <p:nvPr/>
        </p:nvSpPr>
        <p:spPr>
          <a:xfrm>
            <a:off x="1124972" y="3676068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5FB3AB7F-B341-44F6-A4D4-CBA7A7745044}"/>
              </a:ext>
            </a:extLst>
          </p:cNvPr>
          <p:cNvSpPr/>
          <p:nvPr/>
        </p:nvSpPr>
        <p:spPr>
          <a:xfrm>
            <a:off x="1124972" y="3765764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E4726E1B-45E2-44FF-A736-D1CFD6F0C759}"/>
              </a:ext>
            </a:extLst>
          </p:cNvPr>
          <p:cNvSpPr/>
          <p:nvPr/>
        </p:nvSpPr>
        <p:spPr>
          <a:xfrm>
            <a:off x="1124972" y="3809191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5120E317-3B69-47FF-A1D5-D0ABB403F8FE}"/>
              </a:ext>
            </a:extLst>
          </p:cNvPr>
          <p:cNvSpPr/>
          <p:nvPr/>
        </p:nvSpPr>
        <p:spPr>
          <a:xfrm>
            <a:off x="1124972" y="3855158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5CCFCAD0-703A-4A93-9573-B165F518F669}"/>
              </a:ext>
            </a:extLst>
          </p:cNvPr>
          <p:cNvSpPr/>
          <p:nvPr/>
        </p:nvSpPr>
        <p:spPr>
          <a:xfrm>
            <a:off x="1124972" y="3901687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B72D6EA5-849C-47CA-B0D9-AAC2B5CD9149}"/>
              </a:ext>
            </a:extLst>
          </p:cNvPr>
          <p:cNvSpPr/>
          <p:nvPr/>
        </p:nvSpPr>
        <p:spPr>
          <a:xfrm>
            <a:off x="1124972" y="3940119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CE21C186-0978-4632-8701-C3387A2FCBF7}"/>
              </a:ext>
            </a:extLst>
          </p:cNvPr>
          <p:cNvSpPr/>
          <p:nvPr/>
        </p:nvSpPr>
        <p:spPr>
          <a:xfrm>
            <a:off x="1124972" y="3982954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164829DD-81B0-494A-AA3B-30FB0E8F26EE}"/>
              </a:ext>
            </a:extLst>
          </p:cNvPr>
          <p:cNvSpPr/>
          <p:nvPr/>
        </p:nvSpPr>
        <p:spPr>
          <a:xfrm>
            <a:off x="1124972" y="4030111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0022497F-7250-420B-8AC9-C53DF4C30F3D}"/>
              </a:ext>
            </a:extLst>
          </p:cNvPr>
          <p:cNvSpPr/>
          <p:nvPr/>
        </p:nvSpPr>
        <p:spPr>
          <a:xfrm>
            <a:off x="1124972" y="4073318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F6EE3058-4374-4E8D-B32B-9DB7AB65486D}"/>
              </a:ext>
            </a:extLst>
          </p:cNvPr>
          <p:cNvSpPr/>
          <p:nvPr/>
        </p:nvSpPr>
        <p:spPr>
          <a:xfrm>
            <a:off x="1124972" y="4111750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7D26F40E-9031-4CC6-80C8-4AF350D40758}"/>
              </a:ext>
            </a:extLst>
          </p:cNvPr>
          <p:cNvSpPr/>
          <p:nvPr/>
        </p:nvSpPr>
        <p:spPr>
          <a:xfrm>
            <a:off x="1124972" y="4201446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B309FCC7-CCC1-41B8-AA88-27BE8E680867}"/>
              </a:ext>
            </a:extLst>
          </p:cNvPr>
          <p:cNvSpPr/>
          <p:nvPr/>
        </p:nvSpPr>
        <p:spPr>
          <a:xfrm>
            <a:off x="1124972" y="4158019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74263561-2DC6-4332-A6E9-8BA4378531C4}"/>
              </a:ext>
            </a:extLst>
          </p:cNvPr>
          <p:cNvSpPr/>
          <p:nvPr/>
        </p:nvSpPr>
        <p:spPr>
          <a:xfrm>
            <a:off x="1124972" y="4250467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3088C108-8E55-4D97-9E46-1522A97EAF04}"/>
              </a:ext>
            </a:extLst>
          </p:cNvPr>
          <p:cNvSpPr/>
          <p:nvPr/>
        </p:nvSpPr>
        <p:spPr>
          <a:xfrm>
            <a:off x="1124972" y="4290840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3999B97B-9D1F-4980-8247-E0AC77A4357E}"/>
              </a:ext>
            </a:extLst>
          </p:cNvPr>
          <p:cNvSpPr/>
          <p:nvPr/>
        </p:nvSpPr>
        <p:spPr>
          <a:xfrm>
            <a:off x="1124972" y="4337565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8C2FA4EB-2F85-49E2-A905-17948015904A}"/>
              </a:ext>
            </a:extLst>
          </p:cNvPr>
          <p:cNvSpPr/>
          <p:nvPr/>
        </p:nvSpPr>
        <p:spPr>
          <a:xfrm>
            <a:off x="1124972" y="4375997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3C085788-47ED-4FC0-8AB7-53375BDCDC0B}"/>
              </a:ext>
            </a:extLst>
          </p:cNvPr>
          <p:cNvSpPr/>
          <p:nvPr/>
        </p:nvSpPr>
        <p:spPr>
          <a:xfrm>
            <a:off x="1124972" y="4465693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5B540F74-FD28-48BF-9BE1-576A30B26553}"/>
              </a:ext>
            </a:extLst>
          </p:cNvPr>
          <p:cNvSpPr/>
          <p:nvPr/>
        </p:nvSpPr>
        <p:spPr>
          <a:xfrm>
            <a:off x="1124972" y="4422266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31BB778C-AC98-47F7-89E6-C0CB582A82B5}"/>
              </a:ext>
            </a:extLst>
          </p:cNvPr>
          <p:cNvSpPr/>
          <p:nvPr/>
        </p:nvSpPr>
        <p:spPr>
          <a:xfrm>
            <a:off x="1124972" y="4517785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6987FC04-D5E6-4A10-A49A-3125BAAC0875}"/>
              </a:ext>
            </a:extLst>
          </p:cNvPr>
          <p:cNvSpPr/>
          <p:nvPr/>
        </p:nvSpPr>
        <p:spPr>
          <a:xfrm>
            <a:off x="1124972" y="4574100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ACB94553-2ADD-437C-921D-BD660D4EBD98}"/>
              </a:ext>
            </a:extLst>
          </p:cNvPr>
          <p:cNvSpPr/>
          <p:nvPr/>
        </p:nvSpPr>
        <p:spPr>
          <a:xfrm>
            <a:off x="1124972" y="4617527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1C7F88C9-B97C-4A6E-9134-1F1412BC4B4E}"/>
              </a:ext>
            </a:extLst>
          </p:cNvPr>
          <p:cNvSpPr/>
          <p:nvPr/>
        </p:nvSpPr>
        <p:spPr>
          <a:xfrm>
            <a:off x="1124972" y="4663493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C90E2E28-C169-4994-B00F-366E11AB677A}"/>
              </a:ext>
            </a:extLst>
          </p:cNvPr>
          <p:cNvSpPr/>
          <p:nvPr/>
        </p:nvSpPr>
        <p:spPr>
          <a:xfrm>
            <a:off x="1124972" y="4710023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78B7FC7F-DE36-4294-85E8-F379F168A01F}"/>
              </a:ext>
            </a:extLst>
          </p:cNvPr>
          <p:cNvSpPr/>
          <p:nvPr/>
        </p:nvSpPr>
        <p:spPr>
          <a:xfrm>
            <a:off x="1124972" y="4748455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241CE214-3924-4D47-AEAC-81051A04E55C}"/>
              </a:ext>
            </a:extLst>
          </p:cNvPr>
          <p:cNvSpPr/>
          <p:nvPr/>
        </p:nvSpPr>
        <p:spPr>
          <a:xfrm>
            <a:off x="1124972" y="4791289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D0056920-437C-40CB-AB69-604D0C192BD9}"/>
              </a:ext>
            </a:extLst>
          </p:cNvPr>
          <p:cNvSpPr/>
          <p:nvPr/>
        </p:nvSpPr>
        <p:spPr>
          <a:xfrm>
            <a:off x="1124972" y="4838446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BAD72639-7C56-442B-BBFA-6AFCBFC639F2}"/>
              </a:ext>
            </a:extLst>
          </p:cNvPr>
          <p:cNvSpPr/>
          <p:nvPr/>
        </p:nvSpPr>
        <p:spPr>
          <a:xfrm>
            <a:off x="1124972" y="4881654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B3E736A7-4081-4E3D-9E77-86C8E80CE9D1}"/>
              </a:ext>
            </a:extLst>
          </p:cNvPr>
          <p:cNvSpPr/>
          <p:nvPr/>
        </p:nvSpPr>
        <p:spPr>
          <a:xfrm>
            <a:off x="1124972" y="4920086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3ABDBAFB-0D8C-4695-B19C-30772BA6FC1E}"/>
              </a:ext>
            </a:extLst>
          </p:cNvPr>
          <p:cNvSpPr/>
          <p:nvPr/>
        </p:nvSpPr>
        <p:spPr>
          <a:xfrm>
            <a:off x="1124972" y="5009782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2976E123-1701-4CF6-8616-849DA839189A}"/>
              </a:ext>
            </a:extLst>
          </p:cNvPr>
          <p:cNvSpPr/>
          <p:nvPr/>
        </p:nvSpPr>
        <p:spPr>
          <a:xfrm>
            <a:off x="1124972" y="4966355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8EE39C86-2CD4-49DF-9BF1-CA6FFAD439ED}"/>
              </a:ext>
            </a:extLst>
          </p:cNvPr>
          <p:cNvSpPr/>
          <p:nvPr/>
        </p:nvSpPr>
        <p:spPr>
          <a:xfrm>
            <a:off x="1124972" y="5058803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D436C7E5-F95D-4A7C-B5E2-61E481708E3F}"/>
              </a:ext>
            </a:extLst>
          </p:cNvPr>
          <p:cNvSpPr/>
          <p:nvPr/>
        </p:nvSpPr>
        <p:spPr>
          <a:xfrm>
            <a:off x="1124972" y="5099175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C000890C-D8FD-40D2-8549-0DBCE1850CCD}"/>
              </a:ext>
            </a:extLst>
          </p:cNvPr>
          <p:cNvSpPr/>
          <p:nvPr/>
        </p:nvSpPr>
        <p:spPr>
          <a:xfrm>
            <a:off x="1124972" y="5145901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552CAED3-B899-4EE9-9621-00DA035E87EA}"/>
              </a:ext>
            </a:extLst>
          </p:cNvPr>
          <p:cNvSpPr/>
          <p:nvPr/>
        </p:nvSpPr>
        <p:spPr>
          <a:xfrm>
            <a:off x="1124972" y="5184333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12AD8171-5EF8-4C1A-ACEA-9100EF4FF9A0}"/>
              </a:ext>
            </a:extLst>
          </p:cNvPr>
          <p:cNvSpPr/>
          <p:nvPr/>
        </p:nvSpPr>
        <p:spPr>
          <a:xfrm>
            <a:off x="1124972" y="5274029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AB7B97C9-A704-4545-9A17-BA5DE186003E}"/>
              </a:ext>
            </a:extLst>
          </p:cNvPr>
          <p:cNvSpPr/>
          <p:nvPr/>
        </p:nvSpPr>
        <p:spPr>
          <a:xfrm>
            <a:off x="1124972" y="5230602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69E9BED2-478A-4785-85E6-63B5BC7135D8}"/>
              </a:ext>
            </a:extLst>
          </p:cNvPr>
          <p:cNvSpPr/>
          <p:nvPr/>
        </p:nvSpPr>
        <p:spPr>
          <a:xfrm>
            <a:off x="1124972" y="5372862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CB2C1F7-6AA5-4E5C-B66F-FFC828F9353D}"/>
              </a:ext>
            </a:extLst>
          </p:cNvPr>
          <p:cNvSpPr/>
          <p:nvPr/>
        </p:nvSpPr>
        <p:spPr>
          <a:xfrm>
            <a:off x="1124972" y="5416069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F5FD805C-D6CB-43BE-BABB-10D1DF84601B}"/>
              </a:ext>
            </a:extLst>
          </p:cNvPr>
          <p:cNvSpPr/>
          <p:nvPr/>
        </p:nvSpPr>
        <p:spPr>
          <a:xfrm>
            <a:off x="1124970" y="5090388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20C60206-4CA4-49F0-B1A2-0C87343B0E20}"/>
              </a:ext>
            </a:extLst>
          </p:cNvPr>
          <p:cNvSpPr/>
          <p:nvPr/>
        </p:nvSpPr>
        <p:spPr>
          <a:xfrm>
            <a:off x="1124972" y="5544197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822BE059-9854-46E2-BFDA-9D1A9FDE20D5}"/>
              </a:ext>
            </a:extLst>
          </p:cNvPr>
          <p:cNvSpPr/>
          <p:nvPr/>
        </p:nvSpPr>
        <p:spPr>
          <a:xfrm>
            <a:off x="1124972" y="5500771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6DE45039-3AEF-43D7-9229-312D65BD9F6C}"/>
              </a:ext>
            </a:extLst>
          </p:cNvPr>
          <p:cNvSpPr/>
          <p:nvPr/>
        </p:nvSpPr>
        <p:spPr>
          <a:xfrm>
            <a:off x="1124972" y="5593218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810CE4F0-50A7-4A7C-A015-2FDDA24E1074}"/>
              </a:ext>
            </a:extLst>
          </p:cNvPr>
          <p:cNvSpPr/>
          <p:nvPr/>
        </p:nvSpPr>
        <p:spPr>
          <a:xfrm>
            <a:off x="1124972" y="5680316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8F1FD2E7-ADA6-4C72-8420-32461BA087F9}"/>
              </a:ext>
            </a:extLst>
          </p:cNvPr>
          <p:cNvSpPr/>
          <p:nvPr/>
        </p:nvSpPr>
        <p:spPr>
          <a:xfrm>
            <a:off x="1124972" y="5718748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4B9FD6D4-7B12-410B-A60A-4F67B3EDCAA4}"/>
              </a:ext>
            </a:extLst>
          </p:cNvPr>
          <p:cNvSpPr/>
          <p:nvPr/>
        </p:nvSpPr>
        <p:spPr>
          <a:xfrm>
            <a:off x="1124972" y="3715836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D65D440B-B7AB-4EE9-B61F-4BD6279AC4FB}"/>
              </a:ext>
            </a:extLst>
          </p:cNvPr>
          <p:cNvSpPr/>
          <p:nvPr/>
        </p:nvSpPr>
        <p:spPr>
          <a:xfrm>
            <a:off x="1124972" y="3501186"/>
            <a:ext cx="793721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7F5B7F49-E7F7-40B7-8758-9F9F8DD8611B}"/>
              </a:ext>
            </a:extLst>
          </p:cNvPr>
          <p:cNvSpPr/>
          <p:nvPr/>
        </p:nvSpPr>
        <p:spPr>
          <a:xfrm>
            <a:off x="1125258" y="3233214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7039500F-B72A-48F2-AE8C-7EEDC1A4F036}"/>
              </a:ext>
            </a:extLst>
          </p:cNvPr>
          <p:cNvSpPr/>
          <p:nvPr/>
        </p:nvSpPr>
        <p:spPr>
          <a:xfrm>
            <a:off x="1124971" y="4422266"/>
            <a:ext cx="793721" cy="56315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08109F7A-3227-49FF-B400-E334423AC936}"/>
              </a:ext>
            </a:extLst>
          </p:cNvPr>
          <p:cNvSpPr/>
          <p:nvPr/>
        </p:nvSpPr>
        <p:spPr>
          <a:xfrm>
            <a:off x="1124970" y="5457045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360076A3-E46C-4187-92CC-34EFF496A1FA}"/>
              </a:ext>
            </a:extLst>
          </p:cNvPr>
          <p:cNvSpPr/>
          <p:nvPr/>
        </p:nvSpPr>
        <p:spPr>
          <a:xfrm>
            <a:off x="1124969" y="5320824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7AC8C531-1361-4940-9781-86F923113893}"/>
              </a:ext>
            </a:extLst>
          </p:cNvPr>
          <p:cNvSpPr/>
          <p:nvPr/>
        </p:nvSpPr>
        <p:spPr>
          <a:xfrm>
            <a:off x="1124969" y="5769631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77962EF3-FDB1-41E3-AA25-41146935F6FB}"/>
              </a:ext>
            </a:extLst>
          </p:cNvPr>
          <p:cNvSpPr/>
          <p:nvPr/>
        </p:nvSpPr>
        <p:spPr>
          <a:xfrm>
            <a:off x="1124969" y="5808063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C4E8F773-A910-442A-8713-4DACA72DC268}"/>
              </a:ext>
            </a:extLst>
          </p:cNvPr>
          <p:cNvSpPr/>
          <p:nvPr/>
        </p:nvSpPr>
        <p:spPr>
          <a:xfrm>
            <a:off x="1124969" y="5897759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1115A075-E85B-4731-9FE2-9988E7AF9051}"/>
              </a:ext>
            </a:extLst>
          </p:cNvPr>
          <p:cNvSpPr/>
          <p:nvPr/>
        </p:nvSpPr>
        <p:spPr>
          <a:xfrm>
            <a:off x="1124969" y="5854332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BB1BF9AD-A141-45A2-9F2C-46799F83D920}"/>
              </a:ext>
            </a:extLst>
          </p:cNvPr>
          <p:cNvSpPr/>
          <p:nvPr/>
        </p:nvSpPr>
        <p:spPr>
          <a:xfrm>
            <a:off x="1124969" y="5996592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C2C16B06-2471-4CAE-A41C-8FA242E05E68}"/>
              </a:ext>
            </a:extLst>
          </p:cNvPr>
          <p:cNvSpPr/>
          <p:nvPr/>
        </p:nvSpPr>
        <p:spPr>
          <a:xfrm>
            <a:off x="1124969" y="6039799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B83E3901-2599-4CBB-8AAB-620F0876D3F0}"/>
              </a:ext>
            </a:extLst>
          </p:cNvPr>
          <p:cNvSpPr/>
          <p:nvPr/>
        </p:nvSpPr>
        <p:spPr>
          <a:xfrm>
            <a:off x="1124965" y="6122143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17C001F9-D441-4063-B900-BBD0F90D6B17}"/>
              </a:ext>
            </a:extLst>
          </p:cNvPr>
          <p:cNvSpPr/>
          <p:nvPr/>
        </p:nvSpPr>
        <p:spPr>
          <a:xfrm>
            <a:off x="1124967" y="6080775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AF858C17-3BCC-4D7D-BE60-CD8BAEAB6578}"/>
              </a:ext>
            </a:extLst>
          </p:cNvPr>
          <p:cNvSpPr/>
          <p:nvPr/>
        </p:nvSpPr>
        <p:spPr>
          <a:xfrm>
            <a:off x="1124966" y="5944554"/>
            <a:ext cx="793721" cy="5492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5" name="TextBox 174">
                <a:extLst>
                  <a:ext uri="{FF2B5EF4-FFF2-40B4-BE49-F238E27FC236}">
                    <a16:creationId xmlns:a16="http://schemas.microsoft.com/office/drawing/2014/main" id="{DB1811B7-9496-4D6F-85F6-A9D1F508F18B}"/>
                  </a:ext>
                </a:extLst>
              </p:cNvPr>
              <p:cNvSpPr txBox="1"/>
              <p:nvPr/>
            </p:nvSpPr>
            <p:spPr>
              <a:xfrm>
                <a:off x="2223873" y="3526793"/>
                <a:ext cx="1566519" cy="44813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𝒍𝒆𝒏𝒈𝒕𝒉</m:t>
                          </m:r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𝒅𝒂𝒕𝒂</m:t>
                          </m:r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# </m:t>
                          </m:r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𝒐𝒇</m:t>
                          </m:r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𝒕𝒉𝒓𝒆𝒂𝒅</m:t>
                          </m:r>
                        </m:den>
                      </m:f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175" name="TextBox 174">
                <a:extLst>
                  <a:ext uri="{FF2B5EF4-FFF2-40B4-BE49-F238E27FC236}">
                    <a16:creationId xmlns:a16="http://schemas.microsoft.com/office/drawing/2014/main" id="{DB1811B7-9496-4D6F-85F6-A9D1F508F1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3873" y="3526793"/>
                <a:ext cx="1566519" cy="448136"/>
              </a:xfrm>
              <a:prstGeom prst="rect">
                <a:avLst/>
              </a:prstGeom>
              <a:blipFill>
                <a:blip r:embed="rId3"/>
                <a:stretch>
                  <a:fillRect l="-778" t="-5479" r="-2724" b="-1643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6" name="화살표: 오른쪽 175">
            <a:extLst>
              <a:ext uri="{FF2B5EF4-FFF2-40B4-BE49-F238E27FC236}">
                <a16:creationId xmlns:a16="http://schemas.microsoft.com/office/drawing/2014/main" id="{534E3A7C-AEB6-4805-8E4D-623DD3C462E4}"/>
              </a:ext>
            </a:extLst>
          </p:cNvPr>
          <p:cNvSpPr/>
          <p:nvPr/>
        </p:nvSpPr>
        <p:spPr>
          <a:xfrm>
            <a:off x="2177249" y="4043934"/>
            <a:ext cx="1613143" cy="256592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3CBB3DB9-4663-46F4-8660-90DC2AAE1815}"/>
              </a:ext>
            </a:extLst>
          </p:cNvPr>
          <p:cNvSpPr/>
          <p:nvPr/>
        </p:nvSpPr>
        <p:spPr>
          <a:xfrm>
            <a:off x="473307" y="1688274"/>
            <a:ext cx="209031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Preprocessed data</a:t>
            </a:r>
            <a:endParaRPr lang="ko-KR" alt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8" name="사각형: 둥근 모서리 177">
            <a:extLst>
              <a:ext uri="{FF2B5EF4-FFF2-40B4-BE49-F238E27FC236}">
                <a16:creationId xmlns:a16="http://schemas.microsoft.com/office/drawing/2014/main" id="{FAC4C442-CC90-432A-BAF6-881DEA46910B}"/>
              </a:ext>
            </a:extLst>
          </p:cNvPr>
          <p:cNvSpPr/>
          <p:nvPr/>
        </p:nvSpPr>
        <p:spPr>
          <a:xfrm>
            <a:off x="5425254" y="3882979"/>
            <a:ext cx="1363530" cy="54052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(2) Index range</a:t>
            </a:r>
          </a:p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shuffle</a:t>
            </a:r>
            <a:endParaRPr lang="ko-KR" altLang="en-US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B922AD13-5C36-4280-8F8A-454B1B4EE7E4}"/>
              </a:ext>
            </a:extLst>
          </p:cNvPr>
          <p:cNvSpPr/>
          <p:nvPr/>
        </p:nvSpPr>
        <p:spPr>
          <a:xfrm>
            <a:off x="6746106" y="1708448"/>
            <a:ext cx="243978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(3) Parallel shuffle</a:t>
            </a:r>
            <a:endParaRPr lang="ko-KR" alt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07CD1C07-4285-4571-9F48-1521819ECAF7}"/>
              </a:ext>
            </a:extLst>
          </p:cNvPr>
          <p:cNvSpPr/>
          <p:nvPr/>
        </p:nvSpPr>
        <p:spPr>
          <a:xfrm>
            <a:off x="3789261" y="1707551"/>
            <a:ext cx="138002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(1) Split </a:t>
            </a:r>
            <a:endParaRPr lang="ko-KR" alt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5BAAD0C6-75F1-492D-B3F2-64F8811447E6}"/>
              </a:ext>
            </a:extLst>
          </p:cNvPr>
          <p:cNvSpPr/>
          <p:nvPr/>
        </p:nvSpPr>
        <p:spPr>
          <a:xfrm>
            <a:off x="10076517" y="1712323"/>
            <a:ext cx="164663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(4) Merge</a:t>
            </a:r>
            <a:endParaRPr lang="ko-KR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280817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648225B-1CB1-42A8-A96A-3C5E3D53C0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66</a:t>
            </a:fld>
            <a:endParaRPr lang="ko-KR" altLang="en-US" dirty="0"/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B33B5100-B287-4F5C-AB9D-C820D0DCFE98}"/>
              </a:ext>
            </a:extLst>
          </p:cNvPr>
          <p:cNvGrpSpPr/>
          <p:nvPr/>
        </p:nvGrpSpPr>
        <p:grpSpPr>
          <a:xfrm>
            <a:off x="444802" y="914399"/>
            <a:ext cx="11497192" cy="5462357"/>
            <a:chOff x="34408" y="-1"/>
            <a:chExt cx="12157591" cy="6465658"/>
          </a:xfrm>
        </p:grpSpPr>
        <p:cxnSp>
          <p:nvCxnSpPr>
            <p:cNvPr id="219" name="직선 화살표 연결선 218">
              <a:extLst>
                <a:ext uri="{FF2B5EF4-FFF2-40B4-BE49-F238E27FC236}">
                  <a16:creationId xmlns:a16="http://schemas.microsoft.com/office/drawing/2014/main" id="{8DE49B32-587A-4F87-9512-C2BE3798BED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267182" y="2184076"/>
              <a:ext cx="1185" cy="603457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직선 연결선 259">
              <a:extLst>
                <a:ext uri="{FF2B5EF4-FFF2-40B4-BE49-F238E27FC236}">
                  <a16:creationId xmlns:a16="http://schemas.microsoft.com/office/drawing/2014/main" id="{86EDF23A-2943-4404-A4A9-AE6D4B0A961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24614" y="2762742"/>
              <a:ext cx="956285" cy="979021"/>
            </a:xfrm>
            <a:prstGeom prst="line">
              <a:avLst/>
            </a:prstGeom>
            <a:ln w="571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8" name="정육면체 187">
              <a:extLst>
                <a:ext uri="{FF2B5EF4-FFF2-40B4-BE49-F238E27FC236}">
                  <a16:creationId xmlns:a16="http://schemas.microsoft.com/office/drawing/2014/main" id="{9F43B0FC-F12B-40C2-8A64-893549284EC8}"/>
                </a:ext>
              </a:extLst>
            </p:cNvPr>
            <p:cNvSpPr/>
            <p:nvPr/>
          </p:nvSpPr>
          <p:spPr>
            <a:xfrm>
              <a:off x="5679821" y="1196391"/>
              <a:ext cx="900000" cy="900000"/>
            </a:xfrm>
            <a:prstGeom prst="cube">
              <a:avLst>
                <a:gd name="adj" fmla="val 6960"/>
              </a:avLst>
            </a:prstGeom>
            <a:solidFill>
              <a:schemeClr val="bg2">
                <a:lumMod val="5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9" name="정육면체 188">
              <a:extLst>
                <a:ext uri="{FF2B5EF4-FFF2-40B4-BE49-F238E27FC236}">
                  <a16:creationId xmlns:a16="http://schemas.microsoft.com/office/drawing/2014/main" id="{BA6BEAB5-A6B9-4BDE-8D4A-1D15C629260F}"/>
                </a:ext>
              </a:extLst>
            </p:cNvPr>
            <p:cNvSpPr/>
            <p:nvPr/>
          </p:nvSpPr>
          <p:spPr>
            <a:xfrm>
              <a:off x="5617552" y="1254134"/>
              <a:ext cx="900000" cy="900000"/>
            </a:xfrm>
            <a:prstGeom prst="cube">
              <a:avLst>
                <a:gd name="adj" fmla="val 6960"/>
              </a:avLst>
            </a:prstGeom>
            <a:solidFill>
              <a:schemeClr val="bg2">
                <a:lumMod val="5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81D86529-A622-40DD-9BFB-2E32551862B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706506" y="4087301"/>
              <a:ext cx="2825" cy="904632"/>
            </a:xfrm>
            <a:prstGeom prst="line">
              <a:avLst/>
            </a:prstGeom>
            <a:ln w="5715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ACDC24D3-7A3E-43E8-B3CC-8028F4D10362}"/>
                </a:ext>
              </a:extLst>
            </p:cNvPr>
            <p:cNvSpPr/>
            <p:nvPr/>
          </p:nvSpPr>
          <p:spPr>
            <a:xfrm>
              <a:off x="34408" y="-1"/>
              <a:ext cx="8842091" cy="4087302"/>
            </a:xfrm>
            <a:prstGeom prst="roundRect">
              <a:avLst>
                <a:gd name="adj" fmla="val 9733"/>
              </a:avLst>
            </a:prstGeom>
            <a:noFill/>
            <a:ln w="3810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206" name="직선 화살표 연결선 205">
              <a:extLst>
                <a:ext uri="{FF2B5EF4-FFF2-40B4-BE49-F238E27FC236}">
                  <a16:creationId xmlns:a16="http://schemas.microsoft.com/office/drawing/2014/main" id="{B2736784-D5D6-4C82-8C55-01F8A9D89DA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900603" y="2188808"/>
              <a:ext cx="2" cy="51535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7" name="정육면체 206">
              <a:extLst>
                <a:ext uri="{FF2B5EF4-FFF2-40B4-BE49-F238E27FC236}">
                  <a16:creationId xmlns:a16="http://schemas.microsoft.com/office/drawing/2014/main" id="{062B1063-9888-4C04-A1EC-7DEABF55D095}"/>
                </a:ext>
              </a:extLst>
            </p:cNvPr>
            <p:cNvSpPr/>
            <p:nvPr/>
          </p:nvSpPr>
          <p:spPr>
            <a:xfrm>
              <a:off x="3457427" y="1213779"/>
              <a:ext cx="900000" cy="900000"/>
            </a:xfrm>
            <a:prstGeom prst="cube">
              <a:avLst>
                <a:gd name="adj" fmla="val 6960"/>
              </a:avLst>
            </a:prstGeom>
            <a:solidFill>
              <a:schemeClr val="bg2">
                <a:lumMod val="5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8" name="정육면체 207">
              <a:extLst>
                <a:ext uri="{FF2B5EF4-FFF2-40B4-BE49-F238E27FC236}">
                  <a16:creationId xmlns:a16="http://schemas.microsoft.com/office/drawing/2014/main" id="{F3A98D19-8F62-4D47-B8C4-6105C0B79C9E}"/>
                </a:ext>
              </a:extLst>
            </p:cNvPr>
            <p:cNvSpPr/>
            <p:nvPr/>
          </p:nvSpPr>
          <p:spPr>
            <a:xfrm>
              <a:off x="3396624" y="1269755"/>
              <a:ext cx="900000" cy="900000"/>
            </a:xfrm>
            <a:prstGeom prst="cube">
              <a:avLst>
                <a:gd name="adj" fmla="val 6960"/>
              </a:avLst>
            </a:prstGeom>
            <a:solidFill>
              <a:schemeClr val="bg2">
                <a:lumMod val="5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9" name="정육면체 208">
              <a:extLst>
                <a:ext uri="{FF2B5EF4-FFF2-40B4-BE49-F238E27FC236}">
                  <a16:creationId xmlns:a16="http://schemas.microsoft.com/office/drawing/2014/main" id="{08C8B8BE-B3D7-4D8E-9EC8-F08016C65418}"/>
                </a:ext>
              </a:extLst>
            </p:cNvPr>
            <p:cNvSpPr/>
            <p:nvPr/>
          </p:nvSpPr>
          <p:spPr>
            <a:xfrm>
              <a:off x="3338078" y="1331947"/>
              <a:ext cx="900000" cy="900000"/>
            </a:xfrm>
            <a:prstGeom prst="cube">
              <a:avLst>
                <a:gd name="adj" fmla="val 6960"/>
              </a:avLst>
            </a:prstGeom>
            <a:solidFill>
              <a:schemeClr val="bg2">
                <a:lumMod val="5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0" name="정육면체 209">
              <a:extLst>
                <a:ext uri="{FF2B5EF4-FFF2-40B4-BE49-F238E27FC236}">
                  <a16:creationId xmlns:a16="http://schemas.microsoft.com/office/drawing/2014/main" id="{660F8E92-8CF3-4995-8965-5978437BCDA5}"/>
                </a:ext>
              </a:extLst>
            </p:cNvPr>
            <p:cNvSpPr/>
            <p:nvPr/>
          </p:nvSpPr>
          <p:spPr>
            <a:xfrm>
              <a:off x="3274892" y="1397449"/>
              <a:ext cx="900000" cy="900000"/>
            </a:xfrm>
            <a:prstGeom prst="cube">
              <a:avLst>
                <a:gd name="adj" fmla="val 6960"/>
              </a:avLst>
            </a:prstGeom>
            <a:solidFill>
              <a:schemeClr val="bg2">
                <a:lumMod val="5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1" name="정육면체 210">
              <a:extLst>
                <a:ext uri="{FF2B5EF4-FFF2-40B4-BE49-F238E27FC236}">
                  <a16:creationId xmlns:a16="http://schemas.microsoft.com/office/drawing/2014/main" id="{A1B6E9FF-DF76-4B8F-8072-A8A093C102F2}"/>
                </a:ext>
              </a:extLst>
            </p:cNvPr>
            <p:cNvSpPr/>
            <p:nvPr/>
          </p:nvSpPr>
          <p:spPr>
            <a:xfrm>
              <a:off x="3209323" y="1458183"/>
              <a:ext cx="900000" cy="900000"/>
            </a:xfrm>
            <a:prstGeom prst="cube">
              <a:avLst>
                <a:gd name="adj" fmla="val 6960"/>
              </a:avLst>
            </a:prstGeom>
            <a:solidFill>
              <a:schemeClr val="bg2">
                <a:lumMod val="5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2" name="정육면체 211">
              <a:extLst>
                <a:ext uri="{FF2B5EF4-FFF2-40B4-BE49-F238E27FC236}">
                  <a16:creationId xmlns:a16="http://schemas.microsoft.com/office/drawing/2014/main" id="{5C7DEBA3-0FF5-47D2-BE6C-6644132D6C84}"/>
                </a:ext>
              </a:extLst>
            </p:cNvPr>
            <p:cNvSpPr/>
            <p:nvPr/>
          </p:nvSpPr>
          <p:spPr>
            <a:xfrm>
              <a:off x="3148520" y="1521303"/>
              <a:ext cx="900000" cy="900000"/>
            </a:xfrm>
            <a:prstGeom prst="cube">
              <a:avLst>
                <a:gd name="adj" fmla="val 6960"/>
              </a:avLst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3" name="정육면체 212">
              <a:extLst>
                <a:ext uri="{FF2B5EF4-FFF2-40B4-BE49-F238E27FC236}">
                  <a16:creationId xmlns:a16="http://schemas.microsoft.com/office/drawing/2014/main" id="{D1BF295F-4B3E-461A-9448-0040700F5FD3}"/>
                </a:ext>
              </a:extLst>
            </p:cNvPr>
            <p:cNvSpPr/>
            <p:nvPr/>
          </p:nvSpPr>
          <p:spPr>
            <a:xfrm>
              <a:off x="3082830" y="1585874"/>
              <a:ext cx="900000" cy="900000"/>
            </a:xfrm>
            <a:prstGeom prst="cube">
              <a:avLst>
                <a:gd name="adj" fmla="val 6960"/>
              </a:avLst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4" name="정육면체 213">
              <a:extLst>
                <a:ext uri="{FF2B5EF4-FFF2-40B4-BE49-F238E27FC236}">
                  <a16:creationId xmlns:a16="http://schemas.microsoft.com/office/drawing/2014/main" id="{8F804782-442C-4FD6-B2C0-FCBE33A9CCBB}"/>
                </a:ext>
              </a:extLst>
            </p:cNvPr>
            <p:cNvSpPr/>
            <p:nvPr/>
          </p:nvSpPr>
          <p:spPr>
            <a:xfrm>
              <a:off x="3022024" y="1646614"/>
              <a:ext cx="900000" cy="900000"/>
            </a:xfrm>
            <a:prstGeom prst="cube">
              <a:avLst>
                <a:gd name="adj" fmla="val 6960"/>
              </a:avLst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5" name="정육면체 214">
              <a:extLst>
                <a:ext uri="{FF2B5EF4-FFF2-40B4-BE49-F238E27FC236}">
                  <a16:creationId xmlns:a16="http://schemas.microsoft.com/office/drawing/2014/main" id="{8037823B-A1DF-437E-BD9E-F25D0DCFAF3A}"/>
                </a:ext>
              </a:extLst>
            </p:cNvPr>
            <p:cNvSpPr/>
            <p:nvPr/>
          </p:nvSpPr>
          <p:spPr>
            <a:xfrm>
              <a:off x="2958070" y="1708801"/>
              <a:ext cx="900000" cy="900000"/>
            </a:xfrm>
            <a:prstGeom prst="cube">
              <a:avLst>
                <a:gd name="adj" fmla="val 6960"/>
              </a:avLst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6" name="정육면체 215">
              <a:extLst>
                <a:ext uri="{FF2B5EF4-FFF2-40B4-BE49-F238E27FC236}">
                  <a16:creationId xmlns:a16="http://schemas.microsoft.com/office/drawing/2014/main" id="{15717803-8EAC-4E32-A29A-C33C38F0F066}"/>
                </a:ext>
              </a:extLst>
            </p:cNvPr>
            <p:cNvSpPr/>
            <p:nvPr/>
          </p:nvSpPr>
          <p:spPr>
            <a:xfrm>
              <a:off x="2895529" y="1771922"/>
              <a:ext cx="900000" cy="900000"/>
            </a:xfrm>
            <a:prstGeom prst="cube">
              <a:avLst>
                <a:gd name="adj" fmla="val 6960"/>
              </a:avLst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7" name="정육면체 216">
              <a:extLst>
                <a:ext uri="{FF2B5EF4-FFF2-40B4-BE49-F238E27FC236}">
                  <a16:creationId xmlns:a16="http://schemas.microsoft.com/office/drawing/2014/main" id="{4EA9B6BE-B14B-44C8-9C39-68E7DC34A94D}"/>
                </a:ext>
              </a:extLst>
            </p:cNvPr>
            <p:cNvSpPr/>
            <p:nvPr/>
          </p:nvSpPr>
          <p:spPr>
            <a:xfrm>
              <a:off x="2834600" y="1831729"/>
              <a:ext cx="900000" cy="900000"/>
            </a:xfrm>
            <a:prstGeom prst="cube">
              <a:avLst>
                <a:gd name="adj" fmla="val 6960"/>
              </a:avLst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8" name="정육면체 217">
              <a:extLst>
                <a:ext uri="{FF2B5EF4-FFF2-40B4-BE49-F238E27FC236}">
                  <a16:creationId xmlns:a16="http://schemas.microsoft.com/office/drawing/2014/main" id="{86A7DD92-5416-4655-BD47-594C944B2237}"/>
                </a:ext>
              </a:extLst>
            </p:cNvPr>
            <p:cNvSpPr/>
            <p:nvPr/>
          </p:nvSpPr>
          <p:spPr>
            <a:xfrm>
              <a:off x="2773797" y="1894851"/>
              <a:ext cx="900000" cy="900000"/>
            </a:xfrm>
            <a:prstGeom prst="cube">
              <a:avLst>
                <a:gd name="adj" fmla="val 6960"/>
              </a:avLst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7" name="정육면체 226">
              <a:extLst>
                <a:ext uri="{FF2B5EF4-FFF2-40B4-BE49-F238E27FC236}">
                  <a16:creationId xmlns:a16="http://schemas.microsoft.com/office/drawing/2014/main" id="{5292ECA6-870B-4B1F-8E62-4914F5EF7A4E}"/>
                </a:ext>
              </a:extLst>
            </p:cNvPr>
            <p:cNvSpPr/>
            <p:nvPr/>
          </p:nvSpPr>
          <p:spPr>
            <a:xfrm>
              <a:off x="2712992" y="1953204"/>
              <a:ext cx="900000" cy="900000"/>
            </a:xfrm>
            <a:prstGeom prst="cube">
              <a:avLst>
                <a:gd name="adj" fmla="val 6960"/>
              </a:avLst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8" name="정육면체 227">
              <a:extLst>
                <a:ext uri="{FF2B5EF4-FFF2-40B4-BE49-F238E27FC236}">
                  <a16:creationId xmlns:a16="http://schemas.microsoft.com/office/drawing/2014/main" id="{F5ABA0D8-6241-40FC-A752-391693D9134E}"/>
                </a:ext>
              </a:extLst>
            </p:cNvPr>
            <p:cNvSpPr/>
            <p:nvPr/>
          </p:nvSpPr>
          <p:spPr>
            <a:xfrm>
              <a:off x="2652188" y="2016323"/>
              <a:ext cx="900000" cy="900000"/>
            </a:xfrm>
            <a:prstGeom prst="cube">
              <a:avLst>
                <a:gd name="adj" fmla="val 6960"/>
              </a:avLst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9" name="정육면체 228">
              <a:extLst>
                <a:ext uri="{FF2B5EF4-FFF2-40B4-BE49-F238E27FC236}">
                  <a16:creationId xmlns:a16="http://schemas.microsoft.com/office/drawing/2014/main" id="{CCE0E1C3-39B6-496D-985E-751334DE604C}"/>
                </a:ext>
              </a:extLst>
            </p:cNvPr>
            <p:cNvSpPr/>
            <p:nvPr/>
          </p:nvSpPr>
          <p:spPr>
            <a:xfrm>
              <a:off x="2592605" y="2074467"/>
              <a:ext cx="900000" cy="900000"/>
            </a:xfrm>
            <a:prstGeom prst="cube">
              <a:avLst>
                <a:gd name="adj" fmla="val 6960"/>
              </a:avLst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0" name="정육면체 229">
              <a:extLst>
                <a:ext uri="{FF2B5EF4-FFF2-40B4-BE49-F238E27FC236}">
                  <a16:creationId xmlns:a16="http://schemas.microsoft.com/office/drawing/2014/main" id="{A2807EC6-BC11-465A-8A7D-692200148B6D}"/>
                </a:ext>
              </a:extLst>
            </p:cNvPr>
            <p:cNvSpPr/>
            <p:nvPr/>
          </p:nvSpPr>
          <p:spPr>
            <a:xfrm>
              <a:off x="2538943" y="2130443"/>
              <a:ext cx="900000" cy="900000"/>
            </a:xfrm>
            <a:prstGeom prst="cube">
              <a:avLst>
                <a:gd name="adj" fmla="val 6960"/>
              </a:avLst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1" name="정육면체 230">
              <a:extLst>
                <a:ext uri="{FF2B5EF4-FFF2-40B4-BE49-F238E27FC236}">
                  <a16:creationId xmlns:a16="http://schemas.microsoft.com/office/drawing/2014/main" id="{A740288C-A2F8-4344-B4F5-DDFEF1D3D9FA}"/>
                </a:ext>
              </a:extLst>
            </p:cNvPr>
            <p:cNvSpPr/>
            <p:nvPr/>
          </p:nvSpPr>
          <p:spPr>
            <a:xfrm>
              <a:off x="2475593" y="2192008"/>
              <a:ext cx="900000" cy="900000"/>
            </a:xfrm>
            <a:prstGeom prst="cube">
              <a:avLst>
                <a:gd name="adj" fmla="val 6960"/>
              </a:avLst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2" name="정육면체 231">
              <a:extLst>
                <a:ext uri="{FF2B5EF4-FFF2-40B4-BE49-F238E27FC236}">
                  <a16:creationId xmlns:a16="http://schemas.microsoft.com/office/drawing/2014/main" id="{384B54F8-2BA0-462E-9C35-BA6863645A0F}"/>
                </a:ext>
              </a:extLst>
            </p:cNvPr>
            <p:cNvSpPr/>
            <p:nvPr/>
          </p:nvSpPr>
          <p:spPr>
            <a:xfrm>
              <a:off x="5553665" y="1312186"/>
              <a:ext cx="900000" cy="900000"/>
            </a:xfrm>
            <a:prstGeom prst="cube">
              <a:avLst>
                <a:gd name="adj" fmla="val 6960"/>
              </a:avLst>
            </a:prstGeom>
            <a:solidFill>
              <a:schemeClr val="bg2">
                <a:lumMod val="5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3" name="정육면체 232">
              <a:extLst>
                <a:ext uri="{FF2B5EF4-FFF2-40B4-BE49-F238E27FC236}">
                  <a16:creationId xmlns:a16="http://schemas.microsoft.com/office/drawing/2014/main" id="{6E582F0B-C41D-4D37-92F8-05050E58CB78}"/>
                </a:ext>
              </a:extLst>
            </p:cNvPr>
            <p:cNvSpPr/>
            <p:nvPr/>
          </p:nvSpPr>
          <p:spPr>
            <a:xfrm>
              <a:off x="5491396" y="1369929"/>
              <a:ext cx="900000" cy="900000"/>
            </a:xfrm>
            <a:prstGeom prst="cube">
              <a:avLst>
                <a:gd name="adj" fmla="val 6960"/>
              </a:avLst>
            </a:prstGeom>
            <a:solidFill>
              <a:schemeClr val="bg2">
                <a:lumMod val="5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4" name="정육면체 233">
              <a:extLst>
                <a:ext uri="{FF2B5EF4-FFF2-40B4-BE49-F238E27FC236}">
                  <a16:creationId xmlns:a16="http://schemas.microsoft.com/office/drawing/2014/main" id="{C80B3C0B-C502-42DC-8B89-F8C0962AFA6C}"/>
                </a:ext>
              </a:extLst>
            </p:cNvPr>
            <p:cNvSpPr/>
            <p:nvPr/>
          </p:nvSpPr>
          <p:spPr>
            <a:xfrm>
              <a:off x="5363792" y="1441646"/>
              <a:ext cx="900000" cy="900000"/>
            </a:xfrm>
            <a:prstGeom prst="cube">
              <a:avLst>
                <a:gd name="adj" fmla="val 6960"/>
              </a:avLst>
            </a:prstGeom>
            <a:solidFill>
              <a:schemeClr val="bg2">
                <a:lumMod val="5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5" name="정육면체 234">
              <a:extLst>
                <a:ext uri="{FF2B5EF4-FFF2-40B4-BE49-F238E27FC236}">
                  <a16:creationId xmlns:a16="http://schemas.microsoft.com/office/drawing/2014/main" id="{EF41E832-A9D2-481E-8427-6787EFD6BD89}"/>
                </a:ext>
              </a:extLst>
            </p:cNvPr>
            <p:cNvSpPr/>
            <p:nvPr/>
          </p:nvSpPr>
          <p:spPr>
            <a:xfrm>
              <a:off x="5426813" y="1433329"/>
              <a:ext cx="900000" cy="900000"/>
            </a:xfrm>
            <a:prstGeom prst="cube">
              <a:avLst>
                <a:gd name="adj" fmla="val 6960"/>
              </a:avLst>
            </a:prstGeom>
            <a:solidFill>
              <a:schemeClr val="bg2">
                <a:lumMod val="5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6" name="정육면체 235">
              <a:extLst>
                <a:ext uri="{FF2B5EF4-FFF2-40B4-BE49-F238E27FC236}">
                  <a16:creationId xmlns:a16="http://schemas.microsoft.com/office/drawing/2014/main" id="{05526345-E299-4363-BA68-B33CB3F563D8}"/>
                </a:ext>
              </a:extLst>
            </p:cNvPr>
            <p:cNvSpPr/>
            <p:nvPr/>
          </p:nvSpPr>
          <p:spPr>
            <a:xfrm>
              <a:off x="5363627" y="1494063"/>
              <a:ext cx="900000" cy="900000"/>
            </a:xfrm>
            <a:prstGeom prst="cube">
              <a:avLst>
                <a:gd name="adj" fmla="val 6960"/>
              </a:avLst>
            </a:prstGeom>
            <a:solidFill>
              <a:schemeClr val="bg2">
                <a:lumMod val="5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7" name="정육면체 236">
              <a:extLst>
                <a:ext uri="{FF2B5EF4-FFF2-40B4-BE49-F238E27FC236}">
                  <a16:creationId xmlns:a16="http://schemas.microsoft.com/office/drawing/2014/main" id="{AD6733A5-C811-4067-8823-D79B44DDAAC2}"/>
                </a:ext>
              </a:extLst>
            </p:cNvPr>
            <p:cNvSpPr/>
            <p:nvPr/>
          </p:nvSpPr>
          <p:spPr>
            <a:xfrm>
              <a:off x="5302822" y="1557183"/>
              <a:ext cx="900000" cy="900000"/>
            </a:xfrm>
            <a:prstGeom prst="cube">
              <a:avLst>
                <a:gd name="adj" fmla="val 6960"/>
              </a:avLst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8" name="정육면체 237">
              <a:extLst>
                <a:ext uri="{FF2B5EF4-FFF2-40B4-BE49-F238E27FC236}">
                  <a16:creationId xmlns:a16="http://schemas.microsoft.com/office/drawing/2014/main" id="{16D163D3-B1AA-4AEC-BB2D-0B83570A6E88}"/>
                </a:ext>
              </a:extLst>
            </p:cNvPr>
            <p:cNvSpPr/>
            <p:nvPr/>
          </p:nvSpPr>
          <p:spPr>
            <a:xfrm>
              <a:off x="5249038" y="1618235"/>
              <a:ext cx="891459" cy="897732"/>
            </a:xfrm>
            <a:prstGeom prst="cube">
              <a:avLst>
                <a:gd name="adj" fmla="val 6960"/>
              </a:avLst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9" name="정육면체 238">
              <a:extLst>
                <a:ext uri="{FF2B5EF4-FFF2-40B4-BE49-F238E27FC236}">
                  <a16:creationId xmlns:a16="http://schemas.microsoft.com/office/drawing/2014/main" id="{C1B1F69A-D1B2-4368-8679-DD914561EC71}"/>
                </a:ext>
              </a:extLst>
            </p:cNvPr>
            <p:cNvSpPr/>
            <p:nvPr/>
          </p:nvSpPr>
          <p:spPr>
            <a:xfrm>
              <a:off x="5178719" y="1680111"/>
              <a:ext cx="900000" cy="900000"/>
            </a:xfrm>
            <a:prstGeom prst="cube">
              <a:avLst>
                <a:gd name="adj" fmla="val 6960"/>
              </a:avLst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0" name="정육면체 239">
              <a:extLst>
                <a:ext uri="{FF2B5EF4-FFF2-40B4-BE49-F238E27FC236}">
                  <a16:creationId xmlns:a16="http://schemas.microsoft.com/office/drawing/2014/main" id="{EE855700-4F2B-4FC3-80B2-52EBD93F95DB}"/>
                </a:ext>
              </a:extLst>
            </p:cNvPr>
            <p:cNvSpPr/>
            <p:nvPr/>
          </p:nvSpPr>
          <p:spPr>
            <a:xfrm>
              <a:off x="5117283" y="1743010"/>
              <a:ext cx="900000" cy="900000"/>
            </a:xfrm>
            <a:prstGeom prst="cube">
              <a:avLst>
                <a:gd name="adj" fmla="val 6960"/>
              </a:avLst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1" name="정육면체 240">
              <a:extLst>
                <a:ext uri="{FF2B5EF4-FFF2-40B4-BE49-F238E27FC236}">
                  <a16:creationId xmlns:a16="http://schemas.microsoft.com/office/drawing/2014/main" id="{5CCE09EC-1E45-48E6-9377-6B07BDA6248B}"/>
                </a:ext>
              </a:extLst>
            </p:cNvPr>
            <p:cNvSpPr/>
            <p:nvPr/>
          </p:nvSpPr>
          <p:spPr>
            <a:xfrm>
              <a:off x="5053606" y="1802876"/>
              <a:ext cx="900000" cy="900000"/>
            </a:xfrm>
            <a:prstGeom prst="cube">
              <a:avLst>
                <a:gd name="adj" fmla="val 6960"/>
              </a:avLst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2" name="정육면체 241">
              <a:extLst>
                <a:ext uri="{FF2B5EF4-FFF2-40B4-BE49-F238E27FC236}">
                  <a16:creationId xmlns:a16="http://schemas.microsoft.com/office/drawing/2014/main" id="{B230195A-455B-4A0B-A98A-F9A3B1B068D7}"/>
                </a:ext>
              </a:extLst>
            </p:cNvPr>
            <p:cNvSpPr/>
            <p:nvPr/>
          </p:nvSpPr>
          <p:spPr>
            <a:xfrm>
              <a:off x="4994754" y="1627574"/>
              <a:ext cx="900000" cy="900000"/>
            </a:xfrm>
            <a:prstGeom prst="cube">
              <a:avLst>
                <a:gd name="adj" fmla="val 6960"/>
              </a:avLst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3" name="정육면체 242">
              <a:extLst>
                <a:ext uri="{FF2B5EF4-FFF2-40B4-BE49-F238E27FC236}">
                  <a16:creationId xmlns:a16="http://schemas.microsoft.com/office/drawing/2014/main" id="{7B0E5635-488C-4EE6-AA33-C2F35E10B9F8}"/>
                </a:ext>
              </a:extLst>
            </p:cNvPr>
            <p:cNvSpPr/>
            <p:nvPr/>
          </p:nvSpPr>
          <p:spPr>
            <a:xfrm>
              <a:off x="4931893" y="1935376"/>
              <a:ext cx="900000" cy="900000"/>
            </a:xfrm>
            <a:prstGeom prst="cube">
              <a:avLst>
                <a:gd name="adj" fmla="val 6960"/>
              </a:avLst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4" name="정육면체 243">
              <a:extLst>
                <a:ext uri="{FF2B5EF4-FFF2-40B4-BE49-F238E27FC236}">
                  <a16:creationId xmlns:a16="http://schemas.microsoft.com/office/drawing/2014/main" id="{7BD751D3-50D0-4A8F-9277-B33E41C754F4}"/>
                </a:ext>
              </a:extLst>
            </p:cNvPr>
            <p:cNvSpPr/>
            <p:nvPr/>
          </p:nvSpPr>
          <p:spPr>
            <a:xfrm>
              <a:off x="4931444" y="2511299"/>
              <a:ext cx="900000" cy="900000"/>
            </a:xfrm>
            <a:prstGeom prst="cube">
              <a:avLst>
                <a:gd name="adj" fmla="val 6960"/>
              </a:avLst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5" name="정육면체 244">
              <a:extLst>
                <a:ext uri="{FF2B5EF4-FFF2-40B4-BE49-F238E27FC236}">
                  <a16:creationId xmlns:a16="http://schemas.microsoft.com/office/drawing/2014/main" id="{F4D90575-B724-419F-A4A5-EC3F0B939A69}"/>
                </a:ext>
              </a:extLst>
            </p:cNvPr>
            <p:cNvSpPr/>
            <p:nvPr/>
          </p:nvSpPr>
          <p:spPr>
            <a:xfrm>
              <a:off x="4869814" y="1999700"/>
              <a:ext cx="900000" cy="900000"/>
            </a:xfrm>
            <a:prstGeom prst="cube">
              <a:avLst>
                <a:gd name="adj" fmla="val 6960"/>
              </a:avLst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6" name="정육면체 245">
              <a:extLst>
                <a:ext uri="{FF2B5EF4-FFF2-40B4-BE49-F238E27FC236}">
                  <a16:creationId xmlns:a16="http://schemas.microsoft.com/office/drawing/2014/main" id="{B54CADA4-1626-46B9-8109-61D75A2341C1}"/>
                </a:ext>
              </a:extLst>
            </p:cNvPr>
            <p:cNvSpPr/>
            <p:nvPr/>
          </p:nvSpPr>
          <p:spPr>
            <a:xfrm>
              <a:off x="4806506" y="2061891"/>
              <a:ext cx="900000" cy="900000"/>
            </a:xfrm>
            <a:prstGeom prst="cube">
              <a:avLst>
                <a:gd name="adj" fmla="val 6960"/>
              </a:avLst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7" name="정육면체 246">
              <a:extLst>
                <a:ext uri="{FF2B5EF4-FFF2-40B4-BE49-F238E27FC236}">
                  <a16:creationId xmlns:a16="http://schemas.microsoft.com/office/drawing/2014/main" id="{776DD03C-C429-4542-A585-4B87CCF6A055}"/>
                </a:ext>
              </a:extLst>
            </p:cNvPr>
            <p:cNvSpPr/>
            <p:nvPr/>
          </p:nvSpPr>
          <p:spPr>
            <a:xfrm>
              <a:off x="4745701" y="2122630"/>
              <a:ext cx="900000" cy="900000"/>
            </a:xfrm>
            <a:prstGeom prst="cube">
              <a:avLst>
                <a:gd name="adj" fmla="val 6960"/>
              </a:avLst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8" name="정육면체 247">
              <a:extLst>
                <a:ext uri="{FF2B5EF4-FFF2-40B4-BE49-F238E27FC236}">
                  <a16:creationId xmlns:a16="http://schemas.microsoft.com/office/drawing/2014/main" id="{848FF84C-C3F5-49E0-BB8E-74F7E9D7CBE1}"/>
                </a:ext>
              </a:extLst>
            </p:cNvPr>
            <p:cNvSpPr/>
            <p:nvPr/>
          </p:nvSpPr>
          <p:spPr>
            <a:xfrm>
              <a:off x="4683919" y="2184207"/>
              <a:ext cx="900000" cy="900000"/>
            </a:xfrm>
            <a:prstGeom prst="cube">
              <a:avLst>
                <a:gd name="adj" fmla="val 6960"/>
              </a:avLst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54" name="직선 연결선 253">
              <a:extLst>
                <a:ext uri="{FF2B5EF4-FFF2-40B4-BE49-F238E27FC236}">
                  <a16:creationId xmlns:a16="http://schemas.microsoft.com/office/drawing/2014/main" id="{F25FA281-1E94-48B5-88B6-D45490F7BE5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750719" y="873919"/>
              <a:ext cx="2867" cy="519696"/>
            </a:xfrm>
            <a:prstGeom prst="line">
              <a:avLst/>
            </a:prstGeom>
            <a:ln w="571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직선 화살표 연결선 255">
              <a:extLst>
                <a:ext uri="{FF2B5EF4-FFF2-40B4-BE49-F238E27FC236}">
                  <a16:creationId xmlns:a16="http://schemas.microsoft.com/office/drawing/2014/main" id="{E21026B9-368D-4FB6-B923-77C72E48EBF9}"/>
                </a:ext>
              </a:extLst>
            </p:cNvPr>
            <p:cNvCxnSpPr>
              <a:cxnSpLocks/>
            </p:cNvCxnSpPr>
            <p:nvPr/>
          </p:nvCxnSpPr>
          <p:spPr>
            <a:xfrm>
              <a:off x="5117281" y="1477526"/>
              <a:ext cx="5611" cy="746594"/>
            </a:xfrm>
            <a:prstGeom prst="straightConnector1">
              <a:avLst/>
            </a:prstGeom>
            <a:ln w="57150">
              <a:solidFill>
                <a:schemeClr val="tx1"/>
              </a:solidFill>
              <a:headEnd w="sm" len="lg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직선 연결선 257">
              <a:extLst>
                <a:ext uri="{FF2B5EF4-FFF2-40B4-BE49-F238E27FC236}">
                  <a16:creationId xmlns:a16="http://schemas.microsoft.com/office/drawing/2014/main" id="{B090F0B5-4D6A-4071-9616-E24979265E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10163" y="855742"/>
              <a:ext cx="649219" cy="642064"/>
            </a:xfrm>
            <a:prstGeom prst="line">
              <a:avLst/>
            </a:prstGeom>
            <a:ln w="571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직선 연결선 258">
              <a:extLst>
                <a:ext uri="{FF2B5EF4-FFF2-40B4-BE49-F238E27FC236}">
                  <a16:creationId xmlns:a16="http://schemas.microsoft.com/office/drawing/2014/main" id="{853893CC-AE4A-45EA-A3DB-598847D9D1D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19814" y="3402286"/>
              <a:ext cx="3191" cy="356337"/>
            </a:xfrm>
            <a:prstGeom prst="line">
              <a:avLst/>
            </a:prstGeom>
            <a:ln w="571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직선 연결선 261">
              <a:extLst>
                <a:ext uri="{FF2B5EF4-FFF2-40B4-BE49-F238E27FC236}">
                  <a16:creationId xmlns:a16="http://schemas.microsoft.com/office/drawing/2014/main" id="{91463C8C-098A-40FE-9A3E-DBA0F177774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402724" y="1453078"/>
              <a:ext cx="528" cy="239673"/>
            </a:xfrm>
            <a:prstGeom prst="line">
              <a:avLst/>
            </a:prstGeom>
            <a:ln w="571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직선 연결선 262">
              <a:extLst>
                <a:ext uri="{FF2B5EF4-FFF2-40B4-BE49-F238E27FC236}">
                  <a16:creationId xmlns:a16="http://schemas.microsoft.com/office/drawing/2014/main" id="{F88C2132-B7F5-481E-8F84-4860BCAFC29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94690" y="1289206"/>
              <a:ext cx="184552" cy="184161"/>
            </a:xfrm>
            <a:prstGeom prst="line">
              <a:avLst/>
            </a:prstGeom>
            <a:ln w="571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직선 화살표 연결선 263">
              <a:extLst>
                <a:ext uri="{FF2B5EF4-FFF2-40B4-BE49-F238E27FC236}">
                  <a16:creationId xmlns:a16="http://schemas.microsoft.com/office/drawing/2014/main" id="{12D7D8B7-3C5F-495E-8D78-6290C008D8DC}"/>
                </a:ext>
              </a:extLst>
            </p:cNvPr>
            <p:cNvCxnSpPr>
              <a:cxnSpLocks/>
            </p:cNvCxnSpPr>
            <p:nvPr/>
          </p:nvCxnSpPr>
          <p:spPr>
            <a:xfrm>
              <a:off x="5582922" y="1266534"/>
              <a:ext cx="3105" cy="336313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5" name="정육면체 264">
              <a:extLst>
                <a:ext uri="{FF2B5EF4-FFF2-40B4-BE49-F238E27FC236}">
                  <a16:creationId xmlns:a16="http://schemas.microsoft.com/office/drawing/2014/main" id="{03247728-3D75-447F-B8B2-95841373AFE6}"/>
                </a:ext>
              </a:extLst>
            </p:cNvPr>
            <p:cNvSpPr/>
            <p:nvPr/>
          </p:nvSpPr>
          <p:spPr>
            <a:xfrm>
              <a:off x="7891316" y="1207564"/>
              <a:ext cx="900000" cy="900000"/>
            </a:xfrm>
            <a:prstGeom prst="cube">
              <a:avLst>
                <a:gd name="adj" fmla="val 6960"/>
              </a:avLst>
            </a:prstGeom>
            <a:solidFill>
              <a:schemeClr val="bg1">
                <a:lumMod val="7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6" name="정육면체 265">
              <a:extLst>
                <a:ext uri="{FF2B5EF4-FFF2-40B4-BE49-F238E27FC236}">
                  <a16:creationId xmlns:a16="http://schemas.microsoft.com/office/drawing/2014/main" id="{5D502285-B0D1-4AED-9ECA-C50AA2871E20}"/>
                </a:ext>
              </a:extLst>
            </p:cNvPr>
            <p:cNvSpPr/>
            <p:nvPr/>
          </p:nvSpPr>
          <p:spPr>
            <a:xfrm>
              <a:off x="7830513" y="1270684"/>
              <a:ext cx="900000" cy="900000"/>
            </a:xfrm>
            <a:prstGeom prst="cube">
              <a:avLst>
                <a:gd name="adj" fmla="val 6960"/>
              </a:avLst>
            </a:prstGeom>
            <a:solidFill>
              <a:schemeClr val="bg1">
                <a:lumMod val="5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7" name="정육면체 266">
              <a:extLst>
                <a:ext uri="{FF2B5EF4-FFF2-40B4-BE49-F238E27FC236}">
                  <a16:creationId xmlns:a16="http://schemas.microsoft.com/office/drawing/2014/main" id="{05B70B08-A048-412A-B7B5-16BAE819313F}"/>
                </a:ext>
              </a:extLst>
            </p:cNvPr>
            <p:cNvSpPr/>
            <p:nvPr/>
          </p:nvSpPr>
          <p:spPr>
            <a:xfrm>
              <a:off x="7767204" y="1332876"/>
              <a:ext cx="900000" cy="900000"/>
            </a:xfrm>
            <a:prstGeom prst="cube">
              <a:avLst>
                <a:gd name="adj" fmla="val 6960"/>
              </a:avLst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8" name="정육면체 267">
              <a:extLst>
                <a:ext uri="{FF2B5EF4-FFF2-40B4-BE49-F238E27FC236}">
                  <a16:creationId xmlns:a16="http://schemas.microsoft.com/office/drawing/2014/main" id="{9808A448-3E41-4AFA-A806-FA2144752FE4}"/>
                </a:ext>
              </a:extLst>
            </p:cNvPr>
            <p:cNvSpPr/>
            <p:nvPr/>
          </p:nvSpPr>
          <p:spPr>
            <a:xfrm>
              <a:off x="7706399" y="1393614"/>
              <a:ext cx="900000" cy="900000"/>
            </a:xfrm>
            <a:prstGeom prst="cube">
              <a:avLst>
                <a:gd name="adj" fmla="val 6960"/>
              </a:avLst>
            </a:prstGeom>
            <a:solidFill>
              <a:schemeClr val="bg1">
                <a:lumMod val="5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9" name="정육면체 268">
              <a:extLst>
                <a:ext uri="{FF2B5EF4-FFF2-40B4-BE49-F238E27FC236}">
                  <a16:creationId xmlns:a16="http://schemas.microsoft.com/office/drawing/2014/main" id="{87ACEE55-D934-46E7-AA82-4B1EB4014429}"/>
                </a:ext>
              </a:extLst>
            </p:cNvPr>
            <p:cNvSpPr/>
            <p:nvPr/>
          </p:nvSpPr>
          <p:spPr>
            <a:xfrm>
              <a:off x="7643214" y="1459111"/>
              <a:ext cx="900000" cy="900000"/>
            </a:xfrm>
            <a:prstGeom prst="cube">
              <a:avLst>
                <a:gd name="adj" fmla="val 6960"/>
              </a:avLst>
            </a:prstGeom>
            <a:solidFill>
              <a:schemeClr val="bg1">
                <a:lumMod val="7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0" name="정육면체 269">
              <a:extLst>
                <a:ext uri="{FF2B5EF4-FFF2-40B4-BE49-F238E27FC236}">
                  <a16:creationId xmlns:a16="http://schemas.microsoft.com/office/drawing/2014/main" id="{DCC92A57-4796-4FC0-A7AA-22A37BA7D9EC}"/>
                </a:ext>
              </a:extLst>
            </p:cNvPr>
            <p:cNvSpPr/>
            <p:nvPr/>
          </p:nvSpPr>
          <p:spPr>
            <a:xfrm>
              <a:off x="7584790" y="1519849"/>
              <a:ext cx="900000" cy="900000"/>
            </a:xfrm>
            <a:prstGeom prst="cube">
              <a:avLst>
                <a:gd name="adj" fmla="val 6960"/>
              </a:avLst>
            </a:prstGeom>
            <a:solidFill>
              <a:schemeClr val="bg1">
                <a:lumMod val="5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1" name="정육면체 270">
              <a:extLst>
                <a:ext uri="{FF2B5EF4-FFF2-40B4-BE49-F238E27FC236}">
                  <a16:creationId xmlns:a16="http://schemas.microsoft.com/office/drawing/2014/main" id="{5C5846AA-91A1-43C4-BA3F-968263B344AC}"/>
                </a:ext>
              </a:extLst>
            </p:cNvPr>
            <p:cNvSpPr/>
            <p:nvPr/>
          </p:nvSpPr>
          <p:spPr>
            <a:xfrm>
              <a:off x="7521480" y="1582041"/>
              <a:ext cx="900000" cy="900000"/>
            </a:xfrm>
            <a:prstGeom prst="cube">
              <a:avLst>
                <a:gd name="adj" fmla="val 6960"/>
              </a:avLst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2" name="정육면체 271">
              <a:extLst>
                <a:ext uri="{FF2B5EF4-FFF2-40B4-BE49-F238E27FC236}">
                  <a16:creationId xmlns:a16="http://schemas.microsoft.com/office/drawing/2014/main" id="{38634E6C-C7FA-4D53-AADE-F547D67FC6C2}"/>
                </a:ext>
              </a:extLst>
            </p:cNvPr>
            <p:cNvSpPr/>
            <p:nvPr/>
          </p:nvSpPr>
          <p:spPr>
            <a:xfrm>
              <a:off x="7458295" y="1645161"/>
              <a:ext cx="900000" cy="900000"/>
            </a:xfrm>
            <a:prstGeom prst="cube">
              <a:avLst>
                <a:gd name="adj" fmla="val 6960"/>
              </a:avLst>
            </a:prstGeom>
            <a:solidFill>
              <a:schemeClr val="bg1">
                <a:lumMod val="5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3" name="정육면체 272">
              <a:extLst>
                <a:ext uri="{FF2B5EF4-FFF2-40B4-BE49-F238E27FC236}">
                  <a16:creationId xmlns:a16="http://schemas.microsoft.com/office/drawing/2014/main" id="{76101FB6-E76C-4A21-8D13-7A036E73334B}"/>
                </a:ext>
              </a:extLst>
            </p:cNvPr>
            <p:cNvSpPr/>
            <p:nvPr/>
          </p:nvSpPr>
          <p:spPr>
            <a:xfrm>
              <a:off x="7397364" y="1704966"/>
              <a:ext cx="900000" cy="900000"/>
            </a:xfrm>
            <a:prstGeom prst="cube">
              <a:avLst>
                <a:gd name="adj" fmla="val 6960"/>
              </a:avLst>
            </a:prstGeom>
            <a:solidFill>
              <a:schemeClr val="bg1">
                <a:lumMod val="7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4" name="정육면체 273">
              <a:extLst>
                <a:ext uri="{FF2B5EF4-FFF2-40B4-BE49-F238E27FC236}">
                  <a16:creationId xmlns:a16="http://schemas.microsoft.com/office/drawing/2014/main" id="{C0C2373E-A5D0-45D6-93BA-B12420E852EC}"/>
                </a:ext>
              </a:extLst>
            </p:cNvPr>
            <p:cNvSpPr/>
            <p:nvPr/>
          </p:nvSpPr>
          <p:spPr>
            <a:xfrm>
              <a:off x="7336561" y="1765705"/>
              <a:ext cx="900000" cy="900000"/>
            </a:xfrm>
            <a:prstGeom prst="cube">
              <a:avLst>
                <a:gd name="adj" fmla="val 6960"/>
              </a:avLst>
            </a:prstGeom>
            <a:solidFill>
              <a:schemeClr val="bg1">
                <a:lumMod val="5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5" name="정육면체 274">
              <a:extLst>
                <a:ext uri="{FF2B5EF4-FFF2-40B4-BE49-F238E27FC236}">
                  <a16:creationId xmlns:a16="http://schemas.microsoft.com/office/drawing/2014/main" id="{68E6273F-9C22-4C00-9C56-8BD099EB595A}"/>
                </a:ext>
              </a:extLst>
            </p:cNvPr>
            <p:cNvSpPr/>
            <p:nvPr/>
          </p:nvSpPr>
          <p:spPr>
            <a:xfrm>
              <a:off x="7273251" y="1825514"/>
              <a:ext cx="900000" cy="900000"/>
            </a:xfrm>
            <a:prstGeom prst="cube">
              <a:avLst>
                <a:gd name="adj" fmla="val 6960"/>
              </a:avLst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6" name="정육면체 275">
              <a:extLst>
                <a:ext uri="{FF2B5EF4-FFF2-40B4-BE49-F238E27FC236}">
                  <a16:creationId xmlns:a16="http://schemas.microsoft.com/office/drawing/2014/main" id="{545F37E4-518D-4B85-9164-E64311AC14AD}"/>
                </a:ext>
              </a:extLst>
            </p:cNvPr>
            <p:cNvSpPr/>
            <p:nvPr/>
          </p:nvSpPr>
          <p:spPr>
            <a:xfrm>
              <a:off x="7207998" y="1889786"/>
              <a:ext cx="900000" cy="900000"/>
            </a:xfrm>
            <a:prstGeom prst="cube">
              <a:avLst>
                <a:gd name="adj" fmla="val 6960"/>
              </a:avLst>
            </a:prstGeom>
            <a:solidFill>
              <a:schemeClr val="bg1">
                <a:lumMod val="5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7" name="정육면체 276">
              <a:extLst>
                <a:ext uri="{FF2B5EF4-FFF2-40B4-BE49-F238E27FC236}">
                  <a16:creationId xmlns:a16="http://schemas.microsoft.com/office/drawing/2014/main" id="{D1A373BF-0ED8-42D6-A59E-944E52BEC8BD}"/>
                </a:ext>
              </a:extLst>
            </p:cNvPr>
            <p:cNvSpPr/>
            <p:nvPr/>
          </p:nvSpPr>
          <p:spPr>
            <a:xfrm>
              <a:off x="7146400" y="1952902"/>
              <a:ext cx="900000" cy="900000"/>
            </a:xfrm>
            <a:prstGeom prst="cube">
              <a:avLst>
                <a:gd name="adj" fmla="val 6960"/>
              </a:avLst>
            </a:prstGeom>
            <a:solidFill>
              <a:schemeClr val="bg1">
                <a:lumMod val="7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8" name="정육면체 277">
              <a:extLst>
                <a:ext uri="{FF2B5EF4-FFF2-40B4-BE49-F238E27FC236}">
                  <a16:creationId xmlns:a16="http://schemas.microsoft.com/office/drawing/2014/main" id="{2F87B69E-4A9A-4E4C-8DEB-3055F9C32B83}"/>
                </a:ext>
              </a:extLst>
            </p:cNvPr>
            <p:cNvSpPr/>
            <p:nvPr/>
          </p:nvSpPr>
          <p:spPr>
            <a:xfrm>
              <a:off x="7085595" y="2010465"/>
              <a:ext cx="900000" cy="900000"/>
            </a:xfrm>
            <a:prstGeom prst="cube">
              <a:avLst>
                <a:gd name="adj" fmla="val 6960"/>
              </a:avLst>
            </a:prstGeom>
            <a:solidFill>
              <a:schemeClr val="bg1">
                <a:lumMod val="5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1" name="정육면체 280">
              <a:extLst>
                <a:ext uri="{FF2B5EF4-FFF2-40B4-BE49-F238E27FC236}">
                  <a16:creationId xmlns:a16="http://schemas.microsoft.com/office/drawing/2014/main" id="{6CBC9C6E-BA12-4D2F-811C-1EA96A2295DF}"/>
                </a:ext>
              </a:extLst>
            </p:cNvPr>
            <p:cNvSpPr/>
            <p:nvPr/>
          </p:nvSpPr>
          <p:spPr>
            <a:xfrm>
              <a:off x="7033216" y="2065490"/>
              <a:ext cx="900000" cy="900000"/>
            </a:xfrm>
            <a:prstGeom prst="cube">
              <a:avLst>
                <a:gd name="adj" fmla="val 6960"/>
              </a:avLst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2" name="정육면체 281">
              <a:extLst>
                <a:ext uri="{FF2B5EF4-FFF2-40B4-BE49-F238E27FC236}">
                  <a16:creationId xmlns:a16="http://schemas.microsoft.com/office/drawing/2014/main" id="{1ADFF7E0-9289-4FF7-AEE4-82E58ADD8A89}"/>
                </a:ext>
              </a:extLst>
            </p:cNvPr>
            <p:cNvSpPr/>
            <p:nvPr/>
          </p:nvSpPr>
          <p:spPr>
            <a:xfrm>
              <a:off x="6974975" y="2126252"/>
              <a:ext cx="900000" cy="900000"/>
            </a:xfrm>
            <a:prstGeom prst="cube">
              <a:avLst>
                <a:gd name="adj" fmla="val 6960"/>
              </a:avLst>
            </a:prstGeom>
            <a:solidFill>
              <a:schemeClr val="bg1">
                <a:lumMod val="7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3" name="정육면체 282">
              <a:extLst>
                <a:ext uri="{FF2B5EF4-FFF2-40B4-BE49-F238E27FC236}">
                  <a16:creationId xmlns:a16="http://schemas.microsoft.com/office/drawing/2014/main" id="{7B811869-70A6-4A62-A5C1-0F7E2668212C}"/>
                </a:ext>
              </a:extLst>
            </p:cNvPr>
            <p:cNvSpPr/>
            <p:nvPr/>
          </p:nvSpPr>
          <p:spPr>
            <a:xfrm>
              <a:off x="6919270" y="2179731"/>
              <a:ext cx="900000" cy="900000"/>
            </a:xfrm>
            <a:prstGeom prst="cube">
              <a:avLst>
                <a:gd name="adj" fmla="val 6960"/>
              </a:avLst>
            </a:prstGeom>
            <a:solidFill>
              <a:schemeClr val="bg1">
                <a:lumMod val="5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5" name="화살표: 오른쪽 284">
              <a:extLst>
                <a:ext uri="{FF2B5EF4-FFF2-40B4-BE49-F238E27FC236}">
                  <a16:creationId xmlns:a16="http://schemas.microsoft.com/office/drawing/2014/main" id="{642A4622-1725-43DA-86FC-4460B89592AF}"/>
                </a:ext>
              </a:extLst>
            </p:cNvPr>
            <p:cNvSpPr/>
            <p:nvPr/>
          </p:nvSpPr>
          <p:spPr>
            <a:xfrm>
              <a:off x="6667363" y="1936819"/>
              <a:ext cx="369300" cy="200907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7" name="직사각형 286">
              <a:extLst>
                <a:ext uri="{FF2B5EF4-FFF2-40B4-BE49-F238E27FC236}">
                  <a16:creationId xmlns:a16="http://schemas.microsoft.com/office/drawing/2014/main" id="{FEF874EC-0CCD-4443-B1FD-6AD5FECACB01}"/>
                </a:ext>
              </a:extLst>
            </p:cNvPr>
            <p:cNvSpPr/>
            <p:nvPr/>
          </p:nvSpPr>
          <p:spPr>
            <a:xfrm>
              <a:off x="9130682" y="0"/>
              <a:ext cx="3061317" cy="6447599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grpSp>
          <p:nvGrpSpPr>
            <p:cNvPr id="288" name="그룹 287">
              <a:extLst>
                <a:ext uri="{FF2B5EF4-FFF2-40B4-BE49-F238E27FC236}">
                  <a16:creationId xmlns:a16="http://schemas.microsoft.com/office/drawing/2014/main" id="{4FEDF7CB-825A-44BC-B84F-6DCCEEE9E350}"/>
                </a:ext>
              </a:extLst>
            </p:cNvPr>
            <p:cNvGrpSpPr/>
            <p:nvPr/>
          </p:nvGrpSpPr>
          <p:grpSpPr>
            <a:xfrm rot="10800000">
              <a:off x="9418203" y="851445"/>
              <a:ext cx="2474015" cy="3086623"/>
              <a:chOff x="8081045" y="5209763"/>
              <a:chExt cx="1290955" cy="1283329"/>
            </a:xfrm>
          </p:grpSpPr>
          <p:sp>
            <p:nvSpPr>
              <p:cNvPr id="300" name="타원 299">
                <a:extLst>
                  <a:ext uri="{FF2B5EF4-FFF2-40B4-BE49-F238E27FC236}">
                    <a16:creationId xmlns:a16="http://schemas.microsoft.com/office/drawing/2014/main" id="{549F88B8-708A-4EA2-8002-8A3048D77C78}"/>
                  </a:ext>
                </a:extLst>
              </p:cNvPr>
              <p:cNvSpPr/>
              <p:nvPr/>
            </p:nvSpPr>
            <p:spPr>
              <a:xfrm>
                <a:off x="8208172" y="5212709"/>
                <a:ext cx="218114" cy="203433"/>
              </a:xfrm>
              <a:prstGeom prst="ellipse">
                <a:avLst/>
              </a:prstGeom>
              <a:solidFill>
                <a:schemeClr val="accent1"/>
              </a:solidFill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1" name="타원 300">
                <a:extLst>
                  <a:ext uri="{FF2B5EF4-FFF2-40B4-BE49-F238E27FC236}">
                    <a16:creationId xmlns:a16="http://schemas.microsoft.com/office/drawing/2014/main" id="{A376E17C-25D7-40EC-9FCC-CEC29EB7FCE4}"/>
                  </a:ext>
                </a:extLst>
              </p:cNvPr>
              <p:cNvSpPr/>
              <p:nvPr/>
            </p:nvSpPr>
            <p:spPr>
              <a:xfrm>
                <a:off x="8475480" y="5212708"/>
                <a:ext cx="218114" cy="203433"/>
              </a:xfrm>
              <a:prstGeom prst="ellipse">
                <a:avLst/>
              </a:prstGeom>
              <a:solidFill>
                <a:schemeClr val="accent1"/>
              </a:solidFill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3" name="타원 302">
                <a:extLst>
                  <a:ext uri="{FF2B5EF4-FFF2-40B4-BE49-F238E27FC236}">
                    <a16:creationId xmlns:a16="http://schemas.microsoft.com/office/drawing/2014/main" id="{BBB5EC04-90AD-4CB8-BE6F-0F05D9E4B014}"/>
                  </a:ext>
                </a:extLst>
              </p:cNvPr>
              <p:cNvSpPr/>
              <p:nvPr/>
            </p:nvSpPr>
            <p:spPr>
              <a:xfrm>
                <a:off x="8742788" y="5212707"/>
                <a:ext cx="218114" cy="203433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4" name="타원 303">
                <a:extLst>
                  <a:ext uri="{FF2B5EF4-FFF2-40B4-BE49-F238E27FC236}">
                    <a16:creationId xmlns:a16="http://schemas.microsoft.com/office/drawing/2014/main" id="{A51365CB-3C05-473D-A9CD-EC7BE1251D41}"/>
                  </a:ext>
                </a:extLst>
              </p:cNvPr>
              <p:cNvSpPr/>
              <p:nvPr/>
            </p:nvSpPr>
            <p:spPr>
              <a:xfrm>
                <a:off x="9010096" y="5209763"/>
                <a:ext cx="218114" cy="203433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5" name="타원 304">
                <a:extLst>
                  <a:ext uri="{FF2B5EF4-FFF2-40B4-BE49-F238E27FC236}">
                    <a16:creationId xmlns:a16="http://schemas.microsoft.com/office/drawing/2014/main" id="{79285AD5-F804-4A62-9843-EEF32BCC9464}"/>
                  </a:ext>
                </a:extLst>
              </p:cNvPr>
              <p:cNvSpPr/>
              <p:nvPr/>
            </p:nvSpPr>
            <p:spPr>
              <a:xfrm>
                <a:off x="8084654" y="5542351"/>
                <a:ext cx="218114" cy="203433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6" name="타원 305">
                <a:extLst>
                  <a:ext uri="{FF2B5EF4-FFF2-40B4-BE49-F238E27FC236}">
                    <a16:creationId xmlns:a16="http://schemas.microsoft.com/office/drawing/2014/main" id="{57BC8874-9CE8-4CF1-98B8-332DEB6B663E}"/>
                  </a:ext>
                </a:extLst>
              </p:cNvPr>
              <p:cNvSpPr/>
              <p:nvPr/>
            </p:nvSpPr>
            <p:spPr>
              <a:xfrm>
                <a:off x="8351962" y="5542350"/>
                <a:ext cx="218114" cy="203433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1" name="타원 320">
                <a:extLst>
                  <a:ext uri="{FF2B5EF4-FFF2-40B4-BE49-F238E27FC236}">
                    <a16:creationId xmlns:a16="http://schemas.microsoft.com/office/drawing/2014/main" id="{88265BC7-15D7-4341-B5D8-15BE5901D305}"/>
                  </a:ext>
                </a:extLst>
              </p:cNvPr>
              <p:cNvSpPr/>
              <p:nvPr/>
            </p:nvSpPr>
            <p:spPr>
              <a:xfrm>
                <a:off x="8619270" y="5542349"/>
                <a:ext cx="218114" cy="203433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2" name="타원 321">
                <a:extLst>
                  <a:ext uri="{FF2B5EF4-FFF2-40B4-BE49-F238E27FC236}">
                    <a16:creationId xmlns:a16="http://schemas.microsoft.com/office/drawing/2014/main" id="{CE88D26B-7CEF-4A7F-9A91-700881893BFF}"/>
                  </a:ext>
                </a:extLst>
              </p:cNvPr>
              <p:cNvSpPr/>
              <p:nvPr/>
            </p:nvSpPr>
            <p:spPr>
              <a:xfrm>
                <a:off x="8886578" y="5539405"/>
                <a:ext cx="218114" cy="203433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3" name="타원 322">
                <a:extLst>
                  <a:ext uri="{FF2B5EF4-FFF2-40B4-BE49-F238E27FC236}">
                    <a16:creationId xmlns:a16="http://schemas.microsoft.com/office/drawing/2014/main" id="{9B64D77E-601B-4799-9483-8DD7E565068B}"/>
                  </a:ext>
                </a:extLst>
              </p:cNvPr>
              <p:cNvSpPr/>
              <p:nvPr/>
            </p:nvSpPr>
            <p:spPr>
              <a:xfrm>
                <a:off x="9153886" y="5536976"/>
                <a:ext cx="218114" cy="203433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4" name="타원 323">
                <a:extLst>
                  <a:ext uri="{FF2B5EF4-FFF2-40B4-BE49-F238E27FC236}">
                    <a16:creationId xmlns:a16="http://schemas.microsoft.com/office/drawing/2014/main" id="{0EF79017-13C1-44AC-9C5C-5E7744CEF331}"/>
                  </a:ext>
                </a:extLst>
              </p:cNvPr>
              <p:cNvSpPr/>
              <p:nvPr/>
            </p:nvSpPr>
            <p:spPr>
              <a:xfrm>
                <a:off x="8081045" y="5957071"/>
                <a:ext cx="218114" cy="203433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5" name="타원 324">
                <a:extLst>
                  <a:ext uri="{FF2B5EF4-FFF2-40B4-BE49-F238E27FC236}">
                    <a16:creationId xmlns:a16="http://schemas.microsoft.com/office/drawing/2014/main" id="{6AC0FB3D-4247-427E-AAFD-63791500715E}"/>
                  </a:ext>
                </a:extLst>
              </p:cNvPr>
              <p:cNvSpPr/>
              <p:nvPr/>
            </p:nvSpPr>
            <p:spPr>
              <a:xfrm>
                <a:off x="8348353" y="5957070"/>
                <a:ext cx="218114" cy="203433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6" name="타원 325">
                <a:extLst>
                  <a:ext uri="{FF2B5EF4-FFF2-40B4-BE49-F238E27FC236}">
                    <a16:creationId xmlns:a16="http://schemas.microsoft.com/office/drawing/2014/main" id="{5A135BE7-54F7-4665-BD45-DF4D08E9ADE9}"/>
                  </a:ext>
                </a:extLst>
              </p:cNvPr>
              <p:cNvSpPr/>
              <p:nvPr/>
            </p:nvSpPr>
            <p:spPr>
              <a:xfrm>
                <a:off x="8615661" y="5957069"/>
                <a:ext cx="218114" cy="203433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7" name="타원 326">
                <a:extLst>
                  <a:ext uri="{FF2B5EF4-FFF2-40B4-BE49-F238E27FC236}">
                    <a16:creationId xmlns:a16="http://schemas.microsoft.com/office/drawing/2014/main" id="{AAEAAC70-A8A7-4836-A0B7-02BFDD9D695C}"/>
                  </a:ext>
                </a:extLst>
              </p:cNvPr>
              <p:cNvSpPr/>
              <p:nvPr/>
            </p:nvSpPr>
            <p:spPr>
              <a:xfrm>
                <a:off x="8882969" y="5954125"/>
                <a:ext cx="218114" cy="203433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8" name="타원 327">
                <a:extLst>
                  <a:ext uri="{FF2B5EF4-FFF2-40B4-BE49-F238E27FC236}">
                    <a16:creationId xmlns:a16="http://schemas.microsoft.com/office/drawing/2014/main" id="{99A5593E-F33F-4CAD-9961-F17E43E58F6A}"/>
                  </a:ext>
                </a:extLst>
              </p:cNvPr>
              <p:cNvSpPr/>
              <p:nvPr/>
            </p:nvSpPr>
            <p:spPr>
              <a:xfrm>
                <a:off x="9150277" y="5951696"/>
                <a:ext cx="218114" cy="203433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9" name="타원 328">
                <a:extLst>
                  <a:ext uri="{FF2B5EF4-FFF2-40B4-BE49-F238E27FC236}">
                    <a16:creationId xmlns:a16="http://schemas.microsoft.com/office/drawing/2014/main" id="{E6AD2850-A478-423F-9D22-2AF3424F5076}"/>
                  </a:ext>
                </a:extLst>
              </p:cNvPr>
              <p:cNvSpPr/>
              <p:nvPr/>
            </p:nvSpPr>
            <p:spPr>
              <a:xfrm>
                <a:off x="8208172" y="6289658"/>
                <a:ext cx="218114" cy="203433"/>
              </a:xfrm>
              <a:prstGeom prst="ellipse">
                <a:avLst/>
              </a:prstGeom>
              <a:solidFill>
                <a:schemeClr val="accent1"/>
              </a:solidFill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0" name="타원 329">
                <a:extLst>
                  <a:ext uri="{FF2B5EF4-FFF2-40B4-BE49-F238E27FC236}">
                    <a16:creationId xmlns:a16="http://schemas.microsoft.com/office/drawing/2014/main" id="{BBFC35EE-74D1-4E85-8477-5FC7F75D77F9}"/>
                  </a:ext>
                </a:extLst>
              </p:cNvPr>
              <p:cNvSpPr/>
              <p:nvPr/>
            </p:nvSpPr>
            <p:spPr>
              <a:xfrm>
                <a:off x="8475480" y="6289657"/>
                <a:ext cx="218114" cy="203433"/>
              </a:xfrm>
              <a:prstGeom prst="ellipse">
                <a:avLst/>
              </a:prstGeom>
              <a:solidFill>
                <a:schemeClr val="accent1"/>
              </a:solidFill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1" name="타원 330">
                <a:extLst>
                  <a:ext uri="{FF2B5EF4-FFF2-40B4-BE49-F238E27FC236}">
                    <a16:creationId xmlns:a16="http://schemas.microsoft.com/office/drawing/2014/main" id="{3229CE2A-2CBA-4113-A629-974F80DD560E}"/>
                  </a:ext>
                </a:extLst>
              </p:cNvPr>
              <p:cNvSpPr/>
              <p:nvPr/>
            </p:nvSpPr>
            <p:spPr>
              <a:xfrm>
                <a:off x="8742788" y="6289656"/>
                <a:ext cx="218114" cy="203433"/>
              </a:xfrm>
              <a:prstGeom prst="ellipse">
                <a:avLst/>
              </a:prstGeom>
              <a:solidFill>
                <a:schemeClr val="accent1"/>
              </a:solidFill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2" name="타원 331">
                <a:extLst>
                  <a:ext uri="{FF2B5EF4-FFF2-40B4-BE49-F238E27FC236}">
                    <a16:creationId xmlns:a16="http://schemas.microsoft.com/office/drawing/2014/main" id="{F1476AD6-00B5-42BC-A018-9B1226D1D120}"/>
                  </a:ext>
                </a:extLst>
              </p:cNvPr>
              <p:cNvSpPr/>
              <p:nvPr/>
            </p:nvSpPr>
            <p:spPr>
              <a:xfrm>
                <a:off x="9010096" y="6286712"/>
                <a:ext cx="218114" cy="203433"/>
              </a:xfrm>
              <a:prstGeom prst="ellipse">
                <a:avLst/>
              </a:prstGeom>
              <a:solidFill>
                <a:schemeClr val="accent1"/>
              </a:solidFill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333" name="직선 연결선 332">
                <a:extLst>
                  <a:ext uri="{FF2B5EF4-FFF2-40B4-BE49-F238E27FC236}">
                    <a16:creationId xmlns:a16="http://schemas.microsoft.com/office/drawing/2014/main" id="{A802BF6F-21C9-4785-B286-911E400CD398}"/>
                  </a:ext>
                </a:extLst>
              </p:cNvPr>
              <p:cNvCxnSpPr>
                <a:cxnSpLocks/>
                <a:stCxn id="300" idx="4"/>
                <a:endCxn id="305" idx="0"/>
              </p:cNvCxnSpPr>
              <p:nvPr/>
            </p:nvCxnSpPr>
            <p:spPr>
              <a:xfrm flipH="1">
                <a:off x="8193711" y="5416142"/>
                <a:ext cx="123518" cy="126209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4" name="직선 연결선 333">
                <a:extLst>
                  <a:ext uri="{FF2B5EF4-FFF2-40B4-BE49-F238E27FC236}">
                    <a16:creationId xmlns:a16="http://schemas.microsoft.com/office/drawing/2014/main" id="{3B74CA45-FA7C-4656-B7A3-F23B15AF7EDE}"/>
                  </a:ext>
                </a:extLst>
              </p:cNvPr>
              <p:cNvCxnSpPr>
                <a:cxnSpLocks/>
                <a:stCxn id="300" idx="4"/>
                <a:endCxn id="306" idx="0"/>
              </p:cNvCxnSpPr>
              <p:nvPr/>
            </p:nvCxnSpPr>
            <p:spPr>
              <a:xfrm>
                <a:off x="8317229" y="5416142"/>
                <a:ext cx="143790" cy="126208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5" name="직선 연결선 334">
                <a:extLst>
                  <a:ext uri="{FF2B5EF4-FFF2-40B4-BE49-F238E27FC236}">
                    <a16:creationId xmlns:a16="http://schemas.microsoft.com/office/drawing/2014/main" id="{E937A00A-31D4-4B55-8BFE-1BA6F6397C95}"/>
                  </a:ext>
                </a:extLst>
              </p:cNvPr>
              <p:cNvCxnSpPr>
                <a:cxnSpLocks/>
                <a:stCxn id="300" idx="4"/>
                <a:endCxn id="321" idx="0"/>
              </p:cNvCxnSpPr>
              <p:nvPr/>
            </p:nvCxnSpPr>
            <p:spPr>
              <a:xfrm>
                <a:off x="8317229" y="5416142"/>
                <a:ext cx="411098" cy="126207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6" name="직선 연결선 335">
                <a:extLst>
                  <a:ext uri="{FF2B5EF4-FFF2-40B4-BE49-F238E27FC236}">
                    <a16:creationId xmlns:a16="http://schemas.microsoft.com/office/drawing/2014/main" id="{F7EDA8AC-7648-4EFC-8BED-5492441D3DFB}"/>
                  </a:ext>
                </a:extLst>
              </p:cNvPr>
              <p:cNvCxnSpPr>
                <a:cxnSpLocks/>
                <a:stCxn id="300" idx="4"/>
                <a:endCxn id="322" idx="0"/>
              </p:cNvCxnSpPr>
              <p:nvPr/>
            </p:nvCxnSpPr>
            <p:spPr>
              <a:xfrm>
                <a:off x="8317229" y="5416142"/>
                <a:ext cx="678406" cy="123263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7" name="직선 연결선 336">
                <a:extLst>
                  <a:ext uri="{FF2B5EF4-FFF2-40B4-BE49-F238E27FC236}">
                    <a16:creationId xmlns:a16="http://schemas.microsoft.com/office/drawing/2014/main" id="{C35FCE82-33BF-4724-9B14-CE89BF4F5B26}"/>
                  </a:ext>
                </a:extLst>
              </p:cNvPr>
              <p:cNvCxnSpPr>
                <a:cxnSpLocks/>
                <a:stCxn id="301" idx="4"/>
                <a:endCxn id="305" idx="0"/>
              </p:cNvCxnSpPr>
              <p:nvPr/>
            </p:nvCxnSpPr>
            <p:spPr>
              <a:xfrm flipH="1">
                <a:off x="8193711" y="5416141"/>
                <a:ext cx="390826" cy="126210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" name="직선 연결선 337">
                <a:extLst>
                  <a:ext uri="{FF2B5EF4-FFF2-40B4-BE49-F238E27FC236}">
                    <a16:creationId xmlns:a16="http://schemas.microsoft.com/office/drawing/2014/main" id="{220013D6-D3CD-488C-A6BA-EC095BF3BA28}"/>
                  </a:ext>
                </a:extLst>
              </p:cNvPr>
              <p:cNvCxnSpPr>
                <a:cxnSpLocks/>
                <a:stCxn id="301" idx="4"/>
                <a:endCxn id="306" idx="0"/>
              </p:cNvCxnSpPr>
              <p:nvPr/>
            </p:nvCxnSpPr>
            <p:spPr>
              <a:xfrm flipH="1">
                <a:off x="8461019" y="5416141"/>
                <a:ext cx="123518" cy="126209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9" name="직선 연결선 338">
                <a:extLst>
                  <a:ext uri="{FF2B5EF4-FFF2-40B4-BE49-F238E27FC236}">
                    <a16:creationId xmlns:a16="http://schemas.microsoft.com/office/drawing/2014/main" id="{4D44D2C2-6FAA-4542-A64C-A9145A0650FB}"/>
                  </a:ext>
                </a:extLst>
              </p:cNvPr>
              <p:cNvCxnSpPr>
                <a:cxnSpLocks/>
                <a:stCxn id="301" idx="4"/>
                <a:endCxn id="321" idx="0"/>
              </p:cNvCxnSpPr>
              <p:nvPr/>
            </p:nvCxnSpPr>
            <p:spPr>
              <a:xfrm>
                <a:off x="8584537" y="5416141"/>
                <a:ext cx="143790" cy="126208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0" name="직선 연결선 339">
                <a:extLst>
                  <a:ext uri="{FF2B5EF4-FFF2-40B4-BE49-F238E27FC236}">
                    <a16:creationId xmlns:a16="http://schemas.microsoft.com/office/drawing/2014/main" id="{48811F0D-A975-46D2-A9D6-2710C5EE2BD4}"/>
                  </a:ext>
                </a:extLst>
              </p:cNvPr>
              <p:cNvCxnSpPr>
                <a:cxnSpLocks/>
                <a:stCxn id="303" idx="4"/>
                <a:endCxn id="321" idx="0"/>
              </p:cNvCxnSpPr>
              <p:nvPr/>
            </p:nvCxnSpPr>
            <p:spPr>
              <a:xfrm flipH="1">
                <a:off x="8728327" y="5416140"/>
                <a:ext cx="123518" cy="126209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1" name="직선 연결선 340">
                <a:extLst>
                  <a:ext uri="{FF2B5EF4-FFF2-40B4-BE49-F238E27FC236}">
                    <a16:creationId xmlns:a16="http://schemas.microsoft.com/office/drawing/2014/main" id="{D98378BB-F09F-4098-BB94-291A0B0E7E93}"/>
                  </a:ext>
                </a:extLst>
              </p:cNvPr>
              <p:cNvCxnSpPr>
                <a:cxnSpLocks/>
                <a:stCxn id="301" idx="4"/>
                <a:endCxn id="322" idx="0"/>
              </p:cNvCxnSpPr>
              <p:nvPr/>
            </p:nvCxnSpPr>
            <p:spPr>
              <a:xfrm>
                <a:off x="8584537" y="5416141"/>
                <a:ext cx="411098" cy="123264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2" name="직선 연결선 341">
                <a:extLst>
                  <a:ext uri="{FF2B5EF4-FFF2-40B4-BE49-F238E27FC236}">
                    <a16:creationId xmlns:a16="http://schemas.microsoft.com/office/drawing/2014/main" id="{83E08CB1-70E6-420C-9308-18DF785AFEB8}"/>
                  </a:ext>
                </a:extLst>
              </p:cNvPr>
              <p:cNvCxnSpPr>
                <a:cxnSpLocks/>
                <a:stCxn id="303" idx="4"/>
                <a:endCxn id="305" idx="0"/>
              </p:cNvCxnSpPr>
              <p:nvPr/>
            </p:nvCxnSpPr>
            <p:spPr>
              <a:xfrm flipH="1">
                <a:off x="8193711" y="5416140"/>
                <a:ext cx="658134" cy="126211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3" name="직선 연결선 342">
                <a:extLst>
                  <a:ext uri="{FF2B5EF4-FFF2-40B4-BE49-F238E27FC236}">
                    <a16:creationId xmlns:a16="http://schemas.microsoft.com/office/drawing/2014/main" id="{B419A3C5-DCDE-43B4-A5F4-7CF9CF46B720}"/>
                  </a:ext>
                </a:extLst>
              </p:cNvPr>
              <p:cNvCxnSpPr>
                <a:cxnSpLocks/>
                <a:stCxn id="303" idx="4"/>
                <a:endCxn id="306" idx="0"/>
              </p:cNvCxnSpPr>
              <p:nvPr/>
            </p:nvCxnSpPr>
            <p:spPr>
              <a:xfrm flipH="1">
                <a:off x="8461019" y="5416140"/>
                <a:ext cx="390826" cy="126210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4" name="직선 연결선 343">
                <a:extLst>
                  <a:ext uri="{FF2B5EF4-FFF2-40B4-BE49-F238E27FC236}">
                    <a16:creationId xmlns:a16="http://schemas.microsoft.com/office/drawing/2014/main" id="{7B29DCF1-5192-44E5-8B52-95F71467D0B6}"/>
                  </a:ext>
                </a:extLst>
              </p:cNvPr>
              <p:cNvCxnSpPr>
                <a:cxnSpLocks/>
                <a:stCxn id="303" idx="4"/>
                <a:endCxn id="321" idx="0"/>
              </p:cNvCxnSpPr>
              <p:nvPr/>
            </p:nvCxnSpPr>
            <p:spPr>
              <a:xfrm flipH="1">
                <a:off x="8728327" y="5416140"/>
                <a:ext cx="123518" cy="126209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5" name="직선 연결선 344">
                <a:extLst>
                  <a:ext uri="{FF2B5EF4-FFF2-40B4-BE49-F238E27FC236}">
                    <a16:creationId xmlns:a16="http://schemas.microsoft.com/office/drawing/2014/main" id="{BC30DF4C-6E69-4109-9A53-A32F05FD1532}"/>
                  </a:ext>
                </a:extLst>
              </p:cNvPr>
              <p:cNvCxnSpPr>
                <a:cxnSpLocks/>
                <a:stCxn id="303" idx="4"/>
                <a:endCxn id="322" idx="0"/>
              </p:cNvCxnSpPr>
              <p:nvPr/>
            </p:nvCxnSpPr>
            <p:spPr>
              <a:xfrm>
                <a:off x="8851845" y="5416140"/>
                <a:ext cx="143790" cy="123265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6" name="직선 연결선 345">
                <a:extLst>
                  <a:ext uri="{FF2B5EF4-FFF2-40B4-BE49-F238E27FC236}">
                    <a16:creationId xmlns:a16="http://schemas.microsoft.com/office/drawing/2014/main" id="{332695A2-128E-431D-A287-50747FEEA1EE}"/>
                  </a:ext>
                </a:extLst>
              </p:cNvPr>
              <p:cNvCxnSpPr>
                <a:cxnSpLocks/>
                <a:stCxn id="303" idx="4"/>
                <a:endCxn id="323" idx="0"/>
              </p:cNvCxnSpPr>
              <p:nvPr/>
            </p:nvCxnSpPr>
            <p:spPr>
              <a:xfrm>
                <a:off x="8851845" y="5416140"/>
                <a:ext cx="411098" cy="120836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7" name="직선 연결선 346">
                <a:extLst>
                  <a:ext uri="{FF2B5EF4-FFF2-40B4-BE49-F238E27FC236}">
                    <a16:creationId xmlns:a16="http://schemas.microsoft.com/office/drawing/2014/main" id="{1812C1FD-CC3D-4351-81BB-37FDD51FB3B6}"/>
                  </a:ext>
                </a:extLst>
              </p:cNvPr>
              <p:cNvCxnSpPr>
                <a:cxnSpLocks/>
                <a:stCxn id="304" idx="4"/>
                <a:endCxn id="306" idx="0"/>
              </p:cNvCxnSpPr>
              <p:nvPr/>
            </p:nvCxnSpPr>
            <p:spPr>
              <a:xfrm flipH="1">
                <a:off x="8461019" y="5413196"/>
                <a:ext cx="658134" cy="129154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8" name="직선 연결선 347">
                <a:extLst>
                  <a:ext uri="{FF2B5EF4-FFF2-40B4-BE49-F238E27FC236}">
                    <a16:creationId xmlns:a16="http://schemas.microsoft.com/office/drawing/2014/main" id="{EE7B2623-5828-4703-A16F-C299C540625D}"/>
                  </a:ext>
                </a:extLst>
              </p:cNvPr>
              <p:cNvCxnSpPr>
                <a:cxnSpLocks/>
                <a:stCxn id="304" idx="4"/>
                <a:endCxn id="321" idx="0"/>
              </p:cNvCxnSpPr>
              <p:nvPr/>
            </p:nvCxnSpPr>
            <p:spPr>
              <a:xfrm flipH="1">
                <a:off x="8728327" y="5413196"/>
                <a:ext cx="390826" cy="129153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0" name="직선 연결선 349">
                <a:extLst>
                  <a:ext uri="{FF2B5EF4-FFF2-40B4-BE49-F238E27FC236}">
                    <a16:creationId xmlns:a16="http://schemas.microsoft.com/office/drawing/2014/main" id="{82FD9CC4-DEFB-4C41-88CC-868F303A52A6}"/>
                  </a:ext>
                </a:extLst>
              </p:cNvPr>
              <p:cNvCxnSpPr>
                <a:cxnSpLocks/>
                <a:stCxn id="304" idx="4"/>
                <a:endCxn id="322" idx="0"/>
              </p:cNvCxnSpPr>
              <p:nvPr/>
            </p:nvCxnSpPr>
            <p:spPr>
              <a:xfrm flipH="1">
                <a:off x="8995635" y="5413196"/>
                <a:ext cx="123518" cy="126209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1" name="직선 연결선 350">
                <a:extLst>
                  <a:ext uri="{FF2B5EF4-FFF2-40B4-BE49-F238E27FC236}">
                    <a16:creationId xmlns:a16="http://schemas.microsoft.com/office/drawing/2014/main" id="{67C8AE43-9DAE-4A1B-B0BF-349E5D8D789B}"/>
                  </a:ext>
                </a:extLst>
              </p:cNvPr>
              <p:cNvCxnSpPr>
                <a:cxnSpLocks/>
                <a:stCxn id="304" idx="4"/>
                <a:endCxn id="323" idx="0"/>
              </p:cNvCxnSpPr>
              <p:nvPr/>
            </p:nvCxnSpPr>
            <p:spPr>
              <a:xfrm>
                <a:off x="9119153" y="5413196"/>
                <a:ext cx="143790" cy="123780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2" name="직선 연결선 351">
                <a:extLst>
                  <a:ext uri="{FF2B5EF4-FFF2-40B4-BE49-F238E27FC236}">
                    <a16:creationId xmlns:a16="http://schemas.microsoft.com/office/drawing/2014/main" id="{CDBFBCE2-A371-4AFA-A696-3DED3107AA99}"/>
                  </a:ext>
                </a:extLst>
              </p:cNvPr>
              <p:cNvCxnSpPr>
                <a:cxnSpLocks/>
                <a:stCxn id="305" idx="4"/>
                <a:endCxn id="325" idx="0"/>
              </p:cNvCxnSpPr>
              <p:nvPr/>
            </p:nvCxnSpPr>
            <p:spPr>
              <a:xfrm>
                <a:off x="8193711" y="5745784"/>
                <a:ext cx="263699" cy="211286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3" name="직선 연결선 352">
                <a:extLst>
                  <a:ext uri="{FF2B5EF4-FFF2-40B4-BE49-F238E27FC236}">
                    <a16:creationId xmlns:a16="http://schemas.microsoft.com/office/drawing/2014/main" id="{E4EB6425-3AF7-4FFF-B206-8DF0A7B34734}"/>
                  </a:ext>
                </a:extLst>
              </p:cNvPr>
              <p:cNvCxnSpPr>
                <a:cxnSpLocks/>
                <a:stCxn id="305" idx="4"/>
                <a:endCxn id="326" idx="0"/>
              </p:cNvCxnSpPr>
              <p:nvPr/>
            </p:nvCxnSpPr>
            <p:spPr>
              <a:xfrm>
                <a:off x="8193711" y="5745784"/>
                <a:ext cx="531007" cy="211285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4" name="직선 연결선 353">
                <a:extLst>
                  <a:ext uri="{FF2B5EF4-FFF2-40B4-BE49-F238E27FC236}">
                    <a16:creationId xmlns:a16="http://schemas.microsoft.com/office/drawing/2014/main" id="{C5A3BCD8-1789-46A2-A781-C6BDCCBCFCA0}"/>
                  </a:ext>
                </a:extLst>
              </p:cNvPr>
              <p:cNvCxnSpPr>
                <a:cxnSpLocks/>
                <a:stCxn id="305" idx="4"/>
                <a:endCxn id="327" idx="0"/>
              </p:cNvCxnSpPr>
              <p:nvPr/>
            </p:nvCxnSpPr>
            <p:spPr>
              <a:xfrm>
                <a:off x="8193711" y="5745784"/>
                <a:ext cx="798315" cy="208341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5" name="직선 연결선 354">
                <a:extLst>
                  <a:ext uri="{FF2B5EF4-FFF2-40B4-BE49-F238E27FC236}">
                    <a16:creationId xmlns:a16="http://schemas.microsoft.com/office/drawing/2014/main" id="{C94B94E9-01C9-46F0-AAF9-865ACE1B804F}"/>
                  </a:ext>
                </a:extLst>
              </p:cNvPr>
              <p:cNvCxnSpPr>
                <a:cxnSpLocks/>
                <a:stCxn id="305" idx="4"/>
                <a:endCxn id="328" idx="0"/>
              </p:cNvCxnSpPr>
              <p:nvPr/>
            </p:nvCxnSpPr>
            <p:spPr>
              <a:xfrm>
                <a:off x="8193711" y="5745784"/>
                <a:ext cx="1065623" cy="205912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6" name="직선 연결선 355">
                <a:extLst>
                  <a:ext uri="{FF2B5EF4-FFF2-40B4-BE49-F238E27FC236}">
                    <a16:creationId xmlns:a16="http://schemas.microsoft.com/office/drawing/2014/main" id="{37321F09-CA97-42A4-8577-5B430D06B337}"/>
                  </a:ext>
                </a:extLst>
              </p:cNvPr>
              <p:cNvCxnSpPr>
                <a:cxnSpLocks/>
                <a:stCxn id="306" idx="4"/>
                <a:endCxn id="324" idx="0"/>
              </p:cNvCxnSpPr>
              <p:nvPr/>
            </p:nvCxnSpPr>
            <p:spPr>
              <a:xfrm flipH="1">
                <a:off x="8190102" y="5745783"/>
                <a:ext cx="270917" cy="211288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7" name="직선 연결선 356">
                <a:extLst>
                  <a:ext uri="{FF2B5EF4-FFF2-40B4-BE49-F238E27FC236}">
                    <a16:creationId xmlns:a16="http://schemas.microsoft.com/office/drawing/2014/main" id="{6DF48692-8F82-4BB0-99E7-BDB108BC2AC6}"/>
                  </a:ext>
                </a:extLst>
              </p:cNvPr>
              <p:cNvCxnSpPr>
                <a:cxnSpLocks/>
                <a:stCxn id="306" idx="4"/>
                <a:endCxn id="326" idx="0"/>
              </p:cNvCxnSpPr>
              <p:nvPr/>
            </p:nvCxnSpPr>
            <p:spPr>
              <a:xfrm>
                <a:off x="8461019" y="5745783"/>
                <a:ext cx="263699" cy="211286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8" name="직선 연결선 357">
                <a:extLst>
                  <a:ext uri="{FF2B5EF4-FFF2-40B4-BE49-F238E27FC236}">
                    <a16:creationId xmlns:a16="http://schemas.microsoft.com/office/drawing/2014/main" id="{E42F93E1-F4CA-4E1C-A050-B48D7673B325}"/>
                  </a:ext>
                </a:extLst>
              </p:cNvPr>
              <p:cNvCxnSpPr>
                <a:cxnSpLocks/>
                <a:stCxn id="306" idx="4"/>
                <a:endCxn id="327" idx="0"/>
              </p:cNvCxnSpPr>
              <p:nvPr/>
            </p:nvCxnSpPr>
            <p:spPr>
              <a:xfrm>
                <a:off x="8461019" y="5745783"/>
                <a:ext cx="531007" cy="208342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9" name="직선 연결선 358">
                <a:extLst>
                  <a:ext uri="{FF2B5EF4-FFF2-40B4-BE49-F238E27FC236}">
                    <a16:creationId xmlns:a16="http://schemas.microsoft.com/office/drawing/2014/main" id="{1FCBFC64-37C7-4441-A83C-0540631E1169}"/>
                  </a:ext>
                </a:extLst>
              </p:cNvPr>
              <p:cNvCxnSpPr>
                <a:cxnSpLocks/>
                <a:stCxn id="306" idx="4"/>
                <a:endCxn id="328" idx="0"/>
              </p:cNvCxnSpPr>
              <p:nvPr/>
            </p:nvCxnSpPr>
            <p:spPr>
              <a:xfrm>
                <a:off x="8461019" y="5745783"/>
                <a:ext cx="798315" cy="205913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0" name="직선 연결선 359">
                <a:extLst>
                  <a:ext uri="{FF2B5EF4-FFF2-40B4-BE49-F238E27FC236}">
                    <a16:creationId xmlns:a16="http://schemas.microsoft.com/office/drawing/2014/main" id="{3BADE56B-996B-4B0F-A7C5-2144917729DA}"/>
                  </a:ext>
                </a:extLst>
              </p:cNvPr>
              <p:cNvCxnSpPr>
                <a:cxnSpLocks/>
                <a:stCxn id="321" idx="4"/>
                <a:endCxn id="324" idx="0"/>
              </p:cNvCxnSpPr>
              <p:nvPr/>
            </p:nvCxnSpPr>
            <p:spPr>
              <a:xfrm flipH="1">
                <a:off x="8190102" y="5745782"/>
                <a:ext cx="538225" cy="211289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1" name="직선 연결선 360">
                <a:extLst>
                  <a:ext uri="{FF2B5EF4-FFF2-40B4-BE49-F238E27FC236}">
                    <a16:creationId xmlns:a16="http://schemas.microsoft.com/office/drawing/2014/main" id="{93FFC429-055B-4AFA-B382-A6781893615A}"/>
                  </a:ext>
                </a:extLst>
              </p:cNvPr>
              <p:cNvCxnSpPr>
                <a:cxnSpLocks/>
                <a:stCxn id="321" idx="4"/>
                <a:endCxn id="325" idx="0"/>
              </p:cNvCxnSpPr>
              <p:nvPr/>
            </p:nvCxnSpPr>
            <p:spPr>
              <a:xfrm flipH="1">
                <a:off x="8457410" y="5745782"/>
                <a:ext cx="270917" cy="211288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2" name="직선 연결선 361">
                <a:extLst>
                  <a:ext uri="{FF2B5EF4-FFF2-40B4-BE49-F238E27FC236}">
                    <a16:creationId xmlns:a16="http://schemas.microsoft.com/office/drawing/2014/main" id="{0EC67C65-AB17-4C75-8846-D19665BEF057}"/>
                  </a:ext>
                </a:extLst>
              </p:cNvPr>
              <p:cNvCxnSpPr>
                <a:cxnSpLocks/>
                <a:stCxn id="321" idx="4"/>
                <a:endCxn id="327" idx="0"/>
              </p:cNvCxnSpPr>
              <p:nvPr/>
            </p:nvCxnSpPr>
            <p:spPr>
              <a:xfrm>
                <a:off x="8728327" y="5745782"/>
                <a:ext cx="263699" cy="208343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3" name="직선 연결선 362">
                <a:extLst>
                  <a:ext uri="{FF2B5EF4-FFF2-40B4-BE49-F238E27FC236}">
                    <a16:creationId xmlns:a16="http://schemas.microsoft.com/office/drawing/2014/main" id="{B2AABB71-532F-4326-88DE-AD531E590A98}"/>
                  </a:ext>
                </a:extLst>
              </p:cNvPr>
              <p:cNvCxnSpPr>
                <a:cxnSpLocks/>
                <a:stCxn id="321" idx="4"/>
                <a:endCxn id="328" idx="0"/>
              </p:cNvCxnSpPr>
              <p:nvPr/>
            </p:nvCxnSpPr>
            <p:spPr>
              <a:xfrm>
                <a:off x="8728327" y="5745782"/>
                <a:ext cx="531007" cy="205914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4" name="직선 연결선 363">
                <a:extLst>
                  <a:ext uri="{FF2B5EF4-FFF2-40B4-BE49-F238E27FC236}">
                    <a16:creationId xmlns:a16="http://schemas.microsoft.com/office/drawing/2014/main" id="{BF184792-C8D8-40C6-9374-585968D3992C}"/>
                  </a:ext>
                </a:extLst>
              </p:cNvPr>
              <p:cNvCxnSpPr>
                <a:cxnSpLocks/>
                <a:stCxn id="322" idx="4"/>
                <a:endCxn id="324" idx="0"/>
              </p:cNvCxnSpPr>
              <p:nvPr/>
            </p:nvCxnSpPr>
            <p:spPr>
              <a:xfrm flipH="1">
                <a:off x="8190102" y="5742838"/>
                <a:ext cx="805533" cy="214233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5" name="직선 연결선 364">
                <a:extLst>
                  <a:ext uri="{FF2B5EF4-FFF2-40B4-BE49-F238E27FC236}">
                    <a16:creationId xmlns:a16="http://schemas.microsoft.com/office/drawing/2014/main" id="{376EE070-78EB-4EE3-A279-B7F2A7BB31E8}"/>
                  </a:ext>
                </a:extLst>
              </p:cNvPr>
              <p:cNvCxnSpPr>
                <a:cxnSpLocks/>
                <a:stCxn id="322" idx="4"/>
                <a:endCxn id="325" idx="0"/>
              </p:cNvCxnSpPr>
              <p:nvPr/>
            </p:nvCxnSpPr>
            <p:spPr>
              <a:xfrm flipH="1">
                <a:off x="8457410" y="5742838"/>
                <a:ext cx="538225" cy="214232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6" name="직선 연결선 365">
                <a:extLst>
                  <a:ext uri="{FF2B5EF4-FFF2-40B4-BE49-F238E27FC236}">
                    <a16:creationId xmlns:a16="http://schemas.microsoft.com/office/drawing/2014/main" id="{5371B7F2-0C65-4EAB-AA4F-F3217866D4E4}"/>
                  </a:ext>
                </a:extLst>
              </p:cNvPr>
              <p:cNvCxnSpPr>
                <a:cxnSpLocks/>
                <a:stCxn id="322" idx="4"/>
                <a:endCxn id="326" idx="0"/>
              </p:cNvCxnSpPr>
              <p:nvPr/>
            </p:nvCxnSpPr>
            <p:spPr>
              <a:xfrm flipH="1">
                <a:off x="8724718" y="5742838"/>
                <a:ext cx="270917" cy="214231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7" name="직선 연결선 366">
                <a:extLst>
                  <a:ext uri="{FF2B5EF4-FFF2-40B4-BE49-F238E27FC236}">
                    <a16:creationId xmlns:a16="http://schemas.microsoft.com/office/drawing/2014/main" id="{30063E3E-38B8-4F30-A20E-8109A34EFC2F}"/>
                  </a:ext>
                </a:extLst>
              </p:cNvPr>
              <p:cNvCxnSpPr>
                <a:cxnSpLocks/>
                <a:stCxn id="322" idx="4"/>
                <a:endCxn id="328" idx="0"/>
              </p:cNvCxnSpPr>
              <p:nvPr/>
            </p:nvCxnSpPr>
            <p:spPr>
              <a:xfrm>
                <a:off x="8995635" y="5742838"/>
                <a:ext cx="263699" cy="208858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8" name="직선 연결선 367">
                <a:extLst>
                  <a:ext uri="{FF2B5EF4-FFF2-40B4-BE49-F238E27FC236}">
                    <a16:creationId xmlns:a16="http://schemas.microsoft.com/office/drawing/2014/main" id="{A329B793-C4F0-433A-B0B6-F4E6C90867AF}"/>
                  </a:ext>
                </a:extLst>
              </p:cNvPr>
              <p:cNvCxnSpPr>
                <a:cxnSpLocks/>
                <a:stCxn id="323" idx="4"/>
                <a:endCxn id="324" idx="0"/>
              </p:cNvCxnSpPr>
              <p:nvPr/>
            </p:nvCxnSpPr>
            <p:spPr>
              <a:xfrm flipH="1">
                <a:off x="8190102" y="5740409"/>
                <a:ext cx="1072841" cy="216662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9" name="직선 연결선 368">
                <a:extLst>
                  <a:ext uri="{FF2B5EF4-FFF2-40B4-BE49-F238E27FC236}">
                    <a16:creationId xmlns:a16="http://schemas.microsoft.com/office/drawing/2014/main" id="{D6B5A8CF-9E9E-46C6-9767-743552AB1C81}"/>
                  </a:ext>
                </a:extLst>
              </p:cNvPr>
              <p:cNvCxnSpPr>
                <a:cxnSpLocks/>
                <a:stCxn id="323" idx="4"/>
                <a:endCxn id="325" idx="0"/>
              </p:cNvCxnSpPr>
              <p:nvPr/>
            </p:nvCxnSpPr>
            <p:spPr>
              <a:xfrm flipH="1">
                <a:off x="8457410" y="5740409"/>
                <a:ext cx="805533" cy="216661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1" name="직선 연결선 370">
                <a:extLst>
                  <a:ext uri="{FF2B5EF4-FFF2-40B4-BE49-F238E27FC236}">
                    <a16:creationId xmlns:a16="http://schemas.microsoft.com/office/drawing/2014/main" id="{646C3C49-3FDC-4CAD-BC8D-884E5A391A71}"/>
                  </a:ext>
                </a:extLst>
              </p:cNvPr>
              <p:cNvCxnSpPr>
                <a:cxnSpLocks/>
                <a:stCxn id="323" idx="4"/>
                <a:endCxn id="326" idx="0"/>
              </p:cNvCxnSpPr>
              <p:nvPr/>
            </p:nvCxnSpPr>
            <p:spPr>
              <a:xfrm flipH="1">
                <a:off x="8724718" y="5740409"/>
                <a:ext cx="538225" cy="216660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2" name="직선 연결선 371">
                <a:extLst>
                  <a:ext uri="{FF2B5EF4-FFF2-40B4-BE49-F238E27FC236}">
                    <a16:creationId xmlns:a16="http://schemas.microsoft.com/office/drawing/2014/main" id="{46259292-AF2B-4167-AC41-4AEEA0B0D4F2}"/>
                  </a:ext>
                </a:extLst>
              </p:cNvPr>
              <p:cNvCxnSpPr>
                <a:cxnSpLocks/>
                <a:stCxn id="323" idx="4"/>
                <a:endCxn id="327" idx="0"/>
              </p:cNvCxnSpPr>
              <p:nvPr/>
            </p:nvCxnSpPr>
            <p:spPr>
              <a:xfrm flipH="1">
                <a:off x="8992026" y="5740409"/>
                <a:ext cx="270917" cy="213716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4" name="직선 연결선 373">
                <a:extLst>
                  <a:ext uri="{FF2B5EF4-FFF2-40B4-BE49-F238E27FC236}">
                    <a16:creationId xmlns:a16="http://schemas.microsoft.com/office/drawing/2014/main" id="{6F5BA43F-7F9B-4F8D-88B8-47A30B7E3557}"/>
                  </a:ext>
                </a:extLst>
              </p:cNvPr>
              <p:cNvCxnSpPr>
                <a:cxnSpLocks/>
                <a:stCxn id="324" idx="4"/>
                <a:endCxn id="329" idx="0"/>
              </p:cNvCxnSpPr>
              <p:nvPr/>
            </p:nvCxnSpPr>
            <p:spPr>
              <a:xfrm>
                <a:off x="8190102" y="6160504"/>
                <a:ext cx="127127" cy="129154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5" name="직선 연결선 374">
                <a:extLst>
                  <a:ext uri="{FF2B5EF4-FFF2-40B4-BE49-F238E27FC236}">
                    <a16:creationId xmlns:a16="http://schemas.microsoft.com/office/drawing/2014/main" id="{91AC0F2E-DE35-4B0D-BAE4-68B521F323E2}"/>
                  </a:ext>
                </a:extLst>
              </p:cNvPr>
              <p:cNvCxnSpPr>
                <a:cxnSpLocks/>
                <a:stCxn id="324" idx="4"/>
                <a:endCxn id="330" idx="0"/>
              </p:cNvCxnSpPr>
              <p:nvPr/>
            </p:nvCxnSpPr>
            <p:spPr>
              <a:xfrm>
                <a:off x="8190102" y="6160504"/>
                <a:ext cx="394435" cy="129153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6" name="직선 연결선 375">
                <a:extLst>
                  <a:ext uri="{FF2B5EF4-FFF2-40B4-BE49-F238E27FC236}">
                    <a16:creationId xmlns:a16="http://schemas.microsoft.com/office/drawing/2014/main" id="{0E3B36CA-EC19-45CA-8975-A62EF7FEA373}"/>
                  </a:ext>
                </a:extLst>
              </p:cNvPr>
              <p:cNvCxnSpPr>
                <a:cxnSpLocks/>
                <a:stCxn id="324" idx="4"/>
                <a:endCxn id="331" idx="0"/>
              </p:cNvCxnSpPr>
              <p:nvPr/>
            </p:nvCxnSpPr>
            <p:spPr>
              <a:xfrm>
                <a:off x="8190102" y="6160504"/>
                <a:ext cx="661743" cy="129152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8" name="직선 연결선 377">
                <a:extLst>
                  <a:ext uri="{FF2B5EF4-FFF2-40B4-BE49-F238E27FC236}">
                    <a16:creationId xmlns:a16="http://schemas.microsoft.com/office/drawing/2014/main" id="{8F1003E6-8D69-4D89-A914-9775A3D2D81E}"/>
                  </a:ext>
                </a:extLst>
              </p:cNvPr>
              <p:cNvCxnSpPr>
                <a:cxnSpLocks/>
                <a:stCxn id="325" idx="4"/>
                <a:endCxn id="329" idx="0"/>
              </p:cNvCxnSpPr>
              <p:nvPr/>
            </p:nvCxnSpPr>
            <p:spPr>
              <a:xfrm flipH="1">
                <a:off x="8317229" y="6160503"/>
                <a:ext cx="140181" cy="129155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9" name="직선 연결선 378">
                <a:extLst>
                  <a:ext uri="{FF2B5EF4-FFF2-40B4-BE49-F238E27FC236}">
                    <a16:creationId xmlns:a16="http://schemas.microsoft.com/office/drawing/2014/main" id="{DF9C3AA2-7E4D-4C67-BE33-6CC8CE51BCEB}"/>
                  </a:ext>
                </a:extLst>
              </p:cNvPr>
              <p:cNvCxnSpPr>
                <a:cxnSpLocks/>
                <a:stCxn id="325" idx="4"/>
                <a:endCxn id="330" idx="0"/>
              </p:cNvCxnSpPr>
              <p:nvPr/>
            </p:nvCxnSpPr>
            <p:spPr>
              <a:xfrm>
                <a:off x="8457410" y="6160503"/>
                <a:ext cx="127127" cy="129154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0" name="직선 연결선 379">
                <a:extLst>
                  <a:ext uri="{FF2B5EF4-FFF2-40B4-BE49-F238E27FC236}">
                    <a16:creationId xmlns:a16="http://schemas.microsoft.com/office/drawing/2014/main" id="{E31988EC-E0AE-415D-BB22-F2F78D3D85B6}"/>
                  </a:ext>
                </a:extLst>
              </p:cNvPr>
              <p:cNvCxnSpPr>
                <a:cxnSpLocks/>
                <a:stCxn id="325" idx="4"/>
                <a:endCxn id="331" idx="0"/>
              </p:cNvCxnSpPr>
              <p:nvPr/>
            </p:nvCxnSpPr>
            <p:spPr>
              <a:xfrm>
                <a:off x="8457410" y="6160503"/>
                <a:ext cx="394435" cy="129153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1" name="직선 연결선 380">
                <a:extLst>
                  <a:ext uri="{FF2B5EF4-FFF2-40B4-BE49-F238E27FC236}">
                    <a16:creationId xmlns:a16="http://schemas.microsoft.com/office/drawing/2014/main" id="{ED52FA96-41CD-4804-B8A5-916AB170AB86}"/>
                  </a:ext>
                </a:extLst>
              </p:cNvPr>
              <p:cNvCxnSpPr>
                <a:cxnSpLocks/>
                <a:stCxn id="325" idx="4"/>
                <a:endCxn id="332" idx="0"/>
              </p:cNvCxnSpPr>
              <p:nvPr/>
            </p:nvCxnSpPr>
            <p:spPr>
              <a:xfrm>
                <a:off x="8457410" y="6160503"/>
                <a:ext cx="661743" cy="126209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2" name="직선 연결선 381">
                <a:extLst>
                  <a:ext uri="{FF2B5EF4-FFF2-40B4-BE49-F238E27FC236}">
                    <a16:creationId xmlns:a16="http://schemas.microsoft.com/office/drawing/2014/main" id="{E6C24979-F656-4031-8AAF-146366BB9705}"/>
                  </a:ext>
                </a:extLst>
              </p:cNvPr>
              <p:cNvCxnSpPr>
                <a:cxnSpLocks/>
                <a:stCxn id="326" idx="4"/>
                <a:endCxn id="329" idx="0"/>
              </p:cNvCxnSpPr>
              <p:nvPr/>
            </p:nvCxnSpPr>
            <p:spPr>
              <a:xfrm flipH="1">
                <a:off x="8317229" y="6160502"/>
                <a:ext cx="407489" cy="129156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3" name="직선 연결선 382">
                <a:extLst>
                  <a:ext uri="{FF2B5EF4-FFF2-40B4-BE49-F238E27FC236}">
                    <a16:creationId xmlns:a16="http://schemas.microsoft.com/office/drawing/2014/main" id="{465B8D90-39E1-42D0-9AD2-858B848558C8}"/>
                  </a:ext>
                </a:extLst>
              </p:cNvPr>
              <p:cNvCxnSpPr>
                <a:cxnSpLocks/>
                <a:stCxn id="326" idx="4"/>
                <a:endCxn id="330" idx="0"/>
              </p:cNvCxnSpPr>
              <p:nvPr/>
            </p:nvCxnSpPr>
            <p:spPr>
              <a:xfrm flipH="1">
                <a:off x="8584537" y="6160502"/>
                <a:ext cx="140181" cy="129155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4" name="직선 연결선 383">
                <a:extLst>
                  <a:ext uri="{FF2B5EF4-FFF2-40B4-BE49-F238E27FC236}">
                    <a16:creationId xmlns:a16="http://schemas.microsoft.com/office/drawing/2014/main" id="{A0966796-D4C4-41BE-832C-B2218E245640}"/>
                  </a:ext>
                </a:extLst>
              </p:cNvPr>
              <p:cNvCxnSpPr>
                <a:cxnSpLocks/>
                <a:stCxn id="326" idx="4"/>
                <a:endCxn id="331" idx="0"/>
              </p:cNvCxnSpPr>
              <p:nvPr/>
            </p:nvCxnSpPr>
            <p:spPr>
              <a:xfrm>
                <a:off x="8724718" y="6160502"/>
                <a:ext cx="127127" cy="129154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5" name="직선 연결선 384">
                <a:extLst>
                  <a:ext uri="{FF2B5EF4-FFF2-40B4-BE49-F238E27FC236}">
                    <a16:creationId xmlns:a16="http://schemas.microsoft.com/office/drawing/2014/main" id="{674E5F8A-F50C-4310-86A2-9FDC1FD6A409}"/>
                  </a:ext>
                </a:extLst>
              </p:cNvPr>
              <p:cNvCxnSpPr>
                <a:cxnSpLocks/>
                <a:stCxn id="326" idx="4"/>
                <a:endCxn id="332" idx="0"/>
              </p:cNvCxnSpPr>
              <p:nvPr/>
            </p:nvCxnSpPr>
            <p:spPr>
              <a:xfrm>
                <a:off x="8724718" y="6160502"/>
                <a:ext cx="394435" cy="126210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6" name="직선 연결선 385">
                <a:extLst>
                  <a:ext uri="{FF2B5EF4-FFF2-40B4-BE49-F238E27FC236}">
                    <a16:creationId xmlns:a16="http://schemas.microsoft.com/office/drawing/2014/main" id="{EE9BB70B-72C5-47BD-B942-EDC9ECAEA577}"/>
                  </a:ext>
                </a:extLst>
              </p:cNvPr>
              <p:cNvCxnSpPr>
                <a:cxnSpLocks/>
                <a:stCxn id="327" idx="4"/>
                <a:endCxn id="329" idx="0"/>
              </p:cNvCxnSpPr>
              <p:nvPr/>
            </p:nvCxnSpPr>
            <p:spPr>
              <a:xfrm flipH="1">
                <a:off x="8317229" y="6157558"/>
                <a:ext cx="674797" cy="132100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7" name="직선 연결선 386">
                <a:extLst>
                  <a:ext uri="{FF2B5EF4-FFF2-40B4-BE49-F238E27FC236}">
                    <a16:creationId xmlns:a16="http://schemas.microsoft.com/office/drawing/2014/main" id="{4B933ACB-EDDF-4CB6-BA81-6B06F299070A}"/>
                  </a:ext>
                </a:extLst>
              </p:cNvPr>
              <p:cNvCxnSpPr>
                <a:cxnSpLocks/>
                <a:stCxn id="327" idx="4"/>
                <a:endCxn id="330" idx="0"/>
              </p:cNvCxnSpPr>
              <p:nvPr/>
            </p:nvCxnSpPr>
            <p:spPr>
              <a:xfrm flipH="1">
                <a:off x="8584537" y="6157558"/>
                <a:ext cx="407489" cy="132099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8" name="직선 연결선 387">
                <a:extLst>
                  <a:ext uri="{FF2B5EF4-FFF2-40B4-BE49-F238E27FC236}">
                    <a16:creationId xmlns:a16="http://schemas.microsoft.com/office/drawing/2014/main" id="{71292FB5-67F5-49DC-A4A0-1544EE47D236}"/>
                  </a:ext>
                </a:extLst>
              </p:cNvPr>
              <p:cNvCxnSpPr>
                <a:cxnSpLocks/>
                <a:stCxn id="327" idx="4"/>
                <a:endCxn id="331" idx="0"/>
              </p:cNvCxnSpPr>
              <p:nvPr/>
            </p:nvCxnSpPr>
            <p:spPr>
              <a:xfrm flipH="1">
                <a:off x="8851845" y="6157558"/>
                <a:ext cx="140181" cy="132098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9" name="직선 연결선 388">
                <a:extLst>
                  <a:ext uri="{FF2B5EF4-FFF2-40B4-BE49-F238E27FC236}">
                    <a16:creationId xmlns:a16="http://schemas.microsoft.com/office/drawing/2014/main" id="{28A12F32-8203-47C9-9E97-DF468030A181}"/>
                  </a:ext>
                </a:extLst>
              </p:cNvPr>
              <p:cNvCxnSpPr>
                <a:cxnSpLocks/>
                <a:stCxn id="327" idx="4"/>
                <a:endCxn id="332" idx="0"/>
              </p:cNvCxnSpPr>
              <p:nvPr/>
            </p:nvCxnSpPr>
            <p:spPr>
              <a:xfrm>
                <a:off x="8992026" y="6157558"/>
                <a:ext cx="127127" cy="129154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0" name="직선 연결선 389">
                <a:extLst>
                  <a:ext uri="{FF2B5EF4-FFF2-40B4-BE49-F238E27FC236}">
                    <a16:creationId xmlns:a16="http://schemas.microsoft.com/office/drawing/2014/main" id="{C3FBE315-04FF-4E01-870E-14D965C21624}"/>
                  </a:ext>
                </a:extLst>
              </p:cNvPr>
              <p:cNvCxnSpPr>
                <a:cxnSpLocks/>
                <a:stCxn id="328" idx="4"/>
                <a:endCxn id="330" idx="0"/>
              </p:cNvCxnSpPr>
              <p:nvPr/>
            </p:nvCxnSpPr>
            <p:spPr>
              <a:xfrm flipH="1">
                <a:off x="8584537" y="6155129"/>
                <a:ext cx="674797" cy="134528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1" name="직선 연결선 390">
                <a:extLst>
                  <a:ext uri="{FF2B5EF4-FFF2-40B4-BE49-F238E27FC236}">
                    <a16:creationId xmlns:a16="http://schemas.microsoft.com/office/drawing/2014/main" id="{A5BC67A3-3A57-4F3C-B030-B2C5B7CFC646}"/>
                  </a:ext>
                </a:extLst>
              </p:cNvPr>
              <p:cNvCxnSpPr>
                <a:cxnSpLocks/>
                <a:stCxn id="328" idx="4"/>
                <a:endCxn id="331" idx="0"/>
              </p:cNvCxnSpPr>
              <p:nvPr/>
            </p:nvCxnSpPr>
            <p:spPr>
              <a:xfrm flipH="1">
                <a:off x="8851845" y="6155129"/>
                <a:ext cx="407489" cy="134527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2" name="직선 연결선 391">
                <a:extLst>
                  <a:ext uri="{FF2B5EF4-FFF2-40B4-BE49-F238E27FC236}">
                    <a16:creationId xmlns:a16="http://schemas.microsoft.com/office/drawing/2014/main" id="{64A3D2B7-D79F-4987-A73D-6A5B8B8B414D}"/>
                  </a:ext>
                </a:extLst>
              </p:cNvPr>
              <p:cNvCxnSpPr>
                <a:cxnSpLocks/>
                <a:stCxn id="328" idx="4"/>
                <a:endCxn id="332" idx="0"/>
              </p:cNvCxnSpPr>
              <p:nvPr/>
            </p:nvCxnSpPr>
            <p:spPr>
              <a:xfrm flipH="1">
                <a:off x="9119153" y="6155129"/>
                <a:ext cx="140181" cy="131583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3" name="타원 392">
                <a:extLst>
                  <a:ext uri="{FF2B5EF4-FFF2-40B4-BE49-F238E27FC236}">
                    <a16:creationId xmlns:a16="http://schemas.microsoft.com/office/drawing/2014/main" id="{828B31A9-7AC2-4D82-80F9-A01160E3CC92}"/>
                  </a:ext>
                </a:extLst>
              </p:cNvPr>
              <p:cNvSpPr/>
              <p:nvPr/>
            </p:nvSpPr>
            <p:spPr>
              <a:xfrm>
                <a:off x="8208171" y="5212710"/>
                <a:ext cx="218114" cy="203433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4" name="타원 393">
                <a:extLst>
                  <a:ext uri="{FF2B5EF4-FFF2-40B4-BE49-F238E27FC236}">
                    <a16:creationId xmlns:a16="http://schemas.microsoft.com/office/drawing/2014/main" id="{C2E42166-3DA2-46BC-8309-9B57778B3A2F}"/>
                  </a:ext>
                </a:extLst>
              </p:cNvPr>
              <p:cNvSpPr/>
              <p:nvPr/>
            </p:nvSpPr>
            <p:spPr>
              <a:xfrm>
                <a:off x="8475480" y="5212709"/>
                <a:ext cx="218114" cy="203433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5" name="타원 394">
                <a:extLst>
                  <a:ext uri="{FF2B5EF4-FFF2-40B4-BE49-F238E27FC236}">
                    <a16:creationId xmlns:a16="http://schemas.microsoft.com/office/drawing/2014/main" id="{37B5B96E-3AD4-41FD-A241-8DF31BB2A089}"/>
                  </a:ext>
                </a:extLst>
              </p:cNvPr>
              <p:cNvSpPr/>
              <p:nvPr/>
            </p:nvSpPr>
            <p:spPr>
              <a:xfrm>
                <a:off x="8208171" y="6289659"/>
                <a:ext cx="218114" cy="203433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6" name="타원 395">
                <a:extLst>
                  <a:ext uri="{FF2B5EF4-FFF2-40B4-BE49-F238E27FC236}">
                    <a16:creationId xmlns:a16="http://schemas.microsoft.com/office/drawing/2014/main" id="{3AFA751B-07AC-485E-9316-7A9628CB6E5D}"/>
                  </a:ext>
                </a:extLst>
              </p:cNvPr>
              <p:cNvSpPr/>
              <p:nvPr/>
            </p:nvSpPr>
            <p:spPr>
              <a:xfrm>
                <a:off x="8475479" y="6289658"/>
                <a:ext cx="218114" cy="203433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7" name="타원 396">
                <a:extLst>
                  <a:ext uri="{FF2B5EF4-FFF2-40B4-BE49-F238E27FC236}">
                    <a16:creationId xmlns:a16="http://schemas.microsoft.com/office/drawing/2014/main" id="{E23783E2-C365-4CE7-85A3-4482A0C16358}"/>
                  </a:ext>
                </a:extLst>
              </p:cNvPr>
              <p:cNvSpPr/>
              <p:nvPr/>
            </p:nvSpPr>
            <p:spPr>
              <a:xfrm>
                <a:off x="8742787" y="6289657"/>
                <a:ext cx="218114" cy="203433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8" name="타원 397">
                <a:extLst>
                  <a:ext uri="{FF2B5EF4-FFF2-40B4-BE49-F238E27FC236}">
                    <a16:creationId xmlns:a16="http://schemas.microsoft.com/office/drawing/2014/main" id="{8D5A074B-478E-4F92-B78B-62BFB1251C47}"/>
                  </a:ext>
                </a:extLst>
              </p:cNvPr>
              <p:cNvSpPr/>
              <p:nvPr/>
            </p:nvSpPr>
            <p:spPr>
              <a:xfrm>
                <a:off x="9010095" y="6286713"/>
                <a:ext cx="218114" cy="203433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399" name="직선 연결선 398">
                <a:extLst>
                  <a:ext uri="{FF2B5EF4-FFF2-40B4-BE49-F238E27FC236}">
                    <a16:creationId xmlns:a16="http://schemas.microsoft.com/office/drawing/2014/main" id="{05BD0BA3-7D99-485F-BC9E-B3B2C485D30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193711" y="5416141"/>
                <a:ext cx="658134" cy="126211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0" name="직선 연결선 399">
                <a:extLst>
                  <a:ext uri="{FF2B5EF4-FFF2-40B4-BE49-F238E27FC236}">
                    <a16:creationId xmlns:a16="http://schemas.microsoft.com/office/drawing/2014/main" id="{E7118058-DA0C-4592-B39E-474E3AF4EF2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728326" y="5413197"/>
                <a:ext cx="390826" cy="129153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9" name="사각형: 둥근 모서리 288">
              <a:extLst>
                <a:ext uri="{FF2B5EF4-FFF2-40B4-BE49-F238E27FC236}">
                  <a16:creationId xmlns:a16="http://schemas.microsoft.com/office/drawing/2014/main" id="{4565D10E-05E3-4FB0-9A52-906B0FF74EC4}"/>
                </a:ext>
              </a:extLst>
            </p:cNvPr>
            <p:cNvSpPr/>
            <p:nvPr/>
          </p:nvSpPr>
          <p:spPr>
            <a:xfrm>
              <a:off x="9923762" y="1929411"/>
              <a:ext cx="1477287" cy="983695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solidFill>
                    <a:schemeClr val="tx1"/>
                  </a:solidFill>
                </a:rPr>
                <a:t>DNN</a:t>
              </a:r>
              <a:endParaRPr lang="ko-KR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290" name="TextBox 289">
              <a:extLst>
                <a:ext uri="{FF2B5EF4-FFF2-40B4-BE49-F238E27FC236}">
                  <a16:creationId xmlns:a16="http://schemas.microsoft.com/office/drawing/2014/main" id="{E7037663-38D3-4F3D-9531-D83E0F184FFA}"/>
                </a:ext>
              </a:extLst>
            </p:cNvPr>
            <p:cNvSpPr txBox="1"/>
            <p:nvPr/>
          </p:nvSpPr>
          <p:spPr>
            <a:xfrm>
              <a:off x="9213967" y="12982"/>
              <a:ext cx="2241119" cy="461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>
                  <a:latin typeface="Arial" panose="020B0604020202020204" pitchFamily="34" charset="0"/>
                  <a:cs typeface="Arial" panose="020B0604020202020204" pitchFamily="34" charset="0"/>
                </a:rPr>
                <a:t>GPU</a:t>
              </a:r>
              <a:endParaRPr lang="ko-KR" altLang="en-US" sz="24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291" name="직선 화살표 연결선 290">
              <a:extLst>
                <a:ext uri="{FF2B5EF4-FFF2-40B4-BE49-F238E27FC236}">
                  <a16:creationId xmlns:a16="http://schemas.microsoft.com/office/drawing/2014/main" id="{68800AB5-C59C-4735-BDFE-EE8EACFF6B7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63312" y="5252936"/>
              <a:ext cx="0" cy="357924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0" name="직사각형 409">
              <a:extLst>
                <a:ext uri="{FF2B5EF4-FFF2-40B4-BE49-F238E27FC236}">
                  <a16:creationId xmlns:a16="http://schemas.microsoft.com/office/drawing/2014/main" id="{C61BD244-7C2F-4A5C-ADFF-1741569F840C}"/>
                </a:ext>
              </a:extLst>
            </p:cNvPr>
            <p:cNvSpPr/>
            <p:nvPr/>
          </p:nvSpPr>
          <p:spPr>
            <a:xfrm>
              <a:off x="68428" y="4371528"/>
              <a:ext cx="8776139" cy="2094129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1" name="TextBox 410">
              <a:extLst>
                <a:ext uri="{FF2B5EF4-FFF2-40B4-BE49-F238E27FC236}">
                  <a16:creationId xmlns:a16="http://schemas.microsoft.com/office/drawing/2014/main" id="{FC12FBFD-16E7-4219-BE2F-A0EEF6A47BED}"/>
                </a:ext>
              </a:extLst>
            </p:cNvPr>
            <p:cNvSpPr txBox="1"/>
            <p:nvPr/>
          </p:nvSpPr>
          <p:spPr>
            <a:xfrm>
              <a:off x="83509" y="4354668"/>
              <a:ext cx="2348720" cy="461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/>
                <a:t>CPU &amp; Memory</a:t>
              </a:r>
              <a:endParaRPr lang="ko-KR" altLang="en-US" sz="2400" b="1" dirty="0"/>
            </a:p>
          </p:txBody>
        </p:sp>
        <p:sp>
          <p:nvSpPr>
            <p:cNvPr id="412" name="사각형: 둥근 모서리 411">
              <a:extLst>
                <a:ext uri="{FF2B5EF4-FFF2-40B4-BE49-F238E27FC236}">
                  <a16:creationId xmlns:a16="http://schemas.microsoft.com/office/drawing/2014/main" id="{45E4BBEE-799B-41CC-BE0B-56C47366A280}"/>
                </a:ext>
              </a:extLst>
            </p:cNvPr>
            <p:cNvSpPr/>
            <p:nvPr/>
          </p:nvSpPr>
          <p:spPr>
            <a:xfrm>
              <a:off x="394917" y="5022952"/>
              <a:ext cx="1330831" cy="1137886"/>
            </a:xfrm>
            <a:prstGeom prst="roundRect">
              <a:avLst/>
            </a:prstGeom>
            <a:noFill/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solidFill>
                    <a:schemeClr val="tx1"/>
                  </a:solidFill>
                </a:rPr>
                <a:t>Data Load</a:t>
              </a:r>
              <a:endParaRPr lang="ko-KR" altLang="en-US" sz="2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414" name="직선 화살표 연결선 413">
              <a:extLst>
                <a:ext uri="{FF2B5EF4-FFF2-40B4-BE49-F238E27FC236}">
                  <a16:creationId xmlns:a16="http://schemas.microsoft.com/office/drawing/2014/main" id="{ADB5AFA3-403F-4C2F-8B56-473EE438786E}"/>
                </a:ext>
              </a:extLst>
            </p:cNvPr>
            <p:cNvCxnSpPr>
              <a:cxnSpLocks/>
              <a:stCxn id="412" idx="3"/>
              <a:endCxn id="178" idx="1"/>
            </p:cNvCxnSpPr>
            <p:nvPr/>
          </p:nvCxnSpPr>
          <p:spPr>
            <a:xfrm>
              <a:off x="1725748" y="5591895"/>
              <a:ext cx="578695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5" name="직선 화살표 연결선 414">
              <a:extLst>
                <a:ext uri="{FF2B5EF4-FFF2-40B4-BE49-F238E27FC236}">
                  <a16:creationId xmlns:a16="http://schemas.microsoft.com/office/drawing/2014/main" id="{97F188CB-048E-4DFF-A0C4-EA6550E03570}"/>
                </a:ext>
              </a:extLst>
            </p:cNvPr>
            <p:cNvCxnSpPr>
              <a:cxnSpLocks/>
              <a:stCxn id="178" idx="3"/>
              <a:endCxn id="177" idx="1"/>
            </p:cNvCxnSpPr>
            <p:nvPr/>
          </p:nvCxnSpPr>
          <p:spPr>
            <a:xfrm>
              <a:off x="4571933" y="5591895"/>
              <a:ext cx="481673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7" name="사각형: 둥근 모서리 416">
              <a:extLst>
                <a:ext uri="{FF2B5EF4-FFF2-40B4-BE49-F238E27FC236}">
                  <a16:creationId xmlns:a16="http://schemas.microsoft.com/office/drawing/2014/main" id="{EB659FA1-F289-4999-958B-5A121F1A8736}"/>
                </a:ext>
              </a:extLst>
            </p:cNvPr>
            <p:cNvSpPr/>
            <p:nvPr/>
          </p:nvSpPr>
          <p:spPr>
            <a:xfrm>
              <a:off x="7111245" y="5022952"/>
              <a:ext cx="1432524" cy="1137886"/>
            </a:xfrm>
            <a:prstGeom prst="roundRect">
              <a:avLst/>
            </a:prstGeom>
            <a:noFill/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solidFill>
                    <a:schemeClr val="tx1"/>
                  </a:solidFill>
                </a:rPr>
                <a:t>Batch</a:t>
              </a:r>
              <a:endParaRPr lang="ko-KR" altLang="en-US" sz="2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418" name="직선 화살표 연결선 417">
              <a:extLst>
                <a:ext uri="{FF2B5EF4-FFF2-40B4-BE49-F238E27FC236}">
                  <a16:creationId xmlns:a16="http://schemas.microsoft.com/office/drawing/2014/main" id="{438DB73D-6E9D-45B9-B480-0567CDF66C08}"/>
                </a:ext>
              </a:extLst>
            </p:cNvPr>
            <p:cNvCxnSpPr>
              <a:cxnSpLocks/>
              <a:stCxn id="177" idx="3"/>
              <a:endCxn id="417" idx="1"/>
            </p:cNvCxnSpPr>
            <p:nvPr/>
          </p:nvCxnSpPr>
          <p:spPr>
            <a:xfrm>
              <a:off x="6650417" y="5591895"/>
              <a:ext cx="460828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9" name="정육면체 418">
              <a:extLst>
                <a:ext uri="{FF2B5EF4-FFF2-40B4-BE49-F238E27FC236}">
                  <a16:creationId xmlns:a16="http://schemas.microsoft.com/office/drawing/2014/main" id="{D81B078E-30F7-4B6F-AB24-3EC678EE122F}"/>
                </a:ext>
              </a:extLst>
            </p:cNvPr>
            <p:cNvSpPr/>
            <p:nvPr/>
          </p:nvSpPr>
          <p:spPr>
            <a:xfrm>
              <a:off x="301460" y="1213908"/>
              <a:ext cx="1868990" cy="1874417"/>
            </a:xfrm>
            <a:prstGeom prst="cube">
              <a:avLst>
                <a:gd name="adj" fmla="val 55177"/>
              </a:avLst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0" name="왼쪽 대괄호 419">
              <a:extLst>
                <a:ext uri="{FF2B5EF4-FFF2-40B4-BE49-F238E27FC236}">
                  <a16:creationId xmlns:a16="http://schemas.microsoft.com/office/drawing/2014/main" id="{47084D0E-5139-46A8-B70F-34B923FE8C95}"/>
                </a:ext>
              </a:extLst>
            </p:cNvPr>
            <p:cNvSpPr/>
            <p:nvPr/>
          </p:nvSpPr>
          <p:spPr>
            <a:xfrm rot="2679483">
              <a:off x="651211" y="949894"/>
              <a:ext cx="162724" cy="1448047"/>
            </a:xfrm>
            <a:prstGeom prst="leftBracket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1" name="TextBox 420">
                  <a:extLst>
                    <a:ext uri="{FF2B5EF4-FFF2-40B4-BE49-F238E27FC236}">
                      <a16:creationId xmlns:a16="http://schemas.microsoft.com/office/drawing/2014/main" id="{F90FDE55-3D65-46BC-8B66-C5BD5DCE059C}"/>
                    </a:ext>
                  </a:extLst>
                </p:cNvPr>
                <p:cNvSpPr txBox="1"/>
                <p:nvPr/>
              </p:nvSpPr>
              <p:spPr>
                <a:xfrm>
                  <a:off x="371594" y="1163494"/>
                  <a:ext cx="274114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oMath>
                    </m:oMathPara>
                  </a14:m>
                  <a:endParaRPr lang="ko-KR" altLang="en-US" sz="4000" b="1" dirty="0"/>
                </a:p>
              </p:txBody>
            </p:sp>
          </mc:Choice>
          <mc:Fallback xmlns="">
            <p:sp>
              <p:nvSpPr>
                <p:cNvPr id="421" name="TextBox 420">
                  <a:extLst>
                    <a:ext uri="{FF2B5EF4-FFF2-40B4-BE49-F238E27FC236}">
                      <a16:creationId xmlns:a16="http://schemas.microsoft.com/office/drawing/2014/main" id="{F90FDE55-3D65-46BC-8B66-C5BD5DCE059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1594" y="1163494"/>
                  <a:ext cx="274114" cy="369332"/>
                </a:xfrm>
                <a:prstGeom prst="rect">
                  <a:avLst/>
                </a:prstGeom>
                <a:blipFill>
                  <a:blip r:embed="rId3"/>
                  <a:stretch>
                    <a:fillRect l="-15556" r="-13333" b="-333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4" name="TextBox 423">
                  <a:extLst>
                    <a:ext uri="{FF2B5EF4-FFF2-40B4-BE49-F238E27FC236}">
                      <a16:creationId xmlns:a16="http://schemas.microsoft.com/office/drawing/2014/main" id="{9B35A502-8924-47CA-9337-821C2756DA66}"/>
                    </a:ext>
                  </a:extLst>
                </p:cNvPr>
                <p:cNvSpPr txBox="1"/>
                <p:nvPr/>
              </p:nvSpPr>
              <p:spPr>
                <a:xfrm>
                  <a:off x="2463243" y="1101722"/>
                  <a:ext cx="806311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400" b="1" i="1" dirty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altLang="ko-KR" sz="2400" b="1" i="1" dirty="0"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altLang="ko-KR" sz="2400" b="1" i="1" dirty="0"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en-US" altLang="ko-KR" sz="2400" b="1" i="1" dirty="0"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lang="en-US" altLang="ko-KR" sz="2400" b="1" i="1" dirty="0">
                            <a:latin typeface="Cambria Math" panose="02040503050406030204" pitchFamily="18" charset="0"/>
                          </a:rPr>
                          <m:t>]</m:t>
                        </m:r>
                      </m:oMath>
                    </m:oMathPara>
                  </a14:m>
                  <a:endParaRPr lang="ko-KR" altLang="en-US" sz="2400" b="1" dirty="0"/>
                </a:p>
              </p:txBody>
            </p:sp>
          </mc:Choice>
          <mc:Fallback xmlns="">
            <p:sp>
              <p:nvSpPr>
                <p:cNvPr id="424" name="TextBox 423">
                  <a:extLst>
                    <a:ext uri="{FF2B5EF4-FFF2-40B4-BE49-F238E27FC236}">
                      <a16:creationId xmlns:a16="http://schemas.microsoft.com/office/drawing/2014/main" id="{9B35A502-8924-47CA-9337-821C2756DA6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63243" y="1101722"/>
                  <a:ext cx="806311" cy="369332"/>
                </a:xfrm>
                <a:prstGeom prst="rect">
                  <a:avLst/>
                </a:prstGeom>
                <a:blipFill>
                  <a:blip r:embed="rId4"/>
                  <a:stretch>
                    <a:fillRect l="-12121" r="-13636" b="-3833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25" name="직선 연결선 424">
              <a:extLst>
                <a:ext uri="{FF2B5EF4-FFF2-40B4-BE49-F238E27FC236}">
                  <a16:creationId xmlns:a16="http://schemas.microsoft.com/office/drawing/2014/main" id="{1FBFB77F-996B-4785-A136-362348BD2D50}"/>
                </a:ext>
              </a:extLst>
            </p:cNvPr>
            <p:cNvCxnSpPr>
              <a:cxnSpLocks/>
              <a:stCxn id="417" idx="3"/>
            </p:cNvCxnSpPr>
            <p:nvPr/>
          </p:nvCxnSpPr>
          <p:spPr>
            <a:xfrm>
              <a:off x="8543769" y="5591895"/>
              <a:ext cx="2050753" cy="0"/>
            </a:xfrm>
            <a:prstGeom prst="line">
              <a:avLst/>
            </a:prstGeom>
            <a:ln w="571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6" name="TextBox 425">
              <a:extLst>
                <a:ext uri="{FF2B5EF4-FFF2-40B4-BE49-F238E27FC236}">
                  <a16:creationId xmlns:a16="http://schemas.microsoft.com/office/drawing/2014/main" id="{9AB6BEEE-A139-4F88-8C9E-81C0448F4F5D}"/>
                </a:ext>
              </a:extLst>
            </p:cNvPr>
            <p:cNvSpPr txBox="1"/>
            <p:nvPr/>
          </p:nvSpPr>
          <p:spPr>
            <a:xfrm>
              <a:off x="4678890" y="456670"/>
              <a:ext cx="109" cy="28546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endParaRPr lang="ko-KR" altLang="en-US" sz="900" b="1" dirty="0"/>
            </a:p>
          </p:txBody>
        </p:sp>
        <p:sp>
          <p:nvSpPr>
            <p:cNvPr id="431" name="정육면체 430">
              <a:extLst>
                <a:ext uri="{FF2B5EF4-FFF2-40B4-BE49-F238E27FC236}">
                  <a16:creationId xmlns:a16="http://schemas.microsoft.com/office/drawing/2014/main" id="{E3F56BBD-CAE0-4BB1-83E8-9D1440C6C686}"/>
                </a:ext>
              </a:extLst>
            </p:cNvPr>
            <p:cNvSpPr/>
            <p:nvPr/>
          </p:nvSpPr>
          <p:spPr>
            <a:xfrm>
              <a:off x="10183734" y="4110036"/>
              <a:ext cx="972000" cy="972000"/>
            </a:xfrm>
            <a:prstGeom prst="cube">
              <a:avLst>
                <a:gd name="adj" fmla="val 4862"/>
              </a:avLst>
            </a:prstGeom>
            <a:solidFill>
              <a:schemeClr val="bg1">
                <a:lumMod val="5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2" name="정육면체 431">
              <a:extLst>
                <a:ext uri="{FF2B5EF4-FFF2-40B4-BE49-F238E27FC236}">
                  <a16:creationId xmlns:a16="http://schemas.microsoft.com/office/drawing/2014/main" id="{06292939-6ACD-4B09-87D5-CACB4885F4BE}"/>
                </a:ext>
              </a:extLst>
            </p:cNvPr>
            <p:cNvSpPr/>
            <p:nvPr/>
          </p:nvSpPr>
          <p:spPr>
            <a:xfrm>
              <a:off x="10143044" y="4151265"/>
              <a:ext cx="972000" cy="972000"/>
            </a:xfrm>
            <a:prstGeom prst="cube">
              <a:avLst>
                <a:gd name="adj" fmla="val 4862"/>
              </a:avLst>
            </a:prstGeom>
            <a:solidFill>
              <a:schemeClr val="bg1">
                <a:lumMod val="8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3" name="정육면체 432">
              <a:extLst>
                <a:ext uri="{FF2B5EF4-FFF2-40B4-BE49-F238E27FC236}">
                  <a16:creationId xmlns:a16="http://schemas.microsoft.com/office/drawing/2014/main" id="{5EC006BE-034A-4CF1-B037-3D662EF01B46}"/>
                </a:ext>
              </a:extLst>
            </p:cNvPr>
            <p:cNvSpPr/>
            <p:nvPr/>
          </p:nvSpPr>
          <p:spPr>
            <a:xfrm>
              <a:off x="10106221" y="4192494"/>
              <a:ext cx="972000" cy="972000"/>
            </a:xfrm>
            <a:prstGeom prst="cube">
              <a:avLst>
                <a:gd name="adj" fmla="val 4862"/>
              </a:avLst>
            </a:prstGeom>
            <a:solidFill>
              <a:schemeClr val="bg1">
                <a:lumMod val="5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4" name="정육면체 433">
              <a:extLst>
                <a:ext uri="{FF2B5EF4-FFF2-40B4-BE49-F238E27FC236}">
                  <a16:creationId xmlns:a16="http://schemas.microsoft.com/office/drawing/2014/main" id="{1487A796-26EF-4182-8AA2-102899800A37}"/>
                </a:ext>
              </a:extLst>
            </p:cNvPr>
            <p:cNvSpPr/>
            <p:nvPr/>
          </p:nvSpPr>
          <p:spPr>
            <a:xfrm>
              <a:off x="10070309" y="4227269"/>
              <a:ext cx="972000" cy="972000"/>
            </a:xfrm>
            <a:prstGeom prst="cube">
              <a:avLst>
                <a:gd name="adj" fmla="val 4862"/>
              </a:avLst>
            </a:prstGeom>
            <a:solidFill>
              <a:schemeClr val="bg1">
                <a:lumMod val="8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177" name="사각형: 둥근 모서리 176">
              <a:extLst>
                <a:ext uri="{FF2B5EF4-FFF2-40B4-BE49-F238E27FC236}">
                  <a16:creationId xmlns:a16="http://schemas.microsoft.com/office/drawing/2014/main" id="{506FCC60-594D-4457-B4F7-44BB4AFB9D7B}"/>
                </a:ext>
              </a:extLst>
            </p:cNvPr>
            <p:cNvSpPr/>
            <p:nvPr/>
          </p:nvSpPr>
          <p:spPr>
            <a:xfrm>
              <a:off x="5053606" y="5022952"/>
              <a:ext cx="1596811" cy="1137886"/>
            </a:xfrm>
            <a:prstGeom prst="roundRect">
              <a:avLst/>
            </a:prstGeom>
            <a:noFill/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solidFill>
                    <a:schemeClr val="tx1"/>
                  </a:solidFill>
                </a:rPr>
                <a:t>Shuffle </a:t>
              </a:r>
            </a:p>
          </p:txBody>
        </p:sp>
        <p:sp>
          <p:nvSpPr>
            <p:cNvPr id="178" name="사각형: 둥근 모서리 177">
              <a:extLst>
                <a:ext uri="{FF2B5EF4-FFF2-40B4-BE49-F238E27FC236}">
                  <a16:creationId xmlns:a16="http://schemas.microsoft.com/office/drawing/2014/main" id="{38A179B4-1ABF-482D-BE6D-83A97C180D62}"/>
                </a:ext>
              </a:extLst>
            </p:cNvPr>
            <p:cNvSpPr/>
            <p:nvPr/>
          </p:nvSpPr>
          <p:spPr>
            <a:xfrm>
              <a:off x="2304443" y="5022952"/>
              <a:ext cx="2267490" cy="1137886"/>
            </a:xfrm>
            <a:prstGeom prst="roundRect">
              <a:avLst/>
            </a:prstGeom>
            <a:noFill/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solidFill>
                    <a:schemeClr val="tx1"/>
                  </a:solidFill>
                </a:rPr>
                <a:t>Preprocessing</a:t>
              </a:r>
              <a:endParaRPr lang="ko-KR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190" name="화살표: 오른쪽 189">
              <a:extLst>
                <a:ext uri="{FF2B5EF4-FFF2-40B4-BE49-F238E27FC236}">
                  <a16:creationId xmlns:a16="http://schemas.microsoft.com/office/drawing/2014/main" id="{D7C837D9-4D76-4A38-B451-DD8ADB5A8C43}"/>
                </a:ext>
              </a:extLst>
            </p:cNvPr>
            <p:cNvSpPr/>
            <p:nvPr/>
          </p:nvSpPr>
          <p:spPr>
            <a:xfrm>
              <a:off x="4417138" y="1937289"/>
              <a:ext cx="369300" cy="200907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1" name="화살표: 오른쪽 190">
              <a:extLst>
                <a:ext uri="{FF2B5EF4-FFF2-40B4-BE49-F238E27FC236}">
                  <a16:creationId xmlns:a16="http://schemas.microsoft.com/office/drawing/2014/main" id="{0F8F6014-7647-4777-90C3-9B550978CD5A}"/>
                </a:ext>
              </a:extLst>
            </p:cNvPr>
            <p:cNvSpPr/>
            <p:nvPr/>
          </p:nvSpPr>
          <p:spPr>
            <a:xfrm>
              <a:off x="2240551" y="1937289"/>
              <a:ext cx="369300" cy="200907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3017D8DB-3535-41BD-A549-37736932F4DF}"/>
                    </a:ext>
                  </a:extLst>
                </p:cNvPr>
                <p:cNvSpPr txBox="1"/>
                <p:nvPr/>
              </p:nvSpPr>
              <p:spPr>
                <a:xfrm>
                  <a:off x="10045472" y="4345907"/>
                  <a:ext cx="975845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𝑵</m:t>
                        </m:r>
                        <m:r>
                          <a:rPr lang="en-US" altLang="ko-KR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𝒅</m:t>
                        </m:r>
                      </m:oMath>
                    </m:oMathPara>
                  </a14:m>
                  <a:endParaRPr lang="en-US" altLang="ko-KR" sz="2000" b="1" dirty="0">
                    <a:solidFill>
                      <a:schemeClr val="tx1"/>
                    </a:solidFill>
                  </a:endParaRPr>
                </a:p>
                <a:p>
                  <a:pPr algn="ctr"/>
                  <a:r>
                    <a:rPr lang="en-US" altLang="ko-KR" sz="2000" b="1" dirty="0">
                      <a:solidFill>
                        <a:schemeClr val="tx1"/>
                      </a:solidFill>
                    </a:rPr>
                    <a:t>Tensor</a:t>
                  </a:r>
                  <a:endParaRPr lang="ko-KR" altLang="en-US" sz="20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3017D8DB-3535-41BD-A549-37736932F4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45472" y="4345907"/>
                  <a:ext cx="975845" cy="707886"/>
                </a:xfrm>
                <a:prstGeom prst="rect">
                  <a:avLst/>
                </a:prstGeom>
                <a:blipFill>
                  <a:blip r:embed="rId5"/>
                  <a:stretch>
                    <a:fillRect l="-6875" r="-5625" b="-14655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21" name="그룹 220">
              <a:extLst>
                <a:ext uri="{FF2B5EF4-FFF2-40B4-BE49-F238E27FC236}">
                  <a16:creationId xmlns:a16="http://schemas.microsoft.com/office/drawing/2014/main" id="{1986B8EB-43EF-452F-949F-E15D211A8FD6}"/>
                </a:ext>
              </a:extLst>
            </p:cNvPr>
            <p:cNvGrpSpPr/>
            <p:nvPr/>
          </p:nvGrpSpPr>
          <p:grpSpPr>
            <a:xfrm>
              <a:off x="1257869" y="291042"/>
              <a:ext cx="2460930" cy="461665"/>
              <a:chOff x="554983" y="1513515"/>
              <a:chExt cx="2460930" cy="461665"/>
            </a:xfrm>
          </p:grpSpPr>
          <p:sp>
            <p:nvSpPr>
              <p:cNvPr id="222" name="TextBox 221">
                <a:extLst>
                  <a:ext uri="{FF2B5EF4-FFF2-40B4-BE49-F238E27FC236}">
                    <a16:creationId xmlns:a16="http://schemas.microsoft.com/office/drawing/2014/main" id="{79DEE5C1-34C9-4BD7-8B0D-55FAC8B49F56}"/>
                  </a:ext>
                </a:extLst>
              </p:cNvPr>
              <p:cNvSpPr txBox="1"/>
              <p:nvPr/>
            </p:nvSpPr>
            <p:spPr>
              <a:xfrm>
                <a:off x="554983" y="1513515"/>
                <a:ext cx="2460930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400" b="1" dirty="0"/>
                  <a:t>     </a:t>
                </a:r>
                <a:r>
                  <a:rPr lang="en-US" altLang="ko-KR" sz="2400" b="1" dirty="0"/>
                  <a:t>Data indexing</a:t>
                </a:r>
                <a:endParaRPr lang="ko-KR" altLang="en-US" sz="2400" b="1" dirty="0"/>
              </a:p>
            </p:txBody>
          </p:sp>
          <p:grpSp>
            <p:nvGrpSpPr>
              <p:cNvPr id="223" name="그룹 222">
                <a:extLst>
                  <a:ext uri="{FF2B5EF4-FFF2-40B4-BE49-F238E27FC236}">
                    <a16:creationId xmlns:a16="http://schemas.microsoft.com/office/drawing/2014/main" id="{CB1C6953-AA7C-4E87-B57D-013D3E438AC3}"/>
                  </a:ext>
                </a:extLst>
              </p:cNvPr>
              <p:cNvGrpSpPr/>
              <p:nvPr/>
            </p:nvGrpSpPr>
            <p:grpSpPr>
              <a:xfrm>
                <a:off x="636848" y="1571260"/>
                <a:ext cx="319318" cy="369332"/>
                <a:chOff x="620179" y="1198640"/>
                <a:chExt cx="319318" cy="369332"/>
              </a:xfrm>
            </p:grpSpPr>
            <p:sp>
              <p:nvSpPr>
                <p:cNvPr id="224" name="타원 223">
                  <a:extLst>
                    <a:ext uri="{FF2B5EF4-FFF2-40B4-BE49-F238E27FC236}">
                      <a16:creationId xmlns:a16="http://schemas.microsoft.com/office/drawing/2014/main" id="{6C06901D-54D7-4BBD-87CE-3E50399444C1}"/>
                    </a:ext>
                  </a:extLst>
                </p:cNvPr>
                <p:cNvSpPr/>
                <p:nvPr/>
              </p:nvSpPr>
              <p:spPr>
                <a:xfrm>
                  <a:off x="647658" y="1264259"/>
                  <a:ext cx="264361" cy="263755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25" name="TextBox 224">
                  <a:extLst>
                    <a:ext uri="{FF2B5EF4-FFF2-40B4-BE49-F238E27FC236}">
                      <a16:creationId xmlns:a16="http://schemas.microsoft.com/office/drawing/2014/main" id="{86C80B38-4C60-4DD1-B6E3-53747B877B89}"/>
                    </a:ext>
                  </a:extLst>
                </p:cNvPr>
                <p:cNvSpPr txBox="1"/>
                <p:nvPr/>
              </p:nvSpPr>
              <p:spPr>
                <a:xfrm>
                  <a:off x="620179" y="1198640"/>
                  <a:ext cx="31931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b="1" dirty="0">
                      <a:solidFill>
                        <a:schemeClr val="bg1"/>
                      </a:solidFill>
                    </a:rPr>
                    <a:t>1</a:t>
                  </a:r>
                  <a:endParaRPr lang="ko-KR" altLang="en-US" b="1" dirty="0">
                    <a:solidFill>
                      <a:schemeClr val="bg1"/>
                    </a:solidFill>
                  </a:endParaRPr>
                </a:p>
              </p:txBody>
            </p:sp>
          </p:grpSp>
        </p:grpSp>
        <p:grpSp>
          <p:nvGrpSpPr>
            <p:cNvPr id="226" name="그룹 225">
              <a:extLst>
                <a:ext uri="{FF2B5EF4-FFF2-40B4-BE49-F238E27FC236}">
                  <a16:creationId xmlns:a16="http://schemas.microsoft.com/office/drawing/2014/main" id="{1E68ED30-7DE3-48A2-9869-6B0ED214C296}"/>
                </a:ext>
              </a:extLst>
            </p:cNvPr>
            <p:cNvGrpSpPr/>
            <p:nvPr/>
          </p:nvGrpSpPr>
          <p:grpSpPr>
            <a:xfrm>
              <a:off x="5595332" y="291810"/>
              <a:ext cx="2770310" cy="461665"/>
              <a:chOff x="554983" y="1513515"/>
              <a:chExt cx="2770310" cy="461665"/>
            </a:xfrm>
          </p:grpSpPr>
          <p:sp>
            <p:nvSpPr>
              <p:cNvPr id="249" name="TextBox 248">
                <a:extLst>
                  <a:ext uri="{FF2B5EF4-FFF2-40B4-BE49-F238E27FC236}">
                    <a16:creationId xmlns:a16="http://schemas.microsoft.com/office/drawing/2014/main" id="{B7323888-37A7-42C0-9A0D-6432C1CEE193}"/>
                  </a:ext>
                </a:extLst>
              </p:cNvPr>
              <p:cNvSpPr txBox="1"/>
              <p:nvPr/>
            </p:nvSpPr>
            <p:spPr>
              <a:xfrm>
                <a:off x="554983" y="1513515"/>
                <a:ext cx="2770310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400" b="1" dirty="0"/>
                  <a:t>     </a:t>
                </a:r>
                <a:r>
                  <a:rPr lang="en-US" altLang="ko-KR" sz="2400" b="1" dirty="0" err="1"/>
                  <a:t>NumPy.shuffle</a:t>
                </a:r>
                <a:r>
                  <a:rPr lang="en-US" altLang="ko-KR" sz="2400" b="1" dirty="0"/>
                  <a:t>()</a:t>
                </a:r>
                <a:endParaRPr lang="ko-KR" altLang="en-US" sz="2400" b="1" dirty="0"/>
              </a:p>
            </p:txBody>
          </p:sp>
          <p:grpSp>
            <p:nvGrpSpPr>
              <p:cNvPr id="250" name="그룹 249">
                <a:extLst>
                  <a:ext uri="{FF2B5EF4-FFF2-40B4-BE49-F238E27FC236}">
                    <a16:creationId xmlns:a16="http://schemas.microsoft.com/office/drawing/2014/main" id="{AB1703B2-21CE-444E-942A-C577E67C9BDE}"/>
                  </a:ext>
                </a:extLst>
              </p:cNvPr>
              <p:cNvGrpSpPr/>
              <p:nvPr/>
            </p:nvGrpSpPr>
            <p:grpSpPr>
              <a:xfrm>
                <a:off x="636848" y="1571260"/>
                <a:ext cx="319318" cy="369332"/>
                <a:chOff x="620179" y="1198640"/>
                <a:chExt cx="319318" cy="369332"/>
              </a:xfrm>
            </p:grpSpPr>
            <p:sp>
              <p:nvSpPr>
                <p:cNvPr id="251" name="타원 250">
                  <a:extLst>
                    <a:ext uri="{FF2B5EF4-FFF2-40B4-BE49-F238E27FC236}">
                      <a16:creationId xmlns:a16="http://schemas.microsoft.com/office/drawing/2014/main" id="{8531CA97-1D5F-4055-9587-37663A99439C}"/>
                    </a:ext>
                  </a:extLst>
                </p:cNvPr>
                <p:cNvSpPr/>
                <p:nvPr/>
              </p:nvSpPr>
              <p:spPr>
                <a:xfrm>
                  <a:off x="647658" y="1264259"/>
                  <a:ext cx="264361" cy="263755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52" name="TextBox 251">
                  <a:extLst>
                    <a:ext uri="{FF2B5EF4-FFF2-40B4-BE49-F238E27FC236}">
                      <a16:creationId xmlns:a16="http://schemas.microsoft.com/office/drawing/2014/main" id="{1D31FEF2-BC6F-4625-8F51-7EFF9AF943EB}"/>
                    </a:ext>
                  </a:extLst>
                </p:cNvPr>
                <p:cNvSpPr txBox="1"/>
                <p:nvPr/>
              </p:nvSpPr>
              <p:spPr>
                <a:xfrm>
                  <a:off x="620179" y="1198640"/>
                  <a:ext cx="31931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b="1" dirty="0">
                      <a:solidFill>
                        <a:schemeClr val="bg1"/>
                      </a:solidFill>
                    </a:rPr>
                    <a:t>2</a:t>
                  </a:r>
                  <a:endParaRPr lang="ko-KR" altLang="en-US" b="1" dirty="0">
                    <a:solidFill>
                      <a:schemeClr val="bg1"/>
                    </a:solidFill>
                  </a:endParaRPr>
                </a:p>
              </p:txBody>
            </p:sp>
          </p:grpSp>
        </p:grpSp>
      </p:grpSp>
      <p:sp>
        <p:nvSpPr>
          <p:cNvPr id="192" name="제목 1">
            <a:extLst>
              <a:ext uri="{FF2B5EF4-FFF2-40B4-BE49-F238E27FC236}">
                <a16:creationId xmlns:a16="http://schemas.microsoft.com/office/drawing/2014/main" id="{F38665DF-0C29-4B47-97EF-B9893528B9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0" y="165629"/>
            <a:ext cx="11757660" cy="700498"/>
          </a:xfrm>
        </p:spPr>
        <p:txBody>
          <a:bodyPr/>
          <a:lstStyle/>
          <a:p>
            <a:r>
              <a:rPr lang="en-US" altLang="ko-KR" dirty="0"/>
              <a:t>Baseline shuffle</a:t>
            </a:r>
            <a:r>
              <a:rPr lang="ko-KR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0275336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648225B-1CB1-42A8-A96A-3C5E3D53C0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67</a:t>
            </a:fld>
            <a:endParaRPr lang="ko-KR" altLang="en-US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016D555B-518F-4A95-B169-42529B2CCA58}"/>
              </a:ext>
            </a:extLst>
          </p:cNvPr>
          <p:cNvGrpSpPr/>
          <p:nvPr/>
        </p:nvGrpSpPr>
        <p:grpSpPr>
          <a:xfrm>
            <a:off x="250006" y="1015999"/>
            <a:ext cx="11691988" cy="5309957"/>
            <a:chOff x="28385" y="-14343"/>
            <a:chExt cx="12960000" cy="6480000"/>
          </a:xfrm>
        </p:grpSpPr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ACDC24D3-7A3E-43E8-B3CC-8028F4D10362}"/>
                </a:ext>
              </a:extLst>
            </p:cNvPr>
            <p:cNvSpPr/>
            <p:nvPr/>
          </p:nvSpPr>
          <p:spPr>
            <a:xfrm>
              <a:off x="28385" y="-14343"/>
              <a:ext cx="12960000" cy="6480000"/>
            </a:xfrm>
            <a:prstGeom prst="roundRect">
              <a:avLst>
                <a:gd name="adj" fmla="val 9733"/>
              </a:avLst>
            </a:prstGeom>
            <a:noFill/>
            <a:ln w="3810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362" name="직선 화살표 연결선 361">
              <a:extLst>
                <a:ext uri="{FF2B5EF4-FFF2-40B4-BE49-F238E27FC236}">
                  <a16:creationId xmlns:a16="http://schemas.microsoft.com/office/drawing/2014/main" id="{901D4E34-9174-43AD-AE6F-600CEE5B780D}"/>
                </a:ext>
              </a:extLst>
            </p:cNvPr>
            <p:cNvCxnSpPr>
              <a:cxnSpLocks/>
            </p:cNvCxnSpPr>
            <p:nvPr/>
          </p:nvCxnSpPr>
          <p:spPr>
            <a:xfrm>
              <a:off x="2746222" y="3329211"/>
              <a:ext cx="784066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0" name="정육면체 329">
              <a:extLst>
                <a:ext uri="{FF2B5EF4-FFF2-40B4-BE49-F238E27FC236}">
                  <a16:creationId xmlns:a16="http://schemas.microsoft.com/office/drawing/2014/main" id="{BFC61F56-75D5-4B6E-AADE-81D770E4E09F}"/>
                </a:ext>
              </a:extLst>
            </p:cNvPr>
            <p:cNvSpPr/>
            <p:nvPr/>
          </p:nvSpPr>
          <p:spPr>
            <a:xfrm>
              <a:off x="1310927" y="2463203"/>
              <a:ext cx="1224000" cy="1225043"/>
            </a:xfrm>
            <a:prstGeom prst="cube">
              <a:avLst>
                <a:gd name="adj" fmla="val 18592"/>
              </a:avLst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/>
                <a:t>ㄴ</a:t>
              </a:r>
              <a:endParaRPr lang="ko-KR" altLang="en-US" dirty="0"/>
            </a:p>
          </p:txBody>
        </p:sp>
        <p:sp>
          <p:nvSpPr>
            <p:cNvPr id="331" name="정육면체 330">
              <a:extLst>
                <a:ext uri="{FF2B5EF4-FFF2-40B4-BE49-F238E27FC236}">
                  <a16:creationId xmlns:a16="http://schemas.microsoft.com/office/drawing/2014/main" id="{81207A4D-9955-4DCE-B0D1-28BDD1D2F5DE}"/>
                </a:ext>
              </a:extLst>
            </p:cNvPr>
            <p:cNvSpPr/>
            <p:nvPr/>
          </p:nvSpPr>
          <p:spPr>
            <a:xfrm>
              <a:off x="1015335" y="2752505"/>
              <a:ext cx="1228862" cy="1225043"/>
            </a:xfrm>
            <a:prstGeom prst="cube">
              <a:avLst>
                <a:gd name="adj" fmla="val 18592"/>
              </a:avLst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4" name="정육면체 333">
              <a:extLst>
                <a:ext uri="{FF2B5EF4-FFF2-40B4-BE49-F238E27FC236}">
                  <a16:creationId xmlns:a16="http://schemas.microsoft.com/office/drawing/2014/main" id="{7D6115E4-004F-4502-BB09-095AB705EF7F}"/>
                </a:ext>
              </a:extLst>
            </p:cNvPr>
            <p:cNvSpPr/>
            <p:nvPr/>
          </p:nvSpPr>
          <p:spPr>
            <a:xfrm>
              <a:off x="732421" y="3044664"/>
              <a:ext cx="1228862" cy="1225043"/>
            </a:xfrm>
            <a:prstGeom prst="cube">
              <a:avLst>
                <a:gd name="adj" fmla="val 18592"/>
              </a:avLst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5" name="정육면체 334">
              <a:extLst>
                <a:ext uri="{FF2B5EF4-FFF2-40B4-BE49-F238E27FC236}">
                  <a16:creationId xmlns:a16="http://schemas.microsoft.com/office/drawing/2014/main" id="{C5BE163F-3C51-4C8B-B5AC-17E09A4A25A6}"/>
                </a:ext>
              </a:extLst>
            </p:cNvPr>
            <p:cNvSpPr/>
            <p:nvPr/>
          </p:nvSpPr>
          <p:spPr>
            <a:xfrm>
              <a:off x="456552" y="3335561"/>
              <a:ext cx="1228862" cy="1225043"/>
            </a:xfrm>
            <a:prstGeom prst="cube">
              <a:avLst>
                <a:gd name="adj" fmla="val 18592"/>
              </a:avLst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255" name="직선 화살표 연결선 254">
              <a:extLst>
                <a:ext uri="{FF2B5EF4-FFF2-40B4-BE49-F238E27FC236}">
                  <a16:creationId xmlns:a16="http://schemas.microsoft.com/office/drawing/2014/main" id="{0CA4031E-D34F-493F-AA2A-88B9E2D517EE}"/>
                </a:ext>
              </a:extLst>
            </p:cNvPr>
            <p:cNvCxnSpPr>
              <a:cxnSpLocks/>
            </p:cNvCxnSpPr>
            <p:nvPr/>
          </p:nvCxnSpPr>
          <p:spPr>
            <a:xfrm>
              <a:off x="1638357" y="2407444"/>
              <a:ext cx="9468" cy="490537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oli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직선 화살표 연결선 248">
              <a:extLst>
                <a:ext uri="{FF2B5EF4-FFF2-40B4-BE49-F238E27FC236}">
                  <a16:creationId xmlns:a16="http://schemas.microsoft.com/office/drawing/2014/main" id="{A9A74015-E891-4D73-9B77-F11D1BA33DAC}"/>
                </a:ext>
              </a:extLst>
            </p:cNvPr>
            <p:cNvCxnSpPr>
              <a:cxnSpLocks/>
            </p:cNvCxnSpPr>
            <p:nvPr/>
          </p:nvCxnSpPr>
          <p:spPr>
            <a:xfrm>
              <a:off x="1076325" y="3007519"/>
              <a:ext cx="976" cy="507728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oli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직선 연결선 249">
              <a:extLst>
                <a:ext uri="{FF2B5EF4-FFF2-40B4-BE49-F238E27FC236}">
                  <a16:creationId xmlns:a16="http://schemas.microsoft.com/office/drawing/2014/main" id="{6A6041FD-677B-468D-B87D-CFF75DA227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66800" y="2688859"/>
              <a:ext cx="325944" cy="342472"/>
            </a:xfrm>
            <a:prstGeom prst="line">
              <a:avLst/>
            </a:prstGeom>
            <a:ln w="57150">
              <a:solidFill>
                <a:schemeClr val="tx2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직선 연결선 250">
              <a:extLst>
                <a:ext uri="{FF2B5EF4-FFF2-40B4-BE49-F238E27FC236}">
                  <a16:creationId xmlns:a16="http://schemas.microsoft.com/office/drawing/2014/main" id="{06269EC1-1289-47D6-A463-8C1752D179F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402556" y="2667000"/>
              <a:ext cx="3450" cy="505551"/>
            </a:xfrm>
            <a:prstGeom prst="line">
              <a:avLst/>
            </a:prstGeom>
            <a:ln w="57150">
              <a:solidFill>
                <a:schemeClr val="tx2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직선 연결선 252">
              <a:extLst>
                <a:ext uri="{FF2B5EF4-FFF2-40B4-BE49-F238E27FC236}">
                  <a16:creationId xmlns:a16="http://schemas.microsoft.com/office/drawing/2014/main" id="{0FD76BB5-046A-4B11-9D68-000CBC06F39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00191" y="2066898"/>
              <a:ext cx="3814" cy="461610"/>
            </a:xfrm>
            <a:prstGeom prst="line">
              <a:avLst/>
            </a:prstGeom>
            <a:ln w="57150">
              <a:solidFill>
                <a:schemeClr val="tx2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9" name="왼쪽 대괄호 278">
              <a:extLst>
                <a:ext uri="{FF2B5EF4-FFF2-40B4-BE49-F238E27FC236}">
                  <a16:creationId xmlns:a16="http://schemas.microsoft.com/office/drawing/2014/main" id="{DFD205F4-21B5-4304-B037-61CCB6F32B6B}"/>
                </a:ext>
              </a:extLst>
            </p:cNvPr>
            <p:cNvSpPr/>
            <p:nvPr/>
          </p:nvSpPr>
          <p:spPr>
            <a:xfrm rot="13389820">
              <a:off x="1602542" y="4350048"/>
              <a:ext cx="112177" cy="303149"/>
            </a:xfrm>
            <a:prstGeom prst="leftBracket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0" name="TextBox 279">
                  <a:extLst>
                    <a:ext uri="{FF2B5EF4-FFF2-40B4-BE49-F238E27FC236}">
                      <a16:creationId xmlns:a16="http://schemas.microsoft.com/office/drawing/2014/main" id="{BD9A1E41-3230-4690-9283-8B54DD502D65}"/>
                    </a:ext>
                  </a:extLst>
                </p:cNvPr>
                <p:cNvSpPr txBox="1"/>
                <p:nvPr/>
              </p:nvSpPr>
              <p:spPr>
                <a:xfrm>
                  <a:off x="1419714" y="4699955"/>
                  <a:ext cx="1798569" cy="70256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ko-KR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𝒏</m:t>
                            </m:r>
                          </m:num>
                          <m:den>
                            <m:r>
                              <a:rPr lang="en-US" altLang="ko-KR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# </m:t>
                            </m:r>
                            <m:r>
                              <a:rPr lang="en-US" altLang="ko-KR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𝒐𝒇</m:t>
                            </m:r>
                            <m:r>
                              <a:rPr lang="en-US" altLang="ko-KR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𝒕𝒉𝒓𝒆𝒂𝒅</m:t>
                            </m:r>
                          </m:den>
                        </m:f>
                      </m:oMath>
                    </m:oMathPara>
                  </a14:m>
                  <a:endParaRPr lang="ko-KR" altLang="en-US" b="1" dirty="0"/>
                </a:p>
              </p:txBody>
            </p:sp>
          </mc:Choice>
          <mc:Fallback xmlns="">
            <p:sp>
              <p:nvSpPr>
                <p:cNvPr id="280" name="TextBox 279">
                  <a:extLst>
                    <a:ext uri="{FF2B5EF4-FFF2-40B4-BE49-F238E27FC236}">
                      <a16:creationId xmlns:a16="http://schemas.microsoft.com/office/drawing/2014/main" id="{BD9A1E41-3230-4690-9283-8B54DD502D6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19714" y="4699955"/>
                  <a:ext cx="1798569" cy="702565"/>
                </a:xfrm>
                <a:prstGeom prst="rect">
                  <a:avLst/>
                </a:prstGeom>
                <a:blipFill>
                  <a:blip r:embed="rId3"/>
                  <a:stretch>
                    <a:fillRect l="-376" r="-5263" b="-2105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92" name="직선 연결선 291">
              <a:extLst>
                <a:ext uri="{FF2B5EF4-FFF2-40B4-BE49-F238E27FC236}">
                  <a16:creationId xmlns:a16="http://schemas.microsoft.com/office/drawing/2014/main" id="{1370E9BD-47E5-45D7-A54A-52F206EBCF2C}"/>
                </a:ext>
              </a:extLst>
            </p:cNvPr>
            <p:cNvCxnSpPr>
              <a:cxnSpLocks/>
              <a:endCxn id="330" idx="5"/>
            </p:cNvCxnSpPr>
            <p:nvPr/>
          </p:nvCxnSpPr>
          <p:spPr>
            <a:xfrm flipH="1">
              <a:off x="2534927" y="2957499"/>
              <a:ext cx="246285" cy="4442"/>
            </a:xfrm>
            <a:prstGeom prst="line">
              <a:avLst/>
            </a:prstGeom>
            <a:ln w="571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직선 연결선 292">
              <a:extLst>
                <a:ext uri="{FF2B5EF4-FFF2-40B4-BE49-F238E27FC236}">
                  <a16:creationId xmlns:a16="http://schemas.microsoft.com/office/drawing/2014/main" id="{BDF3B6B0-E249-4CAD-88DF-5341A9E927C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53733" y="2978988"/>
              <a:ext cx="3755" cy="380956"/>
            </a:xfrm>
            <a:prstGeom prst="line">
              <a:avLst/>
            </a:prstGeom>
            <a:ln w="571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6" name="사각형: 둥근 모서리 295">
              <a:extLst>
                <a:ext uri="{FF2B5EF4-FFF2-40B4-BE49-F238E27FC236}">
                  <a16:creationId xmlns:a16="http://schemas.microsoft.com/office/drawing/2014/main" id="{4D06F526-79B3-447A-9CA5-2ECB61CB7662}"/>
                </a:ext>
              </a:extLst>
            </p:cNvPr>
            <p:cNvSpPr/>
            <p:nvPr/>
          </p:nvSpPr>
          <p:spPr>
            <a:xfrm>
              <a:off x="4378068" y="2529514"/>
              <a:ext cx="1620000" cy="1620000"/>
            </a:xfrm>
            <a:prstGeom prst="roundRect">
              <a:avLst/>
            </a:prstGeom>
            <a:noFill/>
            <a:ln w="38100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b="1" dirty="0">
                  <a:solidFill>
                    <a:schemeClr val="tx1"/>
                  </a:solidFill>
                </a:rPr>
                <a:t>Thread </a:t>
              </a:r>
            </a:p>
            <a:p>
              <a:pPr algn="ctr"/>
              <a:r>
                <a:rPr lang="en-US" altLang="ko-KR" sz="2800" b="1" dirty="0">
                  <a:solidFill>
                    <a:schemeClr val="tx1"/>
                  </a:solidFill>
                </a:rPr>
                <a:t>pool</a:t>
              </a:r>
              <a:endParaRPr lang="ko-KR" altLang="en-US" sz="2800" b="1" dirty="0">
                <a:solidFill>
                  <a:schemeClr val="tx1"/>
                </a:solidFill>
              </a:endParaRPr>
            </a:p>
          </p:txBody>
        </p:sp>
        <p:sp>
          <p:nvSpPr>
            <p:cNvPr id="308" name="사각형: 둥근 모서리 307">
              <a:extLst>
                <a:ext uri="{FF2B5EF4-FFF2-40B4-BE49-F238E27FC236}">
                  <a16:creationId xmlns:a16="http://schemas.microsoft.com/office/drawing/2014/main" id="{6F999546-E709-4AB5-8FBB-4E7B6679BBBA}"/>
                </a:ext>
              </a:extLst>
            </p:cNvPr>
            <p:cNvSpPr/>
            <p:nvPr/>
          </p:nvSpPr>
          <p:spPr>
            <a:xfrm>
              <a:off x="6666925" y="543882"/>
              <a:ext cx="1620000" cy="1620000"/>
            </a:xfrm>
            <a:prstGeom prst="roundRect">
              <a:avLst/>
            </a:prstGeom>
            <a:noFill/>
            <a:ln w="38100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0" name="정육면체 309">
              <a:extLst>
                <a:ext uri="{FF2B5EF4-FFF2-40B4-BE49-F238E27FC236}">
                  <a16:creationId xmlns:a16="http://schemas.microsoft.com/office/drawing/2014/main" id="{08C1226C-5C7E-4634-B596-4D50EDA29260}"/>
                </a:ext>
              </a:extLst>
            </p:cNvPr>
            <p:cNvSpPr/>
            <p:nvPr/>
          </p:nvSpPr>
          <p:spPr>
            <a:xfrm>
              <a:off x="6888959" y="1054450"/>
              <a:ext cx="226800" cy="648000"/>
            </a:xfrm>
            <a:prstGeom prst="cube">
              <a:avLst>
                <a:gd name="adj" fmla="val 65514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11" name="직선 연결선 310">
              <a:extLst>
                <a:ext uri="{FF2B5EF4-FFF2-40B4-BE49-F238E27FC236}">
                  <a16:creationId xmlns:a16="http://schemas.microsoft.com/office/drawing/2014/main" id="{39718AF9-3E01-418A-A0F6-AA38894D1A3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890949" y="830343"/>
              <a:ext cx="768515" cy="3428"/>
            </a:xfrm>
            <a:prstGeom prst="line">
              <a:avLst/>
            </a:prstGeom>
            <a:ln w="381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직선 화살표 연결선 311">
              <a:extLst>
                <a:ext uri="{FF2B5EF4-FFF2-40B4-BE49-F238E27FC236}">
                  <a16:creationId xmlns:a16="http://schemas.microsoft.com/office/drawing/2014/main" id="{F7F32FBF-0864-44AF-8CC7-F2D22152CF19}"/>
                </a:ext>
              </a:extLst>
            </p:cNvPr>
            <p:cNvCxnSpPr>
              <a:cxnSpLocks/>
            </p:cNvCxnSpPr>
            <p:nvPr/>
          </p:nvCxnSpPr>
          <p:spPr>
            <a:xfrm>
              <a:off x="6910719" y="833771"/>
              <a:ext cx="0" cy="296170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oli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3" name="정육면체 312">
              <a:extLst>
                <a:ext uri="{FF2B5EF4-FFF2-40B4-BE49-F238E27FC236}">
                  <a16:creationId xmlns:a16="http://schemas.microsoft.com/office/drawing/2014/main" id="{471B12BC-7C47-496B-AD7F-AE34BFF2AB4A}"/>
                </a:ext>
              </a:extLst>
            </p:cNvPr>
            <p:cNvSpPr/>
            <p:nvPr/>
          </p:nvSpPr>
          <p:spPr>
            <a:xfrm>
              <a:off x="7040437" y="1059306"/>
              <a:ext cx="226800" cy="648000"/>
            </a:xfrm>
            <a:prstGeom prst="cube">
              <a:avLst>
                <a:gd name="adj" fmla="val 65514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4" name="정육면체 313">
              <a:extLst>
                <a:ext uri="{FF2B5EF4-FFF2-40B4-BE49-F238E27FC236}">
                  <a16:creationId xmlns:a16="http://schemas.microsoft.com/office/drawing/2014/main" id="{0FF6EAD6-E3C4-4C89-9AE4-66CD9A2148C0}"/>
                </a:ext>
              </a:extLst>
            </p:cNvPr>
            <p:cNvSpPr/>
            <p:nvPr/>
          </p:nvSpPr>
          <p:spPr>
            <a:xfrm>
              <a:off x="7208535" y="1339886"/>
              <a:ext cx="226800" cy="648000"/>
            </a:xfrm>
            <a:prstGeom prst="cube">
              <a:avLst>
                <a:gd name="adj" fmla="val 65514"/>
              </a:avLst>
            </a:prstGeom>
            <a:solidFill>
              <a:schemeClr val="bg1"/>
            </a:solidFill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5" name="정육면체 314">
              <a:extLst>
                <a:ext uri="{FF2B5EF4-FFF2-40B4-BE49-F238E27FC236}">
                  <a16:creationId xmlns:a16="http://schemas.microsoft.com/office/drawing/2014/main" id="{4F50552C-C416-44DA-8946-92589B40CDE2}"/>
                </a:ext>
              </a:extLst>
            </p:cNvPr>
            <p:cNvSpPr/>
            <p:nvPr/>
          </p:nvSpPr>
          <p:spPr>
            <a:xfrm>
              <a:off x="7343657" y="1059306"/>
              <a:ext cx="226800" cy="648000"/>
            </a:xfrm>
            <a:prstGeom prst="cube">
              <a:avLst>
                <a:gd name="adj" fmla="val 65514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6" name="정육면체 315">
              <a:extLst>
                <a:ext uri="{FF2B5EF4-FFF2-40B4-BE49-F238E27FC236}">
                  <a16:creationId xmlns:a16="http://schemas.microsoft.com/office/drawing/2014/main" id="{3C647B0F-0CE4-4F81-8E5F-BCF9C8FD5882}"/>
                </a:ext>
              </a:extLst>
            </p:cNvPr>
            <p:cNvSpPr/>
            <p:nvPr/>
          </p:nvSpPr>
          <p:spPr>
            <a:xfrm>
              <a:off x="7549983" y="705028"/>
              <a:ext cx="226800" cy="648000"/>
            </a:xfrm>
            <a:prstGeom prst="cube">
              <a:avLst>
                <a:gd name="adj" fmla="val 56999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7" name="정육면체 316">
              <a:extLst>
                <a:ext uri="{FF2B5EF4-FFF2-40B4-BE49-F238E27FC236}">
                  <a16:creationId xmlns:a16="http://schemas.microsoft.com/office/drawing/2014/main" id="{5419E932-FF44-4543-AC88-645C84E63C97}"/>
                </a:ext>
              </a:extLst>
            </p:cNvPr>
            <p:cNvSpPr/>
            <p:nvPr/>
          </p:nvSpPr>
          <p:spPr>
            <a:xfrm>
              <a:off x="7659460" y="1059306"/>
              <a:ext cx="226800" cy="648000"/>
            </a:xfrm>
            <a:prstGeom prst="cube">
              <a:avLst>
                <a:gd name="adj" fmla="val 65514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8" name="정육면체 317">
              <a:extLst>
                <a:ext uri="{FF2B5EF4-FFF2-40B4-BE49-F238E27FC236}">
                  <a16:creationId xmlns:a16="http://schemas.microsoft.com/office/drawing/2014/main" id="{2F9777A2-6BD5-40C3-BF11-A217A112C5EC}"/>
                </a:ext>
              </a:extLst>
            </p:cNvPr>
            <p:cNvSpPr/>
            <p:nvPr/>
          </p:nvSpPr>
          <p:spPr>
            <a:xfrm>
              <a:off x="7814302" y="1059306"/>
              <a:ext cx="226800" cy="648000"/>
            </a:xfrm>
            <a:prstGeom prst="cube">
              <a:avLst>
                <a:gd name="adj" fmla="val 65514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19" name="직선 화살표 연결선 318">
              <a:extLst>
                <a:ext uri="{FF2B5EF4-FFF2-40B4-BE49-F238E27FC236}">
                  <a16:creationId xmlns:a16="http://schemas.microsoft.com/office/drawing/2014/main" id="{4E45D4FD-E1E9-447E-B9F2-F3692840B5F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125863" y="1493522"/>
              <a:ext cx="497" cy="269086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oli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직선 연결선 319">
              <a:extLst>
                <a:ext uri="{FF2B5EF4-FFF2-40B4-BE49-F238E27FC236}">
                  <a16:creationId xmlns:a16="http://schemas.microsoft.com/office/drawing/2014/main" id="{9DD002C4-B5F9-4FF0-BDB4-B2E25508B8E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435336" y="1745058"/>
              <a:ext cx="709340" cy="2543"/>
            </a:xfrm>
            <a:prstGeom prst="line">
              <a:avLst/>
            </a:prstGeom>
            <a:ln w="381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9" name="TextBox 348">
              <a:extLst>
                <a:ext uri="{FF2B5EF4-FFF2-40B4-BE49-F238E27FC236}">
                  <a16:creationId xmlns:a16="http://schemas.microsoft.com/office/drawing/2014/main" id="{10F19F59-766F-4A74-8161-F2B8BEF154C1}"/>
                </a:ext>
              </a:extLst>
            </p:cNvPr>
            <p:cNvSpPr txBox="1"/>
            <p:nvPr/>
          </p:nvSpPr>
          <p:spPr>
            <a:xfrm rot="5400000">
              <a:off x="7232933" y="4286481"/>
              <a:ext cx="67430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/>
                <a:t>…</a:t>
              </a:r>
              <a:endParaRPr lang="ko-KR" altLang="en-US" sz="2800" dirty="0"/>
            </a:p>
          </p:txBody>
        </p:sp>
        <p:cxnSp>
          <p:nvCxnSpPr>
            <p:cNvPr id="532" name="연결선: 꺾임 531">
              <a:extLst>
                <a:ext uri="{FF2B5EF4-FFF2-40B4-BE49-F238E27FC236}">
                  <a16:creationId xmlns:a16="http://schemas.microsoft.com/office/drawing/2014/main" id="{8AD396DB-ECB4-4B88-B90F-94B2E686AAB5}"/>
                </a:ext>
              </a:extLst>
            </p:cNvPr>
            <p:cNvCxnSpPr>
              <a:cxnSpLocks/>
            </p:cNvCxnSpPr>
            <p:nvPr/>
          </p:nvCxnSpPr>
          <p:spPr>
            <a:xfrm>
              <a:off x="6002831" y="3334751"/>
              <a:ext cx="655269" cy="2125414"/>
            </a:xfrm>
            <a:prstGeom prst="bentConnector3">
              <a:avLst>
                <a:gd name="adj1" fmla="val 50000"/>
              </a:avLst>
            </a:prstGeom>
            <a:ln w="57150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0" name="연결선: 꺾임 369">
              <a:extLst>
                <a:ext uri="{FF2B5EF4-FFF2-40B4-BE49-F238E27FC236}">
                  <a16:creationId xmlns:a16="http://schemas.microsoft.com/office/drawing/2014/main" id="{FEBAB927-7CD3-4A0D-A533-8FC9B5F15E3D}"/>
                </a:ext>
              </a:extLst>
            </p:cNvPr>
            <p:cNvCxnSpPr>
              <a:cxnSpLocks/>
              <a:stCxn id="296" idx="3"/>
              <a:endCxn id="256" idx="1"/>
            </p:cNvCxnSpPr>
            <p:nvPr/>
          </p:nvCxnSpPr>
          <p:spPr>
            <a:xfrm>
              <a:off x="5998068" y="3339514"/>
              <a:ext cx="664031" cy="3693"/>
            </a:xfrm>
            <a:prstGeom prst="bentConnector3">
              <a:avLst>
                <a:gd name="adj1" fmla="val 50000"/>
              </a:avLst>
            </a:prstGeom>
            <a:ln w="57150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3" name="연결선: 꺾임 372">
              <a:extLst>
                <a:ext uri="{FF2B5EF4-FFF2-40B4-BE49-F238E27FC236}">
                  <a16:creationId xmlns:a16="http://schemas.microsoft.com/office/drawing/2014/main" id="{8B611E6F-5E49-464B-9E89-2CFAD28460C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98068" y="1346739"/>
              <a:ext cx="668857" cy="1985632"/>
            </a:xfrm>
            <a:prstGeom prst="bentConnector3">
              <a:avLst>
                <a:gd name="adj1" fmla="val 50000"/>
              </a:avLst>
            </a:prstGeom>
            <a:ln w="57150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직선 연결선 251">
              <a:extLst>
                <a:ext uri="{FF2B5EF4-FFF2-40B4-BE49-F238E27FC236}">
                  <a16:creationId xmlns:a16="http://schemas.microsoft.com/office/drawing/2014/main" id="{8563BCD6-48A2-476F-B8D3-0754161CA2C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30738" y="2047546"/>
              <a:ext cx="375999" cy="384439"/>
            </a:xfrm>
            <a:prstGeom prst="line">
              <a:avLst/>
            </a:prstGeom>
            <a:ln w="57150">
              <a:solidFill>
                <a:schemeClr val="tx2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5" name="왼쪽 대괄호 604">
              <a:extLst>
                <a:ext uri="{FF2B5EF4-FFF2-40B4-BE49-F238E27FC236}">
                  <a16:creationId xmlns:a16="http://schemas.microsoft.com/office/drawing/2014/main" id="{537007F4-AAE3-420C-8B82-C79DF79E5B33}"/>
                </a:ext>
              </a:extLst>
            </p:cNvPr>
            <p:cNvSpPr/>
            <p:nvPr/>
          </p:nvSpPr>
          <p:spPr>
            <a:xfrm rot="2679483">
              <a:off x="767900" y="2132556"/>
              <a:ext cx="230454" cy="1559751"/>
            </a:xfrm>
            <a:prstGeom prst="leftBracket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2" name="TextBox 611">
                  <a:extLst>
                    <a:ext uri="{FF2B5EF4-FFF2-40B4-BE49-F238E27FC236}">
                      <a16:creationId xmlns:a16="http://schemas.microsoft.com/office/drawing/2014/main" id="{665EF3CA-9905-4985-A4F7-268F8F350DF1}"/>
                    </a:ext>
                  </a:extLst>
                </p:cNvPr>
                <p:cNvSpPr txBox="1"/>
                <p:nvPr/>
              </p:nvSpPr>
              <p:spPr>
                <a:xfrm>
                  <a:off x="428583" y="2296252"/>
                  <a:ext cx="274114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oMath>
                    </m:oMathPara>
                  </a14:m>
                  <a:endParaRPr lang="ko-KR" altLang="en-US" sz="4000" b="1" dirty="0"/>
                </a:p>
              </p:txBody>
            </p:sp>
          </mc:Choice>
          <mc:Fallback xmlns="">
            <p:sp>
              <p:nvSpPr>
                <p:cNvPr id="612" name="TextBox 611">
                  <a:extLst>
                    <a:ext uri="{FF2B5EF4-FFF2-40B4-BE49-F238E27FC236}">
                      <a16:creationId xmlns:a16="http://schemas.microsoft.com/office/drawing/2014/main" id="{665EF3CA-9905-4985-A4F7-268F8F350D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8583" y="2296252"/>
                  <a:ext cx="274114" cy="369332"/>
                </a:xfrm>
                <a:prstGeom prst="rect">
                  <a:avLst/>
                </a:prstGeom>
                <a:blipFill>
                  <a:blip r:embed="rId4"/>
                  <a:stretch>
                    <a:fillRect l="-21951" r="-19512" b="-24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14" name="TextBox 613">
              <a:extLst>
                <a:ext uri="{FF2B5EF4-FFF2-40B4-BE49-F238E27FC236}">
                  <a16:creationId xmlns:a16="http://schemas.microsoft.com/office/drawing/2014/main" id="{6ED618EA-3CC7-483F-9A40-D4AE34B8BB65}"/>
                </a:ext>
              </a:extLst>
            </p:cNvPr>
            <p:cNvSpPr txBox="1"/>
            <p:nvPr/>
          </p:nvSpPr>
          <p:spPr>
            <a:xfrm>
              <a:off x="2672862" y="2026868"/>
              <a:ext cx="3742281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/>
                <a:t>     </a:t>
              </a:r>
              <a:r>
                <a:rPr lang="en-US" altLang="ko-KR" sz="2400" b="1" dirty="0"/>
                <a:t>Insert</a:t>
              </a:r>
              <a:endParaRPr lang="ko-KR" altLang="en-US" sz="2400" b="1" dirty="0"/>
            </a:p>
          </p:txBody>
        </p:sp>
        <p:sp>
          <p:nvSpPr>
            <p:cNvPr id="615" name="TextBox 614">
              <a:extLst>
                <a:ext uri="{FF2B5EF4-FFF2-40B4-BE49-F238E27FC236}">
                  <a16:creationId xmlns:a16="http://schemas.microsoft.com/office/drawing/2014/main" id="{3D5949D6-B153-4D46-B809-AE1CAD0BC98D}"/>
                </a:ext>
              </a:extLst>
            </p:cNvPr>
            <p:cNvSpPr txBox="1"/>
            <p:nvPr/>
          </p:nvSpPr>
          <p:spPr>
            <a:xfrm>
              <a:off x="5897956" y="43308"/>
              <a:ext cx="3666388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2400" b="1" dirty="0"/>
                <a:t>     </a:t>
              </a:r>
              <a:r>
                <a:rPr lang="en-US" altLang="ko-KR" sz="2400" b="1" dirty="0"/>
                <a:t>Multi-threaded shuffle</a:t>
              </a:r>
              <a:endParaRPr lang="ko-KR" altLang="en-US" sz="2400" b="1" dirty="0"/>
            </a:p>
          </p:txBody>
        </p:sp>
        <p:sp>
          <p:nvSpPr>
            <p:cNvPr id="671" name="정육면체 670">
              <a:extLst>
                <a:ext uri="{FF2B5EF4-FFF2-40B4-BE49-F238E27FC236}">
                  <a16:creationId xmlns:a16="http://schemas.microsoft.com/office/drawing/2014/main" id="{1AD8617E-0ADF-431B-BB41-3E35B23F7134}"/>
                </a:ext>
              </a:extLst>
            </p:cNvPr>
            <p:cNvSpPr/>
            <p:nvPr/>
          </p:nvSpPr>
          <p:spPr>
            <a:xfrm>
              <a:off x="11516014" y="2237909"/>
              <a:ext cx="1079999" cy="1080000"/>
            </a:xfrm>
            <a:prstGeom prst="cube">
              <a:avLst>
                <a:gd name="adj" fmla="val 6960"/>
              </a:avLst>
            </a:prstGeom>
            <a:solidFill>
              <a:schemeClr val="bg1">
                <a:lumMod val="7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2" name="정육면체 671">
              <a:extLst>
                <a:ext uri="{FF2B5EF4-FFF2-40B4-BE49-F238E27FC236}">
                  <a16:creationId xmlns:a16="http://schemas.microsoft.com/office/drawing/2014/main" id="{90CF9961-2AC1-46DC-9A7F-82C4D9905369}"/>
                </a:ext>
              </a:extLst>
            </p:cNvPr>
            <p:cNvSpPr/>
            <p:nvPr/>
          </p:nvSpPr>
          <p:spPr>
            <a:xfrm>
              <a:off x="11443159" y="2309896"/>
              <a:ext cx="1079999" cy="1080000"/>
            </a:xfrm>
            <a:prstGeom prst="cube">
              <a:avLst>
                <a:gd name="adj" fmla="val 6960"/>
              </a:avLst>
            </a:prstGeom>
            <a:solidFill>
              <a:schemeClr val="bg1">
                <a:lumMod val="5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3" name="정육면체 672">
              <a:extLst>
                <a:ext uri="{FF2B5EF4-FFF2-40B4-BE49-F238E27FC236}">
                  <a16:creationId xmlns:a16="http://schemas.microsoft.com/office/drawing/2014/main" id="{2615C38D-B942-4F0C-BA08-4B4C837545D2}"/>
                </a:ext>
              </a:extLst>
            </p:cNvPr>
            <p:cNvSpPr/>
            <p:nvPr/>
          </p:nvSpPr>
          <p:spPr>
            <a:xfrm>
              <a:off x="11372313" y="2381558"/>
              <a:ext cx="1079999" cy="1080000"/>
            </a:xfrm>
            <a:prstGeom prst="cube">
              <a:avLst>
                <a:gd name="adj" fmla="val 6960"/>
              </a:avLst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4" name="정육면체 673">
              <a:extLst>
                <a:ext uri="{FF2B5EF4-FFF2-40B4-BE49-F238E27FC236}">
                  <a16:creationId xmlns:a16="http://schemas.microsoft.com/office/drawing/2014/main" id="{A7071E26-3788-4678-AACF-D0A8EB1578E8}"/>
                </a:ext>
              </a:extLst>
            </p:cNvPr>
            <p:cNvSpPr/>
            <p:nvPr/>
          </p:nvSpPr>
          <p:spPr>
            <a:xfrm>
              <a:off x="11304216" y="2451164"/>
              <a:ext cx="1079999" cy="1080000"/>
            </a:xfrm>
            <a:prstGeom prst="cube">
              <a:avLst>
                <a:gd name="adj" fmla="val 6960"/>
              </a:avLst>
            </a:prstGeom>
            <a:solidFill>
              <a:schemeClr val="bg1">
                <a:lumMod val="5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5" name="정육면체 674">
              <a:extLst>
                <a:ext uri="{FF2B5EF4-FFF2-40B4-BE49-F238E27FC236}">
                  <a16:creationId xmlns:a16="http://schemas.microsoft.com/office/drawing/2014/main" id="{36391DA1-3ABA-44CA-A40B-E10160F90F90}"/>
                </a:ext>
              </a:extLst>
            </p:cNvPr>
            <p:cNvSpPr/>
            <p:nvPr/>
          </p:nvSpPr>
          <p:spPr>
            <a:xfrm>
              <a:off x="11439979" y="2731973"/>
              <a:ext cx="1079999" cy="1080000"/>
            </a:xfrm>
            <a:prstGeom prst="cube">
              <a:avLst>
                <a:gd name="adj" fmla="val 6960"/>
              </a:avLst>
            </a:prstGeom>
            <a:solidFill>
              <a:schemeClr val="bg1">
                <a:lumMod val="7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6" name="정육면체 675">
              <a:extLst>
                <a:ext uri="{FF2B5EF4-FFF2-40B4-BE49-F238E27FC236}">
                  <a16:creationId xmlns:a16="http://schemas.microsoft.com/office/drawing/2014/main" id="{AC6B8FEE-7B58-429B-9FC2-354FE48C7E94}"/>
                </a:ext>
              </a:extLst>
            </p:cNvPr>
            <p:cNvSpPr/>
            <p:nvPr/>
          </p:nvSpPr>
          <p:spPr>
            <a:xfrm>
              <a:off x="11371553" y="2800307"/>
              <a:ext cx="1079999" cy="1080000"/>
            </a:xfrm>
            <a:prstGeom prst="cube">
              <a:avLst>
                <a:gd name="adj" fmla="val 6960"/>
              </a:avLst>
            </a:prstGeom>
            <a:solidFill>
              <a:schemeClr val="bg1">
                <a:lumMod val="5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77" name="정육면체 676">
              <a:extLst>
                <a:ext uri="{FF2B5EF4-FFF2-40B4-BE49-F238E27FC236}">
                  <a16:creationId xmlns:a16="http://schemas.microsoft.com/office/drawing/2014/main" id="{706A89E8-8E23-496F-8574-7ACC217A1D93}"/>
                </a:ext>
              </a:extLst>
            </p:cNvPr>
            <p:cNvSpPr/>
            <p:nvPr/>
          </p:nvSpPr>
          <p:spPr>
            <a:xfrm>
              <a:off x="11291516" y="2873241"/>
              <a:ext cx="1079999" cy="1080000"/>
            </a:xfrm>
            <a:prstGeom prst="cube">
              <a:avLst>
                <a:gd name="adj" fmla="val 6960"/>
              </a:avLst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8" name="정육면체 677">
              <a:extLst>
                <a:ext uri="{FF2B5EF4-FFF2-40B4-BE49-F238E27FC236}">
                  <a16:creationId xmlns:a16="http://schemas.microsoft.com/office/drawing/2014/main" id="{16600D5D-4F3E-41B3-9706-5038E01B404C}"/>
                </a:ext>
              </a:extLst>
            </p:cNvPr>
            <p:cNvSpPr/>
            <p:nvPr/>
          </p:nvSpPr>
          <p:spPr>
            <a:xfrm>
              <a:off x="11223417" y="2942847"/>
              <a:ext cx="1079999" cy="1080000"/>
            </a:xfrm>
            <a:prstGeom prst="cube">
              <a:avLst>
                <a:gd name="adj" fmla="val 6960"/>
              </a:avLst>
            </a:prstGeom>
            <a:solidFill>
              <a:schemeClr val="bg1">
                <a:lumMod val="5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9" name="정육면체 678">
              <a:extLst>
                <a:ext uri="{FF2B5EF4-FFF2-40B4-BE49-F238E27FC236}">
                  <a16:creationId xmlns:a16="http://schemas.microsoft.com/office/drawing/2014/main" id="{1A33D642-AAA0-46A4-9147-02E8602FEE57}"/>
                </a:ext>
              </a:extLst>
            </p:cNvPr>
            <p:cNvSpPr/>
            <p:nvPr/>
          </p:nvSpPr>
          <p:spPr>
            <a:xfrm>
              <a:off x="11352938" y="3130588"/>
              <a:ext cx="1079999" cy="1080000"/>
            </a:xfrm>
            <a:prstGeom prst="cube">
              <a:avLst>
                <a:gd name="adj" fmla="val 6960"/>
              </a:avLst>
            </a:prstGeom>
            <a:solidFill>
              <a:schemeClr val="bg1">
                <a:lumMod val="7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0" name="정육면체 679">
              <a:extLst>
                <a:ext uri="{FF2B5EF4-FFF2-40B4-BE49-F238E27FC236}">
                  <a16:creationId xmlns:a16="http://schemas.microsoft.com/office/drawing/2014/main" id="{0BF2671F-9DBA-456E-BFD0-5965DDB29B5A}"/>
                </a:ext>
              </a:extLst>
            </p:cNvPr>
            <p:cNvSpPr/>
            <p:nvPr/>
          </p:nvSpPr>
          <p:spPr>
            <a:xfrm>
              <a:off x="11277702" y="3207339"/>
              <a:ext cx="1079999" cy="1080000"/>
            </a:xfrm>
            <a:prstGeom prst="cube">
              <a:avLst>
                <a:gd name="adj" fmla="val 6960"/>
              </a:avLst>
            </a:prstGeom>
            <a:solidFill>
              <a:schemeClr val="bg1">
                <a:lumMod val="5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1" name="정육면체 680">
              <a:extLst>
                <a:ext uri="{FF2B5EF4-FFF2-40B4-BE49-F238E27FC236}">
                  <a16:creationId xmlns:a16="http://schemas.microsoft.com/office/drawing/2014/main" id="{6E58D09A-7110-431C-99B3-9E5DB8BE3705}"/>
                </a:ext>
              </a:extLst>
            </p:cNvPr>
            <p:cNvSpPr/>
            <p:nvPr/>
          </p:nvSpPr>
          <p:spPr>
            <a:xfrm>
              <a:off x="11202092" y="3283760"/>
              <a:ext cx="1079999" cy="1080000"/>
            </a:xfrm>
            <a:prstGeom prst="cube">
              <a:avLst>
                <a:gd name="adj" fmla="val 6960"/>
              </a:avLst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2" name="정육면체 681">
              <a:extLst>
                <a:ext uri="{FF2B5EF4-FFF2-40B4-BE49-F238E27FC236}">
                  <a16:creationId xmlns:a16="http://schemas.microsoft.com/office/drawing/2014/main" id="{370784C0-78BF-4CE5-9DAE-93DB59E76983}"/>
                </a:ext>
              </a:extLst>
            </p:cNvPr>
            <p:cNvSpPr/>
            <p:nvPr/>
          </p:nvSpPr>
          <p:spPr>
            <a:xfrm>
              <a:off x="11124476" y="3355749"/>
              <a:ext cx="1079999" cy="1080000"/>
            </a:xfrm>
            <a:prstGeom prst="cube">
              <a:avLst>
                <a:gd name="adj" fmla="val 6960"/>
              </a:avLst>
            </a:prstGeom>
            <a:solidFill>
              <a:schemeClr val="bg1">
                <a:lumMod val="5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3" name="정육면체 682">
              <a:extLst>
                <a:ext uri="{FF2B5EF4-FFF2-40B4-BE49-F238E27FC236}">
                  <a16:creationId xmlns:a16="http://schemas.microsoft.com/office/drawing/2014/main" id="{D164BB97-C1A3-4637-9E93-D08E5041FA2F}"/>
                </a:ext>
              </a:extLst>
            </p:cNvPr>
            <p:cNvSpPr/>
            <p:nvPr/>
          </p:nvSpPr>
          <p:spPr>
            <a:xfrm>
              <a:off x="11051618" y="3430114"/>
              <a:ext cx="1079999" cy="1080000"/>
            </a:xfrm>
            <a:prstGeom prst="cube">
              <a:avLst>
                <a:gd name="adj" fmla="val 6960"/>
              </a:avLst>
            </a:prstGeom>
            <a:solidFill>
              <a:schemeClr val="bg1">
                <a:lumMod val="7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4" name="정육면체 683">
              <a:extLst>
                <a:ext uri="{FF2B5EF4-FFF2-40B4-BE49-F238E27FC236}">
                  <a16:creationId xmlns:a16="http://schemas.microsoft.com/office/drawing/2014/main" id="{7896658E-D623-4D3C-82C6-FF40DCC10C22}"/>
                </a:ext>
              </a:extLst>
            </p:cNvPr>
            <p:cNvSpPr/>
            <p:nvPr/>
          </p:nvSpPr>
          <p:spPr>
            <a:xfrm>
              <a:off x="10976380" y="3502101"/>
              <a:ext cx="1079999" cy="1080000"/>
            </a:xfrm>
            <a:prstGeom prst="cube">
              <a:avLst>
                <a:gd name="adj" fmla="val 6960"/>
              </a:avLst>
            </a:prstGeom>
            <a:solidFill>
              <a:schemeClr val="bg1">
                <a:lumMod val="5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5" name="정육면체 684">
              <a:extLst>
                <a:ext uri="{FF2B5EF4-FFF2-40B4-BE49-F238E27FC236}">
                  <a16:creationId xmlns:a16="http://schemas.microsoft.com/office/drawing/2014/main" id="{F2AC295D-1750-4057-8EA2-533A15F9AEE1}"/>
                </a:ext>
              </a:extLst>
            </p:cNvPr>
            <p:cNvSpPr/>
            <p:nvPr/>
          </p:nvSpPr>
          <p:spPr>
            <a:xfrm>
              <a:off x="10912678" y="3566617"/>
              <a:ext cx="1079999" cy="1080000"/>
            </a:xfrm>
            <a:prstGeom prst="cube">
              <a:avLst>
                <a:gd name="adj" fmla="val 6960"/>
              </a:avLst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6" name="정육면체 685">
              <a:extLst>
                <a:ext uri="{FF2B5EF4-FFF2-40B4-BE49-F238E27FC236}">
                  <a16:creationId xmlns:a16="http://schemas.microsoft.com/office/drawing/2014/main" id="{5FDD435E-213F-48A7-8F88-0E2AB335F435}"/>
                </a:ext>
              </a:extLst>
            </p:cNvPr>
            <p:cNvSpPr/>
            <p:nvPr/>
          </p:nvSpPr>
          <p:spPr>
            <a:xfrm>
              <a:off x="10839820" y="3638604"/>
              <a:ext cx="1079999" cy="1080000"/>
            </a:xfrm>
            <a:prstGeom prst="cube">
              <a:avLst>
                <a:gd name="adj" fmla="val 6960"/>
              </a:avLst>
            </a:prstGeom>
            <a:solidFill>
              <a:schemeClr val="bg1">
                <a:lumMod val="7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7" name="정육면체 686">
              <a:extLst>
                <a:ext uri="{FF2B5EF4-FFF2-40B4-BE49-F238E27FC236}">
                  <a16:creationId xmlns:a16="http://schemas.microsoft.com/office/drawing/2014/main" id="{045A5872-6984-4E3B-B040-BB7EDBBFD7E9}"/>
                </a:ext>
              </a:extLst>
            </p:cNvPr>
            <p:cNvSpPr/>
            <p:nvPr/>
          </p:nvSpPr>
          <p:spPr>
            <a:xfrm>
              <a:off x="10765213" y="3711538"/>
              <a:ext cx="1079999" cy="1080000"/>
            </a:xfrm>
            <a:prstGeom prst="cube">
              <a:avLst>
                <a:gd name="adj" fmla="val 6960"/>
              </a:avLst>
            </a:prstGeom>
            <a:solidFill>
              <a:schemeClr val="bg1">
                <a:lumMod val="5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88" name="왼쪽 대괄호 687">
              <a:extLst>
                <a:ext uri="{FF2B5EF4-FFF2-40B4-BE49-F238E27FC236}">
                  <a16:creationId xmlns:a16="http://schemas.microsoft.com/office/drawing/2014/main" id="{90F905B5-7BA0-4C7F-BA82-81D6FE1EA675}"/>
                </a:ext>
              </a:extLst>
            </p:cNvPr>
            <p:cNvSpPr/>
            <p:nvPr/>
          </p:nvSpPr>
          <p:spPr>
            <a:xfrm rot="2645234">
              <a:off x="11295842" y="2114035"/>
              <a:ext cx="144304" cy="387027"/>
            </a:xfrm>
            <a:prstGeom prst="leftBracket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1" name="왼쪽 대괄호 690">
              <a:extLst>
                <a:ext uri="{FF2B5EF4-FFF2-40B4-BE49-F238E27FC236}">
                  <a16:creationId xmlns:a16="http://schemas.microsoft.com/office/drawing/2014/main" id="{75318516-B534-43BD-91C5-D05C6C9C3BD5}"/>
                </a:ext>
              </a:extLst>
            </p:cNvPr>
            <p:cNvSpPr/>
            <p:nvPr/>
          </p:nvSpPr>
          <p:spPr>
            <a:xfrm rot="2645234">
              <a:off x="11236763" y="2590793"/>
              <a:ext cx="108622" cy="395737"/>
            </a:xfrm>
            <a:prstGeom prst="leftBracket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3" name="TextBox 692">
              <a:extLst>
                <a:ext uri="{FF2B5EF4-FFF2-40B4-BE49-F238E27FC236}">
                  <a16:creationId xmlns:a16="http://schemas.microsoft.com/office/drawing/2014/main" id="{031A27DC-B8B0-4499-9AE9-456783091EFD}"/>
                </a:ext>
              </a:extLst>
            </p:cNvPr>
            <p:cNvSpPr txBox="1"/>
            <p:nvPr/>
          </p:nvSpPr>
          <p:spPr>
            <a:xfrm rot="8064511">
              <a:off x="10716514" y="3090328"/>
              <a:ext cx="67430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/>
                <a:t>…</a:t>
              </a:r>
              <a:endParaRPr lang="ko-KR" altLang="en-US" sz="2800" dirty="0"/>
            </a:p>
          </p:txBody>
        </p:sp>
        <p:cxnSp>
          <p:nvCxnSpPr>
            <p:cNvPr id="257" name="직선 화살표 연결선 256">
              <a:extLst>
                <a:ext uri="{FF2B5EF4-FFF2-40B4-BE49-F238E27FC236}">
                  <a16:creationId xmlns:a16="http://schemas.microsoft.com/office/drawing/2014/main" id="{F208FDE3-9D08-4C2E-94B5-64EEECEEE2C7}"/>
                </a:ext>
              </a:extLst>
            </p:cNvPr>
            <p:cNvCxnSpPr>
              <a:cxnSpLocks/>
              <a:endCxn id="692" idx="1"/>
            </p:cNvCxnSpPr>
            <p:nvPr/>
          </p:nvCxnSpPr>
          <p:spPr>
            <a:xfrm>
              <a:off x="10575925" y="3298262"/>
              <a:ext cx="212650" cy="204789"/>
            </a:xfrm>
            <a:prstGeom prst="straightConnector1">
              <a:avLst/>
            </a:prstGeom>
            <a:ln w="57150">
              <a:solidFill>
                <a:schemeClr val="tx2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4" name="직선 연결선 703">
              <a:extLst>
                <a:ext uri="{FF2B5EF4-FFF2-40B4-BE49-F238E27FC236}">
                  <a16:creationId xmlns:a16="http://schemas.microsoft.com/office/drawing/2014/main" id="{668D8795-6C39-4666-9BB3-D427EC13768E}"/>
                </a:ext>
              </a:extLst>
            </p:cNvPr>
            <p:cNvCxnSpPr>
              <a:cxnSpLocks/>
            </p:cNvCxnSpPr>
            <p:nvPr/>
          </p:nvCxnSpPr>
          <p:spPr>
            <a:xfrm>
              <a:off x="8750300" y="4032250"/>
              <a:ext cx="10020" cy="1469492"/>
            </a:xfrm>
            <a:prstGeom prst="line">
              <a:avLst/>
            </a:prstGeom>
            <a:ln w="571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5" name="직선 연결선 704">
              <a:extLst>
                <a:ext uri="{FF2B5EF4-FFF2-40B4-BE49-F238E27FC236}">
                  <a16:creationId xmlns:a16="http://schemas.microsoft.com/office/drawing/2014/main" id="{87E16DFF-E385-41DF-8D85-E12879B9789A}"/>
                </a:ext>
              </a:extLst>
            </p:cNvPr>
            <p:cNvCxnSpPr>
              <a:cxnSpLocks/>
            </p:cNvCxnSpPr>
            <p:nvPr/>
          </p:nvCxnSpPr>
          <p:spPr>
            <a:xfrm>
              <a:off x="9596438" y="3305175"/>
              <a:ext cx="1000125" cy="2381"/>
            </a:xfrm>
            <a:prstGeom prst="line">
              <a:avLst/>
            </a:prstGeom>
            <a:ln w="571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3" name="직선 화살표 연결선 712">
              <a:extLst>
                <a:ext uri="{FF2B5EF4-FFF2-40B4-BE49-F238E27FC236}">
                  <a16:creationId xmlns:a16="http://schemas.microsoft.com/office/drawing/2014/main" id="{BEE4DFF2-6E03-47C0-AA08-30EA323DCCF7}"/>
                </a:ext>
              </a:extLst>
            </p:cNvPr>
            <p:cNvCxnSpPr>
              <a:cxnSpLocks/>
              <a:endCxn id="691" idx="1"/>
            </p:cNvCxnSpPr>
            <p:nvPr/>
          </p:nvCxnSpPr>
          <p:spPr>
            <a:xfrm>
              <a:off x="10875169" y="2433638"/>
              <a:ext cx="376894" cy="317237"/>
            </a:xfrm>
            <a:prstGeom prst="straightConnector1">
              <a:avLst/>
            </a:prstGeom>
            <a:ln w="57150">
              <a:solidFill>
                <a:schemeClr val="tx2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4" name="직선 연결선 713">
              <a:extLst>
                <a:ext uri="{FF2B5EF4-FFF2-40B4-BE49-F238E27FC236}">
                  <a16:creationId xmlns:a16="http://schemas.microsoft.com/office/drawing/2014/main" id="{FE922196-3C77-4F92-97F3-AA3019B9C3E1}"/>
                </a:ext>
              </a:extLst>
            </p:cNvPr>
            <p:cNvCxnSpPr>
              <a:cxnSpLocks/>
              <a:stCxn id="256" idx="3"/>
            </p:cNvCxnSpPr>
            <p:nvPr/>
          </p:nvCxnSpPr>
          <p:spPr>
            <a:xfrm>
              <a:off x="8282099" y="3343207"/>
              <a:ext cx="496141" cy="1973"/>
            </a:xfrm>
            <a:prstGeom prst="line">
              <a:avLst/>
            </a:prstGeom>
            <a:ln w="571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8" name="직선 연결선 717">
              <a:extLst>
                <a:ext uri="{FF2B5EF4-FFF2-40B4-BE49-F238E27FC236}">
                  <a16:creationId xmlns:a16="http://schemas.microsoft.com/office/drawing/2014/main" id="{1DA43A8E-7C33-4202-A09A-2F3EAF97DC7E}"/>
                </a:ext>
              </a:extLst>
            </p:cNvPr>
            <p:cNvCxnSpPr>
              <a:cxnSpLocks/>
            </p:cNvCxnSpPr>
            <p:nvPr/>
          </p:nvCxnSpPr>
          <p:spPr>
            <a:xfrm>
              <a:off x="8743950" y="2416969"/>
              <a:ext cx="4139" cy="951873"/>
            </a:xfrm>
            <a:prstGeom prst="line">
              <a:avLst/>
            </a:prstGeom>
            <a:ln w="571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1" name="직선 연결선 720">
              <a:extLst>
                <a:ext uri="{FF2B5EF4-FFF2-40B4-BE49-F238E27FC236}">
                  <a16:creationId xmlns:a16="http://schemas.microsoft.com/office/drawing/2014/main" id="{1C273489-3752-42FF-B065-86B9EE8C8F43}"/>
                </a:ext>
              </a:extLst>
            </p:cNvPr>
            <p:cNvCxnSpPr>
              <a:cxnSpLocks/>
            </p:cNvCxnSpPr>
            <p:nvPr/>
          </p:nvCxnSpPr>
          <p:spPr>
            <a:xfrm>
              <a:off x="8720569" y="1973826"/>
              <a:ext cx="2286090" cy="0"/>
            </a:xfrm>
            <a:prstGeom prst="line">
              <a:avLst/>
            </a:prstGeom>
            <a:ln w="571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6" name="직선 화살표 연결선 735">
              <a:extLst>
                <a:ext uri="{FF2B5EF4-FFF2-40B4-BE49-F238E27FC236}">
                  <a16:creationId xmlns:a16="http://schemas.microsoft.com/office/drawing/2014/main" id="{E62CA710-92A0-48E1-B6A5-A20E1E9BFABA}"/>
                </a:ext>
              </a:extLst>
            </p:cNvPr>
            <p:cNvCxnSpPr>
              <a:cxnSpLocks/>
              <a:endCxn id="688" idx="1"/>
            </p:cNvCxnSpPr>
            <p:nvPr/>
          </p:nvCxnSpPr>
          <p:spPr>
            <a:xfrm>
              <a:off x="10982325" y="1969294"/>
              <a:ext cx="333843" cy="288055"/>
            </a:xfrm>
            <a:prstGeom prst="straightConnector1">
              <a:avLst/>
            </a:prstGeom>
            <a:ln w="57150">
              <a:solidFill>
                <a:schemeClr val="tx2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6" name="사각형: 둥근 모서리 255">
              <a:extLst>
                <a:ext uri="{FF2B5EF4-FFF2-40B4-BE49-F238E27FC236}">
                  <a16:creationId xmlns:a16="http://schemas.microsoft.com/office/drawing/2014/main" id="{C3FC45AB-A6D5-4F85-BB7F-18E6BBE4CBF2}"/>
                </a:ext>
              </a:extLst>
            </p:cNvPr>
            <p:cNvSpPr/>
            <p:nvPr/>
          </p:nvSpPr>
          <p:spPr>
            <a:xfrm>
              <a:off x="6662099" y="2533207"/>
              <a:ext cx="1620000" cy="1620000"/>
            </a:xfrm>
            <a:prstGeom prst="roundRect">
              <a:avLst/>
            </a:prstGeom>
            <a:noFill/>
            <a:ln w="38100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8" name="정육면체 257">
              <a:extLst>
                <a:ext uri="{FF2B5EF4-FFF2-40B4-BE49-F238E27FC236}">
                  <a16:creationId xmlns:a16="http://schemas.microsoft.com/office/drawing/2014/main" id="{B30B18B3-B33E-4608-A208-7522B8E1DECD}"/>
                </a:ext>
              </a:extLst>
            </p:cNvPr>
            <p:cNvSpPr/>
            <p:nvPr/>
          </p:nvSpPr>
          <p:spPr>
            <a:xfrm>
              <a:off x="6884133" y="3043775"/>
              <a:ext cx="226800" cy="648000"/>
            </a:xfrm>
            <a:prstGeom prst="cube">
              <a:avLst>
                <a:gd name="adj" fmla="val 65514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59" name="직선 연결선 258">
              <a:extLst>
                <a:ext uri="{FF2B5EF4-FFF2-40B4-BE49-F238E27FC236}">
                  <a16:creationId xmlns:a16="http://schemas.microsoft.com/office/drawing/2014/main" id="{642B2445-D324-40C3-AC44-BE6FE242FB6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886123" y="2819668"/>
              <a:ext cx="768515" cy="3428"/>
            </a:xfrm>
            <a:prstGeom prst="line">
              <a:avLst/>
            </a:prstGeom>
            <a:ln w="381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직선 화살표 연결선 259">
              <a:extLst>
                <a:ext uri="{FF2B5EF4-FFF2-40B4-BE49-F238E27FC236}">
                  <a16:creationId xmlns:a16="http://schemas.microsoft.com/office/drawing/2014/main" id="{A09C9B06-A8B8-4D60-8423-681138B4A40A}"/>
                </a:ext>
              </a:extLst>
            </p:cNvPr>
            <p:cNvCxnSpPr>
              <a:cxnSpLocks/>
            </p:cNvCxnSpPr>
            <p:nvPr/>
          </p:nvCxnSpPr>
          <p:spPr>
            <a:xfrm>
              <a:off x="6905893" y="2823096"/>
              <a:ext cx="0" cy="296170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oli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2" name="정육면체 261">
              <a:extLst>
                <a:ext uri="{FF2B5EF4-FFF2-40B4-BE49-F238E27FC236}">
                  <a16:creationId xmlns:a16="http://schemas.microsoft.com/office/drawing/2014/main" id="{E72D3E01-9A0A-4F23-AF1E-8AA53B87351D}"/>
                </a:ext>
              </a:extLst>
            </p:cNvPr>
            <p:cNvSpPr/>
            <p:nvPr/>
          </p:nvSpPr>
          <p:spPr>
            <a:xfrm>
              <a:off x="7035611" y="3048631"/>
              <a:ext cx="226800" cy="648000"/>
            </a:xfrm>
            <a:prstGeom prst="cube">
              <a:avLst>
                <a:gd name="adj" fmla="val 65514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3" name="정육면체 262">
              <a:extLst>
                <a:ext uri="{FF2B5EF4-FFF2-40B4-BE49-F238E27FC236}">
                  <a16:creationId xmlns:a16="http://schemas.microsoft.com/office/drawing/2014/main" id="{EC33565C-B00D-483B-9C1F-9DF4C8AE0915}"/>
                </a:ext>
              </a:extLst>
            </p:cNvPr>
            <p:cNvSpPr/>
            <p:nvPr/>
          </p:nvSpPr>
          <p:spPr>
            <a:xfrm>
              <a:off x="7203709" y="3329211"/>
              <a:ext cx="226800" cy="648000"/>
            </a:xfrm>
            <a:prstGeom prst="cube">
              <a:avLst>
                <a:gd name="adj" fmla="val 65514"/>
              </a:avLst>
            </a:prstGeom>
            <a:solidFill>
              <a:schemeClr val="bg1"/>
            </a:solidFill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4" name="정육면체 263">
              <a:extLst>
                <a:ext uri="{FF2B5EF4-FFF2-40B4-BE49-F238E27FC236}">
                  <a16:creationId xmlns:a16="http://schemas.microsoft.com/office/drawing/2014/main" id="{FBA15BD9-3EEF-484A-B9FF-EE5EA091F1FB}"/>
                </a:ext>
              </a:extLst>
            </p:cNvPr>
            <p:cNvSpPr/>
            <p:nvPr/>
          </p:nvSpPr>
          <p:spPr>
            <a:xfrm>
              <a:off x="7338831" y="3048631"/>
              <a:ext cx="226800" cy="648000"/>
            </a:xfrm>
            <a:prstGeom prst="cube">
              <a:avLst>
                <a:gd name="adj" fmla="val 65514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5" name="정육면체 264">
              <a:extLst>
                <a:ext uri="{FF2B5EF4-FFF2-40B4-BE49-F238E27FC236}">
                  <a16:creationId xmlns:a16="http://schemas.microsoft.com/office/drawing/2014/main" id="{8FAF252C-309B-46E6-8A03-DF2C9F32B44A}"/>
                </a:ext>
              </a:extLst>
            </p:cNvPr>
            <p:cNvSpPr/>
            <p:nvPr/>
          </p:nvSpPr>
          <p:spPr>
            <a:xfrm>
              <a:off x="7545157" y="2694353"/>
              <a:ext cx="226800" cy="648000"/>
            </a:xfrm>
            <a:prstGeom prst="cube">
              <a:avLst>
                <a:gd name="adj" fmla="val 56999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6" name="정육면체 265">
              <a:extLst>
                <a:ext uri="{FF2B5EF4-FFF2-40B4-BE49-F238E27FC236}">
                  <a16:creationId xmlns:a16="http://schemas.microsoft.com/office/drawing/2014/main" id="{FF40C8C6-378A-45D9-A169-2A38DEAD517B}"/>
                </a:ext>
              </a:extLst>
            </p:cNvPr>
            <p:cNvSpPr/>
            <p:nvPr/>
          </p:nvSpPr>
          <p:spPr>
            <a:xfrm>
              <a:off x="7654634" y="3048631"/>
              <a:ext cx="226800" cy="648000"/>
            </a:xfrm>
            <a:prstGeom prst="cube">
              <a:avLst>
                <a:gd name="adj" fmla="val 65514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7" name="정육면체 266">
              <a:extLst>
                <a:ext uri="{FF2B5EF4-FFF2-40B4-BE49-F238E27FC236}">
                  <a16:creationId xmlns:a16="http://schemas.microsoft.com/office/drawing/2014/main" id="{05E6B34B-9885-4C29-A11A-4FFDE4DD32B7}"/>
                </a:ext>
              </a:extLst>
            </p:cNvPr>
            <p:cNvSpPr/>
            <p:nvPr/>
          </p:nvSpPr>
          <p:spPr>
            <a:xfrm>
              <a:off x="7809476" y="3048631"/>
              <a:ext cx="226800" cy="648000"/>
            </a:xfrm>
            <a:prstGeom prst="cube">
              <a:avLst>
                <a:gd name="adj" fmla="val 65514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68" name="직선 화살표 연결선 267">
              <a:extLst>
                <a:ext uri="{FF2B5EF4-FFF2-40B4-BE49-F238E27FC236}">
                  <a16:creationId xmlns:a16="http://schemas.microsoft.com/office/drawing/2014/main" id="{E7C7D758-418F-482A-B150-2EFB10975D3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121037" y="3482847"/>
              <a:ext cx="497" cy="269086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oli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직선 연결선 268">
              <a:extLst>
                <a:ext uri="{FF2B5EF4-FFF2-40B4-BE49-F238E27FC236}">
                  <a16:creationId xmlns:a16="http://schemas.microsoft.com/office/drawing/2014/main" id="{A86D5D87-E0C6-4536-A8BE-0D7B8154360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430510" y="3734383"/>
              <a:ext cx="709340" cy="2543"/>
            </a:xfrm>
            <a:prstGeom prst="line">
              <a:avLst/>
            </a:prstGeom>
            <a:ln w="381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1" name="사각형: 둥근 모서리 270">
              <a:extLst>
                <a:ext uri="{FF2B5EF4-FFF2-40B4-BE49-F238E27FC236}">
                  <a16:creationId xmlns:a16="http://schemas.microsoft.com/office/drawing/2014/main" id="{82D1A4BF-CD98-427D-A435-9ACB92A0D2DF}"/>
                </a:ext>
              </a:extLst>
            </p:cNvPr>
            <p:cNvSpPr/>
            <p:nvPr/>
          </p:nvSpPr>
          <p:spPr>
            <a:xfrm>
              <a:off x="6653337" y="4654928"/>
              <a:ext cx="1620000" cy="1620000"/>
            </a:xfrm>
            <a:prstGeom prst="roundRect">
              <a:avLst/>
            </a:prstGeom>
            <a:noFill/>
            <a:ln w="38100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2" name="정육면체 271">
              <a:extLst>
                <a:ext uri="{FF2B5EF4-FFF2-40B4-BE49-F238E27FC236}">
                  <a16:creationId xmlns:a16="http://schemas.microsoft.com/office/drawing/2014/main" id="{7E5618DA-6FB0-413E-B28E-F1637AA8F435}"/>
                </a:ext>
              </a:extLst>
            </p:cNvPr>
            <p:cNvSpPr/>
            <p:nvPr/>
          </p:nvSpPr>
          <p:spPr>
            <a:xfrm>
              <a:off x="6875371" y="5165496"/>
              <a:ext cx="226800" cy="648000"/>
            </a:xfrm>
            <a:prstGeom prst="cube">
              <a:avLst>
                <a:gd name="adj" fmla="val 65514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73" name="직선 연결선 272">
              <a:extLst>
                <a:ext uri="{FF2B5EF4-FFF2-40B4-BE49-F238E27FC236}">
                  <a16:creationId xmlns:a16="http://schemas.microsoft.com/office/drawing/2014/main" id="{43B652E0-5CC1-4EFB-B928-545883A43BF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877361" y="4941389"/>
              <a:ext cx="768515" cy="3428"/>
            </a:xfrm>
            <a:prstGeom prst="line">
              <a:avLst/>
            </a:prstGeom>
            <a:ln w="381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직선 화살표 연결선 273">
              <a:extLst>
                <a:ext uri="{FF2B5EF4-FFF2-40B4-BE49-F238E27FC236}">
                  <a16:creationId xmlns:a16="http://schemas.microsoft.com/office/drawing/2014/main" id="{FFDCFAD7-3C2C-44A6-8AB0-FDE31CA0A9F1}"/>
                </a:ext>
              </a:extLst>
            </p:cNvPr>
            <p:cNvCxnSpPr>
              <a:cxnSpLocks/>
            </p:cNvCxnSpPr>
            <p:nvPr/>
          </p:nvCxnSpPr>
          <p:spPr>
            <a:xfrm>
              <a:off x="6897131" y="4944817"/>
              <a:ext cx="0" cy="296170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oli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5" name="정육면체 274">
              <a:extLst>
                <a:ext uri="{FF2B5EF4-FFF2-40B4-BE49-F238E27FC236}">
                  <a16:creationId xmlns:a16="http://schemas.microsoft.com/office/drawing/2014/main" id="{C02B7071-2443-410C-9079-1989506F233A}"/>
                </a:ext>
              </a:extLst>
            </p:cNvPr>
            <p:cNvSpPr/>
            <p:nvPr/>
          </p:nvSpPr>
          <p:spPr>
            <a:xfrm>
              <a:off x="7026849" y="5170352"/>
              <a:ext cx="226800" cy="648000"/>
            </a:xfrm>
            <a:prstGeom prst="cube">
              <a:avLst>
                <a:gd name="adj" fmla="val 65514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6" name="정육면체 275">
              <a:extLst>
                <a:ext uri="{FF2B5EF4-FFF2-40B4-BE49-F238E27FC236}">
                  <a16:creationId xmlns:a16="http://schemas.microsoft.com/office/drawing/2014/main" id="{750B4E40-52C8-4EA0-AE23-43929DCEDDF8}"/>
                </a:ext>
              </a:extLst>
            </p:cNvPr>
            <p:cNvSpPr/>
            <p:nvPr/>
          </p:nvSpPr>
          <p:spPr>
            <a:xfrm>
              <a:off x="7194947" y="5450932"/>
              <a:ext cx="226800" cy="648000"/>
            </a:xfrm>
            <a:prstGeom prst="cube">
              <a:avLst>
                <a:gd name="adj" fmla="val 65514"/>
              </a:avLst>
            </a:prstGeom>
            <a:solidFill>
              <a:schemeClr val="bg1"/>
            </a:solidFill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7" name="정육면체 276">
              <a:extLst>
                <a:ext uri="{FF2B5EF4-FFF2-40B4-BE49-F238E27FC236}">
                  <a16:creationId xmlns:a16="http://schemas.microsoft.com/office/drawing/2014/main" id="{EA2CB817-40E5-441F-8E89-94CEEB969DC6}"/>
                </a:ext>
              </a:extLst>
            </p:cNvPr>
            <p:cNvSpPr/>
            <p:nvPr/>
          </p:nvSpPr>
          <p:spPr>
            <a:xfrm>
              <a:off x="7330069" y="5170352"/>
              <a:ext cx="226800" cy="648000"/>
            </a:xfrm>
            <a:prstGeom prst="cube">
              <a:avLst>
                <a:gd name="adj" fmla="val 65514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8" name="정육면체 277">
              <a:extLst>
                <a:ext uri="{FF2B5EF4-FFF2-40B4-BE49-F238E27FC236}">
                  <a16:creationId xmlns:a16="http://schemas.microsoft.com/office/drawing/2014/main" id="{DAA0188B-CF54-4AF0-9557-979C404A8A2B}"/>
                </a:ext>
              </a:extLst>
            </p:cNvPr>
            <p:cNvSpPr/>
            <p:nvPr/>
          </p:nvSpPr>
          <p:spPr>
            <a:xfrm>
              <a:off x="7536395" y="4816074"/>
              <a:ext cx="226800" cy="648000"/>
            </a:xfrm>
            <a:prstGeom prst="cube">
              <a:avLst>
                <a:gd name="adj" fmla="val 56999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1" name="정육면체 280">
              <a:extLst>
                <a:ext uri="{FF2B5EF4-FFF2-40B4-BE49-F238E27FC236}">
                  <a16:creationId xmlns:a16="http://schemas.microsoft.com/office/drawing/2014/main" id="{45CE7E4D-B8F4-415E-AF41-BE539BC6B9CF}"/>
                </a:ext>
              </a:extLst>
            </p:cNvPr>
            <p:cNvSpPr/>
            <p:nvPr/>
          </p:nvSpPr>
          <p:spPr>
            <a:xfrm>
              <a:off x="7645872" y="5170352"/>
              <a:ext cx="226800" cy="648000"/>
            </a:xfrm>
            <a:prstGeom prst="cube">
              <a:avLst>
                <a:gd name="adj" fmla="val 65514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2" name="정육면체 281">
              <a:extLst>
                <a:ext uri="{FF2B5EF4-FFF2-40B4-BE49-F238E27FC236}">
                  <a16:creationId xmlns:a16="http://schemas.microsoft.com/office/drawing/2014/main" id="{83E35662-6374-4206-A2DC-FEEBE1C562B6}"/>
                </a:ext>
              </a:extLst>
            </p:cNvPr>
            <p:cNvSpPr/>
            <p:nvPr/>
          </p:nvSpPr>
          <p:spPr>
            <a:xfrm>
              <a:off x="7800714" y="5170352"/>
              <a:ext cx="226800" cy="648000"/>
            </a:xfrm>
            <a:prstGeom prst="cube">
              <a:avLst>
                <a:gd name="adj" fmla="val 65514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83" name="직선 화살표 연결선 282">
              <a:extLst>
                <a:ext uri="{FF2B5EF4-FFF2-40B4-BE49-F238E27FC236}">
                  <a16:creationId xmlns:a16="http://schemas.microsoft.com/office/drawing/2014/main" id="{F579C996-4AC7-4334-8642-C33E8E80CF7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112275" y="5604568"/>
              <a:ext cx="497" cy="269086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oli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직선 연결선 283">
              <a:extLst>
                <a:ext uri="{FF2B5EF4-FFF2-40B4-BE49-F238E27FC236}">
                  <a16:creationId xmlns:a16="http://schemas.microsoft.com/office/drawing/2014/main" id="{B6EFB4ED-32C5-4668-B064-9610F7E8E60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421748" y="5856104"/>
              <a:ext cx="709340" cy="2543"/>
            </a:xfrm>
            <a:prstGeom prst="line">
              <a:avLst/>
            </a:prstGeom>
            <a:ln w="381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2" name="왼쪽 대괄호 691">
              <a:extLst>
                <a:ext uri="{FF2B5EF4-FFF2-40B4-BE49-F238E27FC236}">
                  <a16:creationId xmlns:a16="http://schemas.microsoft.com/office/drawing/2014/main" id="{89F6D0BA-1532-4C39-A8FB-8EA2A60AD9AE}"/>
                </a:ext>
              </a:extLst>
            </p:cNvPr>
            <p:cNvSpPr/>
            <p:nvPr/>
          </p:nvSpPr>
          <p:spPr>
            <a:xfrm rot="2645234">
              <a:off x="10769743" y="3374128"/>
              <a:ext cx="133691" cy="350862"/>
            </a:xfrm>
            <a:prstGeom prst="leftBracket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22" name="직선 연결선 321">
              <a:extLst>
                <a:ext uri="{FF2B5EF4-FFF2-40B4-BE49-F238E27FC236}">
                  <a16:creationId xmlns:a16="http://schemas.microsoft.com/office/drawing/2014/main" id="{6068A057-7D1A-4CF9-B0D4-E4D9BE3453B3}"/>
                </a:ext>
              </a:extLst>
            </p:cNvPr>
            <p:cNvCxnSpPr>
              <a:cxnSpLocks/>
              <a:stCxn id="308" idx="3"/>
            </p:cNvCxnSpPr>
            <p:nvPr/>
          </p:nvCxnSpPr>
          <p:spPr>
            <a:xfrm>
              <a:off x="8286925" y="1353882"/>
              <a:ext cx="474500" cy="0"/>
            </a:xfrm>
            <a:prstGeom prst="line">
              <a:avLst/>
            </a:prstGeom>
            <a:ln w="571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8" name="정육면체 357">
              <a:extLst>
                <a:ext uri="{FF2B5EF4-FFF2-40B4-BE49-F238E27FC236}">
                  <a16:creationId xmlns:a16="http://schemas.microsoft.com/office/drawing/2014/main" id="{74EA5A43-83E9-4294-956B-E0A549F3682E}"/>
                </a:ext>
              </a:extLst>
            </p:cNvPr>
            <p:cNvSpPr/>
            <p:nvPr/>
          </p:nvSpPr>
          <p:spPr>
            <a:xfrm>
              <a:off x="3046971" y="2641474"/>
              <a:ext cx="849025" cy="1346633"/>
            </a:xfrm>
            <a:prstGeom prst="cube">
              <a:avLst>
                <a:gd name="adj" fmla="val 40955"/>
              </a:avLst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99" name="직선 화살표 연결선 298">
              <a:extLst>
                <a:ext uri="{FF2B5EF4-FFF2-40B4-BE49-F238E27FC236}">
                  <a16:creationId xmlns:a16="http://schemas.microsoft.com/office/drawing/2014/main" id="{4CA986F9-3AC4-47D2-8BE3-E668487585C0}"/>
                </a:ext>
              </a:extLst>
            </p:cNvPr>
            <p:cNvCxnSpPr>
              <a:cxnSpLocks/>
              <a:endCxn id="296" idx="1"/>
            </p:cNvCxnSpPr>
            <p:nvPr/>
          </p:nvCxnSpPr>
          <p:spPr>
            <a:xfrm>
              <a:off x="3771433" y="3339514"/>
              <a:ext cx="606635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18" name="그룹 517">
              <a:extLst>
                <a:ext uri="{FF2B5EF4-FFF2-40B4-BE49-F238E27FC236}">
                  <a16:creationId xmlns:a16="http://schemas.microsoft.com/office/drawing/2014/main" id="{A016EA1F-479F-4BD2-8180-52F19B31051B}"/>
                </a:ext>
              </a:extLst>
            </p:cNvPr>
            <p:cNvGrpSpPr/>
            <p:nvPr/>
          </p:nvGrpSpPr>
          <p:grpSpPr>
            <a:xfrm>
              <a:off x="476019" y="1568772"/>
              <a:ext cx="2324675" cy="461665"/>
              <a:chOff x="554983" y="1513515"/>
              <a:chExt cx="2324675" cy="461665"/>
            </a:xfrm>
          </p:grpSpPr>
          <p:sp>
            <p:nvSpPr>
              <p:cNvPr id="613" name="TextBox 612">
                <a:extLst>
                  <a:ext uri="{FF2B5EF4-FFF2-40B4-BE49-F238E27FC236}">
                    <a16:creationId xmlns:a16="http://schemas.microsoft.com/office/drawing/2014/main" id="{A51D5C70-3243-47C7-8D62-39310CCCDE42}"/>
                  </a:ext>
                </a:extLst>
              </p:cNvPr>
              <p:cNvSpPr txBox="1"/>
              <p:nvPr/>
            </p:nvSpPr>
            <p:spPr>
              <a:xfrm>
                <a:off x="554983" y="1513515"/>
                <a:ext cx="2324675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400" b="1" dirty="0"/>
                  <a:t>     </a:t>
                </a:r>
                <a:r>
                  <a:rPr lang="en-US" altLang="ko-KR" sz="2400" b="1" dirty="0"/>
                  <a:t>Split buckets</a:t>
                </a:r>
                <a:endParaRPr lang="ko-KR" altLang="en-US" sz="2400" b="1" dirty="0"/>
              </a:p>
            </p:txBody>
          </p:sp>
          <p:grpSp>
            <p:nvGrpSpPr>
              <p:cNvPr id="515" name="그룹 514">
                <a:extLst>
                  <a:ext uri="{FF2B5EF4-FFF2-40B4-BE49-F238E27FC236}">
                    <a16:creationId xmlns:a16="http://schemas.microsoft.com/office/drawing/2014/main" id="{E3113018-24EB-44DB-8D0D-AFD3D7247819}"/>
                  </a:ext>
                </a:extLst>
              </p:cNvPr>
              <p:cNvGrpSpPr/>
              <p:nvPr/>
            </p:nvGrpSpPr>
            <p:grpSpPr>
              <a:xfrm>
                <a:off x="622003" y="1540228"/>
                <a:ext cx="319318" cy="369332"/>
                <a:chOff x="605334" y="1167608"/>
                <a:chExt cx="319318" cy="369332"/>
              </a:xfrm>
            </p:grpSpPr>
            <p:sp>
              <p:nvSpPr>
                <p:cNvPr id="513" name="타원 512">
                  <a:extLst>
                    <a:ext uri="{FF2B5EF4-FFF2-40B4-BE49-F238E27FC236}">
                      <a16:creationId xmlns:a16="http://schemas.microsoft.com/office/drawing/2014/main" id="{71668484-B06B-4E47-9A94-8B78FA48AFF6}"/>
                    </a:ext>
                  </a:extLst>
                </p:cNvPr>
                <p:cNvSpPr/>
                <p:nvPr/>
              </p:nvSpPr>
              <p:spPr>
                <a:xfrm>
                  <a:off x="647658" y="1264259"/>
                  <a:ext cx="264361" cy="263755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14" name="TextBox 513">
                  <a:extLst>
                    <a:ext uri="{FF2B5EF4-FFF2-40B4-BE49-F238E27FC236}">
                      <a16:creationId xmlns:a16="http://schemas.microsoft.com/office/drawing/2014/main" id="{DC4F6B4F-4998-4978-AB5E-CB979CE9A728}"/>
                    </a:ext>
                  </a:extLst>
                </p:cNvPr>
                <p:cNvSpPr txBox="1"/>
                <p:nvPr/>
              </p:nvSpPr>
              <p:spPr>
                <a:xfrm>
                  <a:off x="605334" y="1167608"/>
                  <a:ext cx="319318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b="1" dirty="0">
                      <a:solidFill>
                        <a:schemeClr val="bg1"/>
                      </a:solidFill>
                    </a:rPr>
                    <a:t>1</a:t>
                  </a:r>
                  <a:endParaRPr lang="ko-KR" altLang="en-US" b="1" dirty="0">
                    <a:solidFill>
                      <a:schemeClr val="bg1"/>
                    </a:solidFill>
                  </a:endParaRPr>
                </a:p>
              </p:txBody>
            </p:sp>
          </p:grpSp>
        </p:grpSp>
        <p:grpSp>
          <p:nvGrpSpPr>
            <p:cNvPr id="374" name="그룹 373">
              <a:extLst>
                <a:ext uri="{FF2B5EF4-FFF2-40B4-BE49-F238E27FC236}">
                  <a16:creationId xmlns:a16="http://schemas.microsoft.com/office/drawing/2014/main" id="{2549D624-1F5A-4A01-A6CD-3E277FD0475D}"/>
                </a:ext>
              </a:extLst>
            </p:cNvPr>
            <p:cNvGrpSpPr/>
            <p:nvPr/>
          </p:nvGrpSpPr>
          <p:grpSpPr>
            <a:xfrm>
              <a:off x="2738028" y="2072682"/>
              <a:ext cx="319318" cy="369332"/>
              <a:chOff x="604474" y="1184206"/>
              <a:chExt cx="319318" cy="369332"/>
            </a:xfrm>
          </p:grpSpPr>
          <p:sp>
            <p:nvSpPr>
              <p:cNvPr id="375" name="타원 374">
                <a:extLst>
                  <a:ext uri="{FF2B5EF4-FFF2-40B4-BE49-F238E27FC236}">
                    <a16:creationId xmlns:a16="http://schemas.microsoft.com/office/drawing/2014/main" id="{6E99B13F-AE93-4D9A-92AB-E12D8562E83E}"/>
                  </a:ext>
                </a:extLst>
              </p:cNvPr>
              <p:cNvSpPr/>
              <p:nvPr/>
            </p:nvSpPr>
            <p:spPr>
              <a:xfrm>
                <a:off x="647658" y="1264259"/>
                <a:ext cx="264361" cy="26375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6" name="TextBox 375">
                <a:extLst>
                  <a:ext uri="{FF2B5EF4-FFF2-40B4-BE49-F238E27FC236}">
                    <a16:creationId xmlns:a16="http://schemas.microsoft.com/office/drawing/2014/main" id="{2BC97D8E-031C-425B-B823-67C2191331A1}"/>
                  </a:ext>
                </a:extLst>
              </p:cNvPr>
              <p:cNvSpPr txBox="1"/>
              <p:nvPr/>
            </p:nvSpPr>
            <p:spPr>
              <a:xfrm>
                <a:off x="604474" y="1184206"/>
                <a:ext cx="3193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b="1" dirty="0">
                    <a:solidFill>
                      <a:schemeClr val="bg1"/>
                    </a:solidFill>
                  </a:rPr>
                  <a:t>2</a:t>
                </a:r>
                <a:endParaRPr lang="ko-KR" altLang="en-US" b="1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377" name="그룹 376">
              <a:extLst>
                <a:ext uri="{FF2B5EF4-FFF2-40B4-BE49-F238E27FC236}">
                  <a16:creationId xmlns:a16="http://schemas.microsoft.com/office/drawing/2014/main" id="{E9751509-7A27-4D73-AD0C-26F5F2E9C978}"/>
                </a:ext>
              </a:extLst>
            </p:cNvPr>
            <p:cNvGrpSpPr/>
            <p:nvPr/>
          </p:nvGrpSpPr>
          <p:grpSpPr>
            <a:xfrm>
              <a:off x="5991235" y="76799"/>
              <a:ext cx="319318" cy="369332"/>
              <a:chOff x="620179" y="1169387"/>
              <a:chExt cx="319318" cy="369332"/>
            </a:xfrm>
          </p:grpSpPr>
          <p:sp>
            <p:nvSpPr>
              <p:cNvPr id="378" name="타원 377">
                <a:extLst>
                  <a:ext uri="{FF2B5EF4-FFF2-40B4-BE49-F238E27FC236}">
                    <a16:creationId xmlns:a16="http://schemas.microsoft.com/office/drawing/2014/main" id="{0A80C67F-5DFC-46ED-8C45-6AAB77B41D33}"/>
                  </a:ext>
                </a:extLst>
              </p:cNvPr>
              <p:cNvSpPr/>
              <p:nvPr/>
            </p:nvSpPr>
            <p:spPr>
              <a:xfrm>
                <a:off x="647658" y="1264259"/>
                <a:ext cx="264361" cy="26375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9" name="TextBox 378">
                <a:extLst>
                  <a:ext uri="{FF2B5EF4-FFF2-40B4-BE49-F238E27FC236}">
                    <a16:creationId xmlns:a16="http://schemas.microsoft.com/office/drawing/2014/main" id="{6127C11F-D06B-4CA9-855D-91CFFF2E3EA5}"/>
                  </a:ext>
                </a:extLst>
              </p:cNvPr>
              <p:cNvSpPr txBox="1"/>
              <p:nvPr/>
            </p:nvSpPr>
            <p:spPr>
              <a:xfrm>
                <a:off x="620179" y="1169387"/>
                <a:ext cx="3193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b="1" dirty="0">
                    <a:solidFill>
                      <a:schemeClr val="bg1"/>
                    </a:solidFill>
                  </a:rPr>
                  <a:t>3</a:t>
                </a:r>
                <a:endParaRPr lang="ko-KR" altLang="en-US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616" name="TextBox 615">
              <a:extLst>
                <a:ext uri="{FF2B5EF4-FFF2-40B4-BE49-F238E27FC236}">
                  <a16:creationId xmlns:a16="http://schemas.microsoft.com/office/drawing/2014/main" id="{11F28387-E979-4FF5-B757-AFBF4FC107BD}"/>
                </a:ext>
              </a:extLst>
            </p:cNvPr>
            <p:cNvSpPr txBox="1"/>
            <p:nvPr/>
          </p:nvSpPr>
          <p:spPr>
            <a:xfrm>
              <a:off x="8972550" y="1417373"/>
              <a:ext cx="3592650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2400" b="1" dirty="0"/>
                <a:t>     </a:t>
              </a:r>
              <a:r>
                <a:rPr lang="en-US" altLang="ko-KR" sz="2400" b="1" dirty="0"/>
                <a:t>Coarse-grained merge</a:t>
              </a:r>
              <a:endParaRPr lang="ko-KR" altLang="en-US" sz="2400" b="1" dirty="0"/>
            </a:p>
          </p:txBody>
        </p:sp>
        <p:grpSp>
          <p:nvGrpSpPr>
            <p:cNvPr id="380" name="그룹 379">
              <a:extLst>
                <a:ext uri="{FF2B5EF4-FFF2-40B4-BE49-F238E27FC236}">
                  <a16:creationId xmlns:a16="http://schemas.microsoft.com/office/drawing/2014/main" id="{BDD63C25-72F2-456B-8A48-B5ACAC5DCCC4}"/>
                </a:ext>
              </a:extLst>
            </p:cNvPr>
            <p:cNvGrpSpPr/>
            <p:nvPr/>
          </p:nvGrpSpPr>
          <p:grpSpPr>
            <a:xfrm>
              <a:off x="9051350" y="1443418"/>
              <a:ext cx="319318" cy="369332"/>
              <a:chOff x="592701" y="1178411"/>
              <a:chExt cx="319318" cy="369332"/>
            </a:xfrm>
          </p:grpSpPr>
          <p:sp>
            <p:nvSpPr>
              <p:cNvPr id="381" name="타원 380">
                <a:extLst>
                  <a:ext uri="{FF2B5EF4-FFF2-40B4-BE49-F238E27FC236}">
                    <a16:creationId xmlns:a16="http://schemas.microsoft.com/office/drawing/2014/main" id="{B4DC6C6C-54FA-4055-845F-61DB9F73CA79}"/>
                  </a:ext>
                </a:extLst>
              </p:cNvPr>
              <p:cNvSpPr/>
              <p:nvPr/>
            </p:nvSpPr>
            <p:spPr>
              <a:xfrm>
                <a:off x="647658" y="1264259"/>
                <a:ext cx="264361" cy="26375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2" name="TextBox 381">
                <a:extLst>
                  <a:ext uri="{FF2B5EF4-FFF2-40B4-BE49-F238E27FC236}">
                    <a16:creationId xmlns:a16="http://schemas.microsoft.com/office/drawing/2014/main" id="{02B36D4F-42BA-4730-BE10-91F0806CDE75}"/>
                  </a:ext>
                </a:extLst>
              </p:cNvPr>
              <p:cNvSpPr txBox="1"/>
              <p:nvPr/>
            </p:nvSpPr>
            <p:spPr>
              <a:xfrm>
                <a:off x="592701" y="1178411"/>
                <a:ext cx="319318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ko-KR" b="1" dirty="0">
                    <a:solidFill>
                      <a:schemeClr val="bg1"/>
                    </a:solidFill>
                  </a:rPr>
                  <a:t>4</a:t>
                </a:r>
                <a:endParaRPr lang="ko-KR" altLang="en-US" b="1" dirty="0">
                  <a:solidFill>
                    <a:schemeClr val="bg1"/>
                  </a:solidFill>
                </a:endParaRPr>
              </a:p>
            </p:txBody>
          </p:sp>
        </p:grpSp>
        <p:cxnSp>
          <p:nvCxnSpPr>
            <p:cNvPr id="120" name="직선 연결선 119">
              <a:extLst>
                <a:ext uri="{FF2B5EF4-FFF2-40B4-BE49-F238E27FC236}">
                  <a16:creationId xmlns:a16="http://schemas.microsoft.com/office/drawing/2014/main" id="{7B46D337-F8B7-4698-A4ED-48FDFE0E14BF}"/>
                </a:ext>
              </a:extLst>
            </p:cNvPr>
            <p:cNvCxnSpPr>
              <a:cxnSpLocks/>
            </p:cNvCxnSpPr>
            <p:nvPr/>
          </p:nvCxnSpPr>
          <p:spPr>
            <a:xfrm>
              <a:off x="8717756" y="2436019"/>
              <a:ext cx="2182020" cy="4791"/>
            </a:xfrm>
            <a:prstGeom prst="line">
              <a:avLst/>
            </a:prstGeom>
            <a:ln w="571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직선 연결선 121">
              <a:extLst>
                <a:ext uri="{FF2B5EF4-FFF2-40B4-BE49-F238E27FC236}">
                  <a16:creationId xmlns:a16="http://schemas.microsoft.com/office/drawing/2014/main" id="{320A58A9-18A3-45EA-87B8-91667DFC43D4}"/>
                </a:ext>
              </a:extLst>
            </p:cNvPr>
            <p:cNvCxnSpPr>
              <a:cxnSpLocks/>
            </p:cNvCxnSpPr>
            <p:nvPr/>
          </p:nvCxnSpPr>
          <p:spPr>
            <a:xfrm>
              <a:off x="8739188" y="1323975"/>
              <a:ext cx="0" cy="671513"/>
            </a:xfrm>
            <a:prstGeom prst="line">
              <a:avLst/>
            </a:prstGeom>
            <a:ln w="571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직선 연결선 173">
              <a:extLst>
                <a:ext uri="{FF2B5EF4-FFF2-40B4-BE49-F238E27FC236}">
                  <a16:creationId xmlns:a16="http://schemas.microsoft.com/office/drawing/2014/main" id="{D77B8E7E-D92D-4141-940C-9C4E5B6A0135}"/>
                </a:ext>
              </a:extLst>
            </p:cNvPr>
            <p:cNvCxnSpPr>
              <a:cxnSpLocks/>
              <a:stCxn id="271" idx="3"/>
            </p:cNvCxnSpPr>
            <p:nvPr/>
          </p:nvCxnSpPr>
          <p:spPr>
            <a:xfrm>
              <a:off x="8273337" y="5464928"/>
              <a:ext cx="509861" cy="4064"/>
            </a:xfrm>
            <a:prstGeom prst="line">
              <a:avLst/>
            </a:prstGeom>
            <a:ln w="571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직선 연결선 177">
              <a:extLst>
                <a:ext uri="{FF2B5EF4-FFF2-40B4-BE49-F238E27FC236}">
                  <a16:creationId xmlns:a16="http://schemas.microsoft.com/office/drawing/2014/main" id="{44F57480-D050-40C5-81E7-B2F40D0B52A3}"/>
                </a:ext>
              </a:extLst>
            </p:cNvPr>
            <p:cNvCxnSpPr>
              <a:cxnSpLocks/>
            </p:cNvCxnSpPr>
            <p:nvPr/>
          </p:nvCxnSpPr>
          <p:spPr>
            <a:xfrm>
              <a:off x="8723393" y="4059991"/>
              <a:ext cx="932576" cy="2422"/>
            </a:xfrm>
            <a:prstGeom prst="line">
              <a:avLst/>
            </a:prstGeom>
            <a:ln w="571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직선 연결선 178">
              <a:extLst>
                <a:ext uri="{FF2B5EF4-FFF2-40B4-BE49-F238E27FC236}">
                  <a16:creationId xmlns:a16="http://schemas.microsoft.com/office/drawing/2014/main" id="{470DE3DA-868A-4423-9BBB-2D556A13DDF3}"/>
                </a:ext>
              </a:extLst>
            </p:cNvPr>
            <p:cNvCxnSpPr>
              <a:cxnSpLocks/>
            </p:cNvCxnSpPr>
            <p:nvPr/>
          </p:nvCxnSpPr>
          <p:spPr>
            <a:xfrm>
              <a:off x="9625203" y="3288101"/>
              <a:ext cx="3330" cy="800290"/>
            </a:xfrm>
            <a:prstGeom prst="line">
              <a:avLst/>
            </a:prstGeom>
            <a:ln w="571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7" name="제목 1">
            <a:extLst>
              <a:ext uri="{FF2B5EF4-FFF2-40B4-BE49-F238E27FC236}">
                <a16:creationId xmlns:a16="http://schemas.microsoft.com/office/drawing/2014/main" id="{87043F9B-EACB-451F-80FA-78C63B8B1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0" y="165629"/>
            <a:ext cx="11757660" cy="700498"/>
          </a:xfrm>
        </p:spPr>
        <p:txBody>
          <a:bodyPr/>
          <a:lstStyle/>
          <a:p>
            <a:r>
              <a:rPr lang="en-US" altLang="ko-KR" dirty="0" err="1"/>
              <a:t>md.shuffle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6033145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순서도: 대체 처리 74">
            <a:extLst>
              <a:ext uri="{FF2B5EF4-FFF2-40B4-BE49-F238E27FC236}">
                <a16:creationId xmlns:a16="http://schemas.microsoft.com/office/drawing/2014/main" id="{50179B64-FE6B-4E51-8A9E-D36310294577}"/>
              </a:ext>
            </a:extLst>
          </p:cNvPr>
          <p:cNvSpPr/>
          <p:nvPr/>
        </p:nvSpPr>
        <p:spPr>
          <a:xfrm>
            <a:off x="9333601" y="2812859"/>
            <a:ext cx="1830077" cy="1103855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648225B-1CB1-42A8-A96A-3C5E3D53C0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68</a:t>
            </a:fld>
            <a:endParaRPr lang="ko-KR" altLang="en-US" dirty="0"/>
          </a:p>
        </p:txBody>
      </p:sp>
      <p:sp>
        <p:nvSpPr>
          <p:cNvPr id="117" name="제목 1">
            <a:extLst>
              <a:ext uri="{FF2B5EF4-FFF2-40B4-BE49-F238E27FC236}">
                <a16:creationId xmlns:a16="http://schemas.microsoft.com/office/drawing/2014/main" id="{87043F9B-EACB-451F-80FA-78C63B8B1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0" y="165629"/>
            <a:ext cx="11757660" cy="700498"/>
          </a:xfrm>
        </p:spPr>
        <p:txBody>
          <a:bodyPr/>
          <a:lstStyle/>
          <a:p>
            <a:r>
              <a:rPr lang="en-US" altLang="ko-KR" dirty="0" err="1"/>
              <a:t>md.shuffle_batch</a:t>
            </a:r>
            <a:endParaRPr lang="ko-KR" altLang="en-US" dirty="0"/>
          </a:p>
        </p:txBody>
      </p:sp>
      <p:sp>
        <p:nvSpPr>
          <p:cNvPr id="3" name="순서도: 대체 처리 2">
            <a:extLst>
              <a:ext uri="{FF2B5EF4-FFF2-40B4-BE49-F238E27FC236}">
                <a16:creationId xmlns:a16="http://schemas.microsoft.com/office/drawing/2014/main" id="{76DF85CD-3319-4F9D-8033-A17A41E40EFA}"/>
              </a:ext>
            </a:extLst>
          </p:cNvPr>
          <p:cNvSpPr/>
          <p:nvPr/>
        </p:nvSpPr>
        <p:spPr>
          <a:xfrm>
            <a:off x="1547325" y="3014538"/>
            <a:ext cx="1356913" cy="700498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err="1">
                <a:solidFill>
                  <a:schemeClr val="tx1"/>
                </a:solidFill>
              </a:rPr>
              <a:t>md.shuffle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9888E054-EED7-4248-BFD3-18352376B082}"/>
              </a:ext>
            </a:extLst>
          </p:cNvPr>
          <p:cNvGrpSpPr/>
          <p:nvPr/>
        </p:nvGrpSpPr>
        <p:grpSpPr>
          <a:xfrm>
            <a:off x="470446" y="1771153"/>
            <a:ext cx="453429" cy="3315693"/>
            <a:chOff x="1264766" y="1857983"/>
            <a:chExt cx="459228" cy="4274329"/>
          </a:xfrm>
        </p:grpSpPr>
        <p:grpSp>
          <p:nvGrpSpPr>
            <p:cNvPr id="123" name="그룹 122">
              <a:extLst>
                <a:ext uri="{FF2B5EF4-FFF2-40B4-BE49-F238E27FC236}">
                  <a16:creationId xmlns:a16="http://schemas.microsoft.com/office/drawing/2014/main" id="{62EE11F3-C914-4C7F-AA0D-41A4B0135B7C}"/>
                </a:ext>
              </a:extLst>
            </p:cNvPr>
            <p:cNvGrpSpPr/>
            <p:nvPr/>
          </p:nvGrpSpPr>
          <p:grpSpPr>
            <a:xfrm rot="5400000">
              <a:off x="-645624" y="3768373"/>
              <a:ext cx="4274329" cy="453550"/>
              <a:chOff x="2798449" y="1861387"/>
              <a:chExt cx="1901952" cy="453550"/>
            </a:xfrm>
            <a:solidFill>
              <a:schemeClr val="accent4">
                <a:lumMod val="40000"/>
                <a:lumOff val="60000"/>
              </a:schemeClr>
            </a:solidFill>
          </p:grpSpPr>
          <p:sp>
            <p:nvSpPr>
              <p:cNvPr id="128" name="직사각형 127">
                <a:extLst>
                  <a:ext uri="{FF2B5EF4-FFF2-40B4-BE49-F238E27FC236}">
                    <a16:creationId xmlns:a16="http://schemas.microsoft.com/office/drawing/2014/main" id="{8FC47743-2335-4ECE-98AD-4A39378C2133}"/>
                  </a:ext>
                </a:extLst>
              </p:cNvPr>
              <p:cNvSpPr/>
              <p:nvPr/>
            </p:nvSpPr>
            <p:spPr>
              <a:xfrm>
                <a:off x="2798449" y="1861387"/>
                <a:ext cx="475488" cy="453550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9" name="직사각형 128">
                <a:extLst>
                  <a:ext uri="{FF2B5EF4-FFF2-40B4-BE49-F238E27FC236}">
                    <a16:creationId xmlns:a16="http://schemas.microsoft.com/office/drawing/2014/main" id="{AA38256B-13D2-43F6-BAA6-7CD888B85759}"/>
                  </a:ext>
                </a:extLst>
              </p:cNvPr>
              <p:cNvSpPr/>
              <p:nvPr/>
            </p:nvSpPr>
            <p:spPr>
              <a:xfrm>
                <a:off x="3273937" y="1861387"/>
                <a:ext cx="475488" cy="453550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0" name="직사각형 129">
                <a:extLst>
                  <a:ext uri="{FF2B5EF4-FFF2-40B4-BE49-F238E27FC236}">
                    <a16:creationId xmlns:a16="http://schemas.microsoft.com/office/drawing/2014/main" id="{38DE81CC-3123-46CC-90B2-38079E205461}"/>
                  </a:ext>
                </a:extLst>
              </p:cNvPr>
              <p:cNvSpPr/>
              <p:nvPr/>
            </p:nvSpPr>
            <p:spPr>
              <a:xfrm>
                <a:off x="3749425" y="1861387"/>
                <a:ext cx="475488" cy="453550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1" name="직사각형 130">
                <a:extLst>
                  <a:ext uri="{FF2B5EF4-FFF2-40B4-BE49-F238E27FC236}">
                    <a16:creationId xmlns:a16="http://schemas.microsoft.com/office/drawing/2014/main" id="{488DF0BD-652A-4A34-93CB-CDB45D376100}"/>
                  </a:ext>
                </a:extLst>
              </p:cNvPr>
              <p:cNvSpPr/>
              <p:nvPr/>
            </p:nvSpPr>
            <p:spPr>
              <a:xfrm>
                <a:off x="4224913" y="1861387"/>
                <a:ext cx="475488" cy="453550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A7B7FDBB-8882-42D9-AA92-9A34F2E1EE00}"/>
                </a:ext>
              </a:extLst>
            </p:cNvPr>
            <p:cNvSpPr/>
            <p:nvPr/>
          </p:nvSpPr>
          <p:spPr>
            <a:xfrm>
              <a:off x="1538315" y="1863090"/>
              <a:ext cx="180000" cy="14728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>
                  <a:solidFill>
                    <a:schemeClr val="tx1"/>
                  </a:solidFill>
                </a:rPr>
                <a:t>0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405413EF-673B-4B8A-A7B0-FE4231FD452A}"/>
                </a:ext>
              </a:extLst>
            </p:cNvPr>
            <p:cNvSpPr/>
            <p:nvPr/>
          </p:nvSpPr>
          <p:spPr>
            <a:xfrm>
              <a:off x="1538315" y="2929119"/>
              <a:ext cx="180000" cy="14728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>
                  <a:solidFill>
                    <a:schemeClr val="tx1"/>
                  </a:solidFill>
                </a:rPr>
                <a:t>1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B8D1666F-2C94-421C-90BB-D8CA2CFAF7F4}"/>
                </a:ext>
              </a:extLst>
            </p:cNvPr>
            <p:cNvSpPr/>
            <p:nvPr/>
          </p:nvSpPr>
          <p:spPr>
            <a:xfrm>
              <a:off x="1538315" y="4000130"/>
              <a:ext cx="180000" cy="14728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>
                  <a:solidFill>
                    <a:schemeClr val="tx1"/>
                  </a:solidFill>
                </a:rPr>
                <a:t>2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4B858D05-0235-4F49-B4C7-68363620C480}"/>
                </a:ext>
              </a:extLst>
            </p:cNvPr>
            <p:cNvSpPr/>
            <p:nvPr/>
          </p:nvSpPr>
          <p:spPr>
            <a:xfrm>
              <a:off x="1543994" y="5070636"/>
              <a:ext cx="180000" cy="14728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>
                  <a:solidFill>
                    <a:schemeClr val="tx1"/>
                  </a:solidFill>
                </a:rPr>
                <a:t>3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32" name="그룹 131">
            <a:extLst>
              <a:ext uri="{FF2B5EF4-FFF2-40B4-BE49-F238E27FC236}">
                <a16:creationId xmlns:a16="http://schemas.microsoft.com/office/drawing/2014/main" id="{3A1DD321-D0E4-45D0-96A5-DEB26A9BF5F9}"/>
              </a:ext>
            </a:extLst>
          </p:cNvPr>
          <p:cNvGrpSpPr/>
          <p:nvPr/>
        </p:nvGrpSpPr>
        <p:grpSpPr>
          <a:xfrm>
            <a:off x="3555645" y="1725795"/>
            <a:ext cx="447823" cy="3315693"/>
            <a:chOff x="1264766" y="1857983"/>
            <a:chExt cx="453550" cy="4274329"/>
          </a:xfrm>
          <a:solidFill>
            <a:schemeClr val="bg1">
              <a:lumMod val="85000"/>
            </a:schemeClr>
          </a:solidFill>
        </p:grpSpPr>
        <p:grpSp>
          <p:nvGrpSpPr>
            <p:cNvPr id="133" name="그룹 132">
              <a:extLst>
                <a:ext uri="{FF2B5EF4-FFF2-40B4-BE49-F238E27FC236}">
                  <a16:creationId xmlns:a16="http://schemas.microsoft.com/office/drawing/2014/main" id="{66C3E522-286B-483E-A607-3FFC4DA2B82E}"/>
                </a:ext>
              </a:extLst>
            </p:cNvPr>
            <p:cNvGrpSpPr/>
            <p:nvPr/>
          </p:nvGrpSpPr>
          <p:grpSpPr>
            <a:xfrm rot="5400000">
              <a:off x="-645624" y="3768373"/>
              <a:ext cx="4274329" cy="453550"/>
              <a:chOff x="2798449" y="1861387"/>
              <a:chExt cx="1901952" cy="453550"/>
            </a:xfrm>
            <a:grpFill/>
          </p:grpSpPr>
          <p:sp>
            <p:nvSpPr>
              <p:cNvPr id="138" name="직사각형 137">
                <a:extLst>
                  <a:ext uri="{FF2B5EF4-FFF2-40B4-BE49-F238E27FC236}">
                    <a16:creationId xmlns:a16="http://schemas.microsoft.com/office/drawing/2014/main" id="{71E33847-FB10-449A-8D7F-0DD4943AC8EA}"/>
                  </a:ext>
                </a:extLst>
              </p:cNvPr>
              <p:cNvSpPr/>
              <p:nvPr/>
            </p:nvSpPr>
            <p:spPr>
              <a:xfrm>
                <a:off x="2798449" y="1861387"/>
                <a:ext cx="475488" cy="45355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9" name="직사각형 138">
                <a:extLst>
                  <a:ext uri="{FF2B5EF4-FFF2-40B4-BE49-F238E27FC236}">
                    <a16:creationId xmlns:a16="http://schemas.microsoft.com/office/drawing/2014/main" id="{74D20831-2D37-473E-A14F-424BEDAB5A72}"/>
                  </a:ext>
                </a:extLst>
              </p:cNvPr>
              <p:cNvSpPr/>
              <p:nvPr/>
            </p:nvSpPr>
            <p:spPr>
              <a:xfrm>
                <a:off x="3273937" y="1861387"/>
                <a:ext cx="475488" cy="45355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0" name="직사각형 139">
                <a:extLst>
                  <a:ext uri="{FF2B5EF4-FFF2-40B4-BE49-F238E27FC236}">
                    <a16:creationId xmlns:a16="http://schemas.microsoft.com/office/drawing/2014/main" id="{493267B1-DC59-431E-8801-A7E47591BA69}"/>
                  </a:ext>
                </a:extLst>
              </p:cNvPr>
              <p:cNvSpPr/>
              <p:nvPr/>
            </p:nvSpPr>
            <p:spPr>
              <a:xfrm>
                <a:off x="3749425" y="1861387"/>
                <a:ext cx="475488" cy="45355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1" name="직사각형 140">
                <a:extLst>
                  <a:ext uri="{FF2B5EF4-FFF2-40B4-BE49-F238E27FC236}">
                    <a16:creationId xmlns:a16="http://schemas.microsoft.com/office/drawing/2014/main" id="{FF421F97-003E-4BA3-BEE7-BB988917B252}"/>
                  </a:ext>
                </a:extLst>
              </p:cNvPr>
              <p:cNvSpPr/>
              <p:nvPr/>
            </p:nvSpPr>
            <p:spPr>
              <a:xfrm>
                <a:off x="4224913" y="1861387"/>
                <a:ext cx="475488" cy="45355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D6FC2EC2-B992-4609-8E60-CAB0091B1ACD}"/>
                </a:ext>
              </a:extLst>
            </p:cNvPr>
            <p:cNvSpPr/>
            <p:nvPr/>
          </p:nvSpPr>
          <p:spPr>
            <a:xfrm>
              <a:off x="1538315" y="1863090"/>
              <a:ext cx="180000" cy="147285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>
                  <a:solidFill>
                    <a:schemeClr val="tx1"/>
                  </a:solidFill>
                </a:rPr>
                <a:t>3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F4208116-AB10-45E2-82FE-EE1B8A8829E8}"/>
                </a:ext>
              </a:extLst>
            </p:cNvPr>
            <p:cNvSpPr/>
            <p:nvPr/>
          </p:nvSpPr>
          <p:spPr>
            <a:xfrm>
              <a:off x="1538315" y="2929119"/>
              <a:ext cx="180000" cy="147285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>
                  <a:solidFill>
                    <a:schemeClr val="tx1"/>
                  </a:solidFill>
                </a:rPr>
                <a:t>1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B4473851-4B89-4F7E-B72B-7F0D23F0FA87}"/>
                </a:ext>
              </a:extLst>
            </p:cNvPr>
            <p:cNvSpPr/>
            <p:nvPr/>
          </p:nvSpPr>
          <p:spPr>
            <a:xfrm>
              <a:off x="1538315" y="4000130"/>
              <a:ext cx="180000" cy="147285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>
                  <a:solidFill>
                    <a:schemeClr val="tx1"/>
                  </a:solidFill>
                </a:rPr>
                <a:t>0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F3DCCD0D-6AB7-4093-9872-C8E74D20F159}"/>
                </a:ext>
              </a:extLst>
            </p:cNvPr>
            <p:cNvSpPr/>
            <p:nvPr/>
          </p:nvSpPr>
          <p:spPr>
            <a:xfrm>
              <a:off x="1529523" y="5070636"/>
              <a:ext cx="180000" cy="147285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>
                  <a:solidFill>
                    <a:schemeClr val="tx1"/>
                  </a:solidFill>
                </a:rPr>
                <a:t>2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E8FB72D2-18EE-497D-A1D2-D051981DDB82}"/>
              </a:ext>
            </a:extLst>
          </p:cNvPr>
          <p:cNvSpPr/>
          <p:nvPr/>
        </p:nvSpPr>
        <p:spPr>
          <a:xfrm>
            <a:off x="956200" y="3251473"/>
            <a:ext cx="553193" cy="27940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2" name="화살표: 오른쪽 141">
            <a:extLst>
              <a:ext uri="{FF2B5EF4-FFF2-40B4-BE49-F238E27FC236}">
                <a16:creationId xmlns:a16="http://schemas.microsoft.com/office/drawing/2014/main" id="{E67A8CB4-A110-4A6C-BA76-ADD552E61D90}"/>
              </a:ext>
            </a:extLst>
          </p:cNvPr>
          <p:cNvSpPr/>
          <p:nvPr/>
        </p:nvSpPr>
        <p:spPr>
          <a:xfrm>
            <a:off x="2958608" y="3243942"/>
            <a:ext cx="553193" cy="27940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4" name="사각형: 둥근 모서리 143">
            <a:extLst>
              <a:ext uri="{FF2B5EF4-FFF2-40B4-BE49-F238E27FC236}">
                <a16:creationId xmlns:a16="http://schemas.microsoft.com/office/drawing/2014/main" id="{B3E63316-B7E1-4308-9580-D2B7778AA524}"/>
              </a:ext>
            </a:extLst>
          </p:cNvPr>
          <p:cNvSpPr/>
          <p:nvPr/>
        </p:nvSpPr>
        <p:spPr>
          <a:xfrm>
            <a:off x="5861523" y="3063360"/>
            <a:ext cx="1103091" cy="635454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Multi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batch</a:t>
            </a:r>
          </a:p>
        </p:txBody>
      </p:sp>
      <p:sp>
        <p:nvSpPr>
          <p:cNvPr id="149" name="순서도: 대체 처리 148">
            <a:extLst>
              <a:ext uri="{FF2B5EF4-FFF2-40B4-BE49-F238E27FC236}">
                <a16:creationId xmlns:a16="http://schemas.microsoft.com/office/drawing/2014/main" id="{D5F21121-D652-44B9-9CA9-427ED8237350}"/>
              </a:ext>
            </a:extLst>
          </p:cNvPr>
          <p:cNvSpPr/>
          <p:nvPr/>
        </p:nvSpPr>
        <p:spPr>
          <a:xfrm>
            <a:off x="7370002" y="1700638"/>
            <a:ext cx="1457747" cy="656237"/>
          </a:xfrm>
          <a:prstGeom prst="flowChartAlternateProcess">
            <a:avLst/>
          </a:prstGeom>
          <a:solidFill>
            <a:schemeClr val="tx1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D113C35B-8EFF-4F67-9915-CB2024EBE2CB}"/>
              </a:ext>
            </a:extLst>
          </p:cNvPr>
          <p:cNvSpPr/>
          <p:nvPr/>
        </p:nvSpPr>
        <p:spPr>
          <a:xfrm>
            <a:off x="7698584" y="1846126"/>
            <a:ext cx="792608" cy="365263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Batch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BC5408DE-DE9C-4A4A-9CC3-777928967238}"/>
              </a:ext>
            </a:extLst>
          </p:cNvPr>
          <p:cNvSpPr/>
          <p:nvPr/>
        </p:nvSpPr>
        <p:spPr>
          <a:xfrm>
            <a:off x="4410916" y="3063360"/>
            <a:ext cx="1063597" cy="635455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Data index</a:t>
            </a:r>
          </a:p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range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cxnSp>
        <p:nvCxnSpPr>
          <p:cNvPr id="166" name="직선 화살표 연결선 165">
            <a:extLst>
              <a:ext uri="{FF2B5EF4-FFF2-40B4-BE49-F238E27FC236}">
                <a16:creationId xmlns:a16="http://schemas.microsoft.com/office/drawing/2014/main" id="{3C6BA6C0-20EB-44B5-B72E-0FDF9C5B81B7}"/>
              </a:ext>
            </a:extLst>
          </p:cNvPr>
          <p:cNvCxnSpPr>
            <a:cxnSpLocks/>
            <a:stCxn id="157" idx="3"/>
            <a:endCxn id="144" idx="1"/>
          </p:cNvCxnSpPr>
          <p:nvPr/>
        </p:nvCxnSpPr>
        <p:spPr>
          <a:xfrm flipV="1">
            <a:off x="5474513" y="3381087"/>
            <a:ext cx="387010" cy="1"/>
          </a:xfrm>
          <a:prstGeom prst="straightConnector1">
            <a:avLst/>
          </a:prstGeom>
          <a:ln w="57150"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직선 화살표 연결선 172">
            <a:extLst>
              <a:ext uri="{FF2B5EF4-FFF2-40B4-BE49-F238E27FC236}">
                <a16:creationId xmlns:a16="http://schemas.microsoft.com/office/drawing/2014/main" id="{F8936C7A-4F57-4172-8F9D-4465081E047C}"/>
              </a:ext>
            </a:extLst>
          </p:cNvPr>
          <p:cNvCxnSpPr>
            <a:cxnSpLocks/>
            <a:stCxn id="144" idx="3"/>
            <a:endCxn id="149" idx="1"/>
          </p:cNvCxnSpPr>
          <p:nvPr/>
        </p:nvCxnSpPr>
        <p:spPr>
          <a:xfrm flipV="1">
            <a:off x="6964614" y="2028757"/>
            <a:ext cx="405388" cy="1352330"/>
          </a:xfrm>
          <a:prstGeom prst="straightConnector1">
            <a:avLst/>
          </a:prstGeom>
          <a:ln w="57150"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7" name="순서도: 대체 처리 176">
            <a:extLst>
              <a:ext uri="{FF2B5EF4-FFF2-40B4-BE49-F238E27FC236}">
                <a16:creationId xmlns:a16="http://schemas.microsoft.com/office/drawing/2014/main" id="{421C7FE5-D503-40CB-AC0D-64DF24B65B2B}"/>
              </a:ext>
            </a:extLst>
          </p:cNvPr>
          <p:cNvSpPr/>
          <p:nvPr/>
        </p:nvSpPr>
        <p:spPr>
          <a:xfrm>
            <a:off x="7358920" y="2562062"/>
            <a:ext cx="1457747" cy="656237"/>
          </a:xfrm>
          <a:prstGeom prst="flowChartAlternateProcess">
            <a:avLst/>
          </a:prstGeom>
          <a:solidFill>
            <a:schemeClr val="tx1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80" name="직선 화살표 연결선 179">
            <a:extLst>
              <a:ext uri="{FF2B5EF4-FFF2-40B4-BE49-F238E27FC236}">
                <a16:creationId xmlns:a16="http://schemas.microsoft.com/office/drawing/2014/main" id="{F1CEE686-B61A-400E-B409-E40F11C95B8D}"/>
              </a:ext>
            </a:extLst>
          </p:cNvPr>
          <p:cNvCxnSpPr>
            <a:cxnSpLocks/>
            <a:stCxn id="144" idx="3"/>
            <a:endCxn id="177" idx="1"/>
          </p:cNvCxnSpPr>
          <p:nvPr/>
        </p:nvCxnSpPr>
        <p:spPr>
          <a:xfrm flipV="1">
            <a:off x="6964614" y="2890181"/>
            <a:ext cx="394306" cy="490906"/>
          </a:xfrm>
          <a:prstGeom prst="straightConnector1">
            <a:avLst/>
          </a:prstGeom>
          <a:ln w="57150"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순서도: 대체 처리 180">
            <a:extLst>
              <a:ext uri="{FF2B5EF4-FFF2-40B4-BE49-F238E27FC236}">
                <a16:creationId xmlns:a16="http://schemas.microsoft.com/office/drawing/2014/main" id="{107A0EEA-8BA9-4A18-8DA6-447B1D5603D3}"/>
              </a:ext>
            </a:extLst>
          </p:cNvPr>
          <p:cNvSpPr/>
          <p:nvPr/>
        </p:nvSpPr>
        <p:spPr>
          <a:xfrm>
            <a:off x="7364021" y="3616516"/>
            <a:ext cx="1457747" cy="656237"/>
          </a:xfrm>
          <a:prstGeom prst="flowChartAlternateProcess">
            <a:avLst/>
          </a:prstGeom>
          <a:solidFill>
            <a:schemeClr val="tx1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82" name="직선 화살표 연결선 181">
            <a:extLst>
              <a:ext uri="{FF2B5EF4-FFF2-40B4-BE49-F238E27FC236}">
                <a16:creationId xmlns:a16="http://schemas.microsoft.com/office/drawing/2014/main" id="{25D10630-18B0-4E0F-98AE-F7718B96328E}"/>
              </a:ext>
            </a:extLst>
          </p:cNvPr>
          <p:cNvCxnSpPr>
            <a:cxnSpLocks/>
            <a:stCxn id="144" idx="3"/>
            <a:endCxn id="181" idx="1"/>
          </p:cNvCxnSpPr>
          <p:nvPr/>
        </p:nvCxnSpPr>
        <p:spPr>
          <a:xfrm>
            <a:off x="6964614" y="3381087"/>
            <a:ext cx="399407" cy="563548"/>
          </a:xfrm>
          <a:prstGeom prst="straightConnector1">
            <a:avLst/>
          </a:prstGeom>
          <a:ln w="57150"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순서도: 대체 처리 183">
            <a:extLst>
              <a:ext uri="{FF2B5EF4-FFF2-40B4-BE49-F238E27FC236}">
                <a16:creationId xmlns:a16="http://schemas.microsoft.com/office/drawing/2014/main" id="{D76F6F4F-D10B-4B1D-B8AE-3063F1DA806C}"/>
              </a:ext>
            </a:extLst>
          </p:cNvPr>
          <p:cNvSpPr/>
          <p:nvPr/>
        </p:nvSpPr>
        <p:spPr>
          <a:xfrm>
            <a:off x="7370001" y="4477940"/>
            <a:ext cx="1457747" cy="656237"/>
          </a:xfrm>
          <a:prstGeom prst="flowChartAlternateProcess">
            <a:avLst/>
          </a:prstGeom>
          <a:solidFill>
            <a:schemeClr val="tx1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85" name="직선 화살표 연결선 184">
            <a:extLst>
              <a:ext uri="{FF2B5EF4-FFF2-40B4-BE49-F238E27FC236}">
                <a16:creationId xmlns:a16="http://schemas.microsoft.com/office/drawing/2014/main" id="{8557786C-CAEC-4E60-83ED-66E8E3D2749A}"/>
              </a:ext>
            </a:extLst>
          </p:cNvPr>
          <p:cNvCxnSpPr>
            <a:cxnSpLocks/>
            <a:stCxn id="144" idx="3"/>
            <a:endCxn id="184" idx="1"/>
          </p:cNvCxnSpPr>
          <p:nvPr/>
        </p:nvCxnSpPr>
        <p:spPr>
          <a:xfrm>
            <a:off x="6964614" y="3381087"/>
            <a:ext cx="405387" cy="1424972"/>
          </a:xfrm>
          <a:prstGeom prst="straightConnector1">
            <a:avLst/>
          </a:prstGeom>
          <a:ln w="57150"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연결선: 꺾임 196">
            <a:extLst>
              <a:ext uri="{FF2B5EF4-FFF2-40B4-BE49-F238E27FC236}">
                <a16:creationId xmlns:a16="http://schemas.microsoft.com/office/drawing/2014/main" id="{FEDF27AB-AE87-4A6D-84AD-2DD7D210270A}"/>
              </a:ext>
            </a:extLst>
          </p:cNvPr>
          <p:cNvCxnSpPr>
            <a:cxnSpLocks/>
            <a:stCxn id="138" idx="0"/>
            <a:endCxn id="157" idx="1"/>
          </p:cNvCxnSpPr>
          <p:nvPr/>
        </p:nvCxnSpPr>
        <p:spPr>
          <a:xfrm>
            <a:off x="4003468" y="2140257"/>
            <a:ext cx="407448" cy="1240831"/>
          </a:xfrm>
          <a:prstGeom prst="bentConnector3">
            <a:avLst>
              <a:gd name="adj1" fmla="val 50000"/>
            </a:avLst>
          </a:prstGeom>
          <a:ln w="57150"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E429AF2A-1EF1-4683-A9E5-14C72774C03F}"/>
              </a:ext>
            </a:extLst>
          </p:cNvPr>
          <p:cNvSpPr/>
          <p:nvPr/>
        </p:nvSpPr>
        <p:spPr>
          <a:xfrm>
            <a:off x="7711228" y="2705811"/>
            <a:ext cx="792608" cy="365263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Batch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4CE6CE73-F095-4674-A413-725A84CC0BE3}"/>
              </a:ext>
            </a:extLst>
          </p:cNvPr>
          <p:cNvSpPr/>
          <p:nvPr/>
        </p:nvSpPr>
        <p:spPr>
          <a:xfrm>
            <a:off x="7696590" y="3773275"/>
            <a:ext cx="792608" cy="365263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Batch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FAC8AE25-D4E7-4C73-8F71-7B177D718CE8}"/>
              </a:ext>
            </a:extLst>
          </p:cNvPr>
          <p:cNvSpPr/>
          <p:nvPr/>
        </p:nvSpPr>
        <p:spPr>
          <a:xfrm>
            <a:off x="7685384" y="4623426"/>
            <a:ext cx="792608" cy="365263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Batch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9242207-C103-4DF9-A784-1F62C206F95F}"/>
              </a:ext>
            </a:extLst>
          </p:cNvPr>
          <p:cNvSpPr txBox="1"/>
          <p:nvPr/>
        </p:nvSpPr>
        <p:spPr>
          <a:xfrm>
            <a:off x="7422026" y="1246229"/>
            <a:ext cx="13997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/>
              <a:t>Data pipeline</a:t>
            </a:r>
            <a:endParaRPr lang="ko-KR" altLang="en-US" sz="1600" b="1" dirty="0"/>
          </a:p>
        </p:txBody>
      </p:sp>
      <p:cxnSp>
        <p:nvCxnSpPr>
          <p:cNvPr id="564" name="직선 화살표 연결선 563">
            <a:extLst>
              <a:ext uri="{FF2B5EF4-FFF2-40B4-BE49-F238E27FC236}">
                <a16:creationId xmlns:a16="http://schemas.microsoft.com/office/drawing/2014/main" id="{D747446D-F35B-49E2-9BF4-BF416DF4B860}"/>
              </a:ext>
            </a:extLst>
          </p:cNvPr>
          <p:cNvCxnSpPr>
            <a:cxnSpLocks/>
            <a:stCxn id="138" idx="0"/>
            <a:endCxn id="149" idx="1"/>
          </p:cNvCxnSpPr>
          <p:nvPr/>
        </p:nvCxnSpPr>
        <p:spPr>
          <a:xfrm flipV="1">
            <a:off x="4003468" y="2028757"/>
            <a:ext cx="3366534" cy="111500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" name="직선 화살표 연결선 288">
            <a:extLst>
              <a:ext uri="{FF2B5EF4-FFF2-40B4-BE49-F238E27FC236}">
                <a16:creationId xmlns:a16="http://schemas.microsoft.com/office/drawing/2014/main" id="{4C823FF5-D955-40A4-8317-61C7B3D85E69}"/>
              </a:ext>
            </a:extLst>
          </p:cNvPr>
          <p:cNvCxnSpPr>
            <a:cxnSpLocks/>
            <a:stCxn id="139" idx="0"/>
            <a:endCxn id="177" idx="1"/>
          </p:cNvCxnSpPr>
          <p:nvPr/>
        </p:nvCxnSpPr>
        <p:spPr>
          <a:xfrm flipV="1">
            <a:off x="4003468" y="2890181"/>
            <a:ext cx="3355452" cy="78999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0" name="직선 화살표 연결선 289">
            <a:extLst>
              <a:ext uri="{FF2B5EF4-FFF2-40B4-BE49-F238E27FC236}">
                <a16:creationId xmlns:a16="http://schemas.microsoft.com/office/drawing/2014/main" id="{F517CA63-6B37-4AF5-8735-4192BA15AF7A}"/>
              </a:ext>
            </a:extLst>
          </p:cNvPr>
          <p:cNvCxnSpPr>
            <a:cxnSpLocks/>
            <a:stCxn id="140" idx="0"/>
            <a:endCxn id="181" idx="1"/>
          </p:cNvCxnSpPr>
          <p:nvPr/>
        </p:nvCxnSpPr>
        <p:spPr>
          <a:xfrm>
            <a:off x="4003468" y="3798104"/>
            <a:ext cx="3360553" cy="146531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1" name="직선 화살표 연결선 290">
            <a:extLst>
              <a:ext uri="{FF2B5EF4-FFF2-40B4-BE49-F238E27FC236}">
                <a16:creationId xmlns:a16="http://schemas.microsoft.com/office/drawing/2014/main" id="{8DCFEE61-2471-4B21-A93D-3BA50FC4C69E}"/>
              </a:ext>
            </a:extLst>
          </p:cNvPr>
          <p:cNvCxnSpPr>
            <a:cxnSpLocks/>
            <a:stCxn id="141" idx="0"/>
            <a:endCxn id="184" idx="1"/>
          </p:cNvCxnSpPr>
          <p:nvPr/>
        </p:nvCxnSpPr>
        <p:spPr>
          <a:xfrm>
            <a:off x="4003468" y="4627027"/>
            <a:ext cx="3366533" cy="179032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6" name="TextBox 305">
            <a:extLst>
              <a:ext uri="{FF2B5EF4-FFF2-40B4-BE49-F238E27FC236}">
                <a16:creationId xmlns:a16="http://schemas.microsoft.com/office/drawing/2014/main" id="{C31866E7-16D5-47A2-9E64-4B33D7C71EBC}"/>
              </a:ext>
            </a:extLst>
          </p:cNvPr>
          <p:cNvSpPr txBox="1"/>
          <p:nvPr/>
        </p:nvSpPr>
        <p:spPr>
          <a:xfrm>
            <a:off x="9976095" y="2529232"/>
            <a:ext cx="5966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Train</a:t>
            </a:r>
            <a:endParaRPr lang="ko-KR" altLang="en-US" sz="1400" b="1" dirty="0"/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8367ADB5-7D8D-4422-9BFD-41CAA8C66744}"/>
              </a:ext>
            </a:extLst>
          </p:cNvPr>
          <p:cNvCxnSpPr>
            <a:cxnSpLocks/>
            <a:stCxn id="149" idx="3"/>
          </p:cNvCxnSpPr>
          <p:nvPr/>
        </p:nvCxnSpPr>
        <p:spPr>
          <a:xfrm>
            <a:off x="8827749" y="2028757"/>
            <a:ext cx="479617" cy="1336030"/>
          </a:xfrm>
          <a:prstGeom prst="straightConnector1">
            <a:avLst/>
          </a:prstGeom>
          <a:ln w="57150"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4C6DDAEF-D993-451F-84B8-16B746AE2F43}"/>
              </a:ext>
            </a:extLst>
          </p:cNvPr>
          <p:cNvCxnSpPr>
            <a:cxnSpLocks/>
            <a:stCxn id="177" idx="3"/>
          </p:cNvCxnSpPr>
          <p:nvPr/>
        </p:nvCxnSpPr>
        <p:spPr>
          <a:xfrm>
            <a:off x="8816667" y="2890181"/>
            <a:ext cx="490699" cy="474606"/>
          </a:xfrm>
          <a:prstGeom prst="straightConnector1">
            <a:avLst/>
          </a:prstGeom>
          <a:ln w="57150"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2381C2BF-F929-4257-8DC4-AACD84EA00B7}"/>
              </a:ext>
            </a:extLst>
          </p:cNvPr>
          <p:cNvCxnSpPr>
            <a:cxnSpLocks/>
            <a:stCxn id="181" idx="3"/>
          </p:cNvCxnSpPr>
          <p:nvPr/>
        </p:nvCxnSpPr>
        <p:spPr>
          <a:xfrm flipV="1">
            <a:off x="8821768" y="3364787"/>
            <a:ext cx="485598" cy="579848"/>
          </a:xfrm>
          <a:prstGeom prst="straightConnector1">
            <a:avLst/>
          </a:prstGeom>
          <a:ln w="57150"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054AB3A0-19B4-4630-A4CE-E260E22C0E27}"/>
              </a:ext>
            </a:extLst>
          </p:cNvPr>
          <p:cNvCxnSpPr>
            <a:cxnSpLocks/>
            <a:stCxn id="184" idx="3"/>
          </p:cNvCxnSpPr>
          <p:nvPr/>
        </p:nvCxnSpPr>
        <p:spPr>
          <a:xfrm flipV="1">
            <a:off x="8827748" y="3364787"/>
            <a:ext cx="479618" cy="1441272"/>
          </a:xfrm>
          <a:prstGeom prst="straightConnector1">
            <a:avLst/>
          </a:prstGeom>
          <a:ln w="57150"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사각형: 둥근 모서리 87">
            <a:extLst>
              <a:ext uri="{FF2B5EF4-FFF2-40B4-BE49-F238E27FC236}">
                <a16:creationId xmlns:a16="http://schemas.microsoft.com/office/drawing/2014/main" id="{AEC7D6D8-EC69-45BD-B7DB-FB26B742335F}"/>
              </a:ext>
            </a:extLst>
          </p:cNvPr>
          <p:cNvSpPr/>
          <p:nvPr/>
        </p:nvSpPr>
        <p:spPr>
          <a:xfrm>
            <a:off x="10182873" y="2973314"/>
            <a:ext cx="902463" cy="274681"/>
          </a:xfrm>
          <a:prstGeom prst="roundRect">
            <a:avLst>
              <a:gd name="adj" fmla="val 0"/>
            </a:avLst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Optimizer</a:t>
            </a:r>
          </a:p>
        </p:txBody>
      </p:sp>
      <p:sp>
        <p:nvSpPr>
          <p:cNvPr id="89" name="사각형: 둥근 모서리 88">
            <a:extLst>
              <a:ext uri="{FF2B5EF4-FFF2-40B4-BE49-F238E27FC236}">
                <a16:creationId xmlns:a16="http://schemas.microsoft.com/office/drawing/2014/main" id="{D02C97AD-CE5A-4851-BDD7-BA7889EA777A}"/>
              </a:ext>
            </a:extLst>
          </p:cNvPr>
          <p:cNvSpPr/>
          <p:nvPr/>
        </p:nvSpPr>
        <p:spPr>
          <a:xfrm>
            <a:off x="9383557" y="3213898"/>
            <a:ext cx="720975" cy="266871"/>
          </a:xfrm>
          <a:prstGeom prst="roundRect">
            <a:avLst>
              <a:gd name="adj" fmla="val 0"/>
            </a:avLst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Model</a:t>
            </a:r>
          </a:p>
        </p:txBody>
      </p:sp>
      <p:sp>
        <p:nvSpPr>
          <p:cNvPr id="91" name="사각형: 둥근 모서리 90">
            <a:extLst>
              <a:ext uri="{FF2B5EF4-FFF2-40B4-BE49-F238E27FC236}">
                <a16:creationId xmlns:a16="http://schemas.microsoft.com/office/drawing/2014/main" id="{8A286596-1437-4DFA-8FDD-00BAAA95B102}"/>
              </a:ext>
            </a:extLst>
          </p:cNvPr>
          <p:cNvSpPr/>
          <p:nvPr/>
        </p:nvSpPr>
        <p:spPr>
          <a:xfrm>
            <a:off x="10182872" y="3419519"/>
            <a:ext cx="902463" cy="274681"/>
          </a:xfrm>
          <a:prstGeom prst="roundRect">
            <a:avLst>
              <a:gd name="adj" fmla="val 0"/>
            </a:avLst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Loss</a:t>
            </a:r>
          </a:p>
        </p:txBody>
      </p:sp>
    </p:spTree>
    <p:extLst>
      <p:ext uri="{BB962C8B-B14F-4D97-AF65-F5344CB8AC3E}">
        <p14:creationId xmlns:p14="http://schemas.microsoft.com/office/powerpoint/2010/main" val="370747716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648225B-1CB1-42A8-A96A-3C5E3D53C0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69</a:t>
            </a:fld>
            <a:endParaRPr lang="ko-KR" altLang="en-US" dirty="0"/>
          </a:p>
        </p:txBody>
      </p:sp>
      <p:sp>
        <p:nvSpPr>
          <p:cNvPr id="117" name="제목 1">
            <a:extLst>
              <a:ext uri="{FF2B5EF4-FFF2-40B4-BE49-F238E27FC236}">
                <a16:creationId xmlns:a16="http://schemas.microsoft.com/office/drawing/2014/main" id="{87043F9B-EACB-451F-80FA-78C63B8B1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0" y="165629"/>
            <a:ext cx="11757660" cy="700498"/>
          </a:xfrm>
        </p:spPr>
        <p:txBody>
          <a:bodyPr/>
          <a:lstStyle/>
          <a:p>
            <a:r>
              <a:rPr lang="en-US" altLang="ko-KR" dirty="0" err="1"/>
              <a:t>md.shuffle_batch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BCB6ECD-6EEF-4D37-A599-AD95B07B166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529" y="1873104"/>
            <a:ext cx="5398959" cy="3111792"/>
          </a:xfrm>
          <a:prstGeom prst="rect">
            <a:avLst/>
          </a:prstGeom>
        </p:spPr>
      </p:pic>
      <p:sp>
        <p:nvSpPr>
          <p:cNvPr id="59" name="내용 개체 틀 2">
            <a:extLst>
              <a:ext uri="{FF2B5EF4-FFF2-40B4-BE49-F238E27FC236}">
                <a16:creationId xmlns:a16="http://schemas.microsoft.com/office/drawing/2014/main" id="{82236A02-5DF5-40DB-BD5C-43D47962CBCB}"/>
              </a:ext>
            </a:extLst>
          </p:cNvPr>
          <p:cNvSpPr txBox="1">
            <a:spLocks/>
          </p:cNvSpPr>
          <p:nvPr/>
        </p:nvSpPr>
        <p:spPr>
          <a:xfrm>
            <a:off x="235798" y="973160"/>
            <a:ext cx="11757660" cy="51460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4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00" indent="-228600" algn="l" defTabSz="914400" rtl="0" eaLnBrk="1" latinLnBrk="1" hangingPunct="1">
              <a:lnSpc>
                <a:spcPct val="14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1GB</a:t>
            </a:r>
            <a:r>
              <a:rPr lang="ko-KR" altLang="en-US" dirty="0"/>
              <a:t> </a:t>
            </a:r>
            <a:r>
              <a:rPr lang="en-US" altLang="ko-KR" dirty="0"/>
              <a:t>MNIST</a:t>
            </a:r>
            <a:r>
              <a:rPr lang="ko-KR" altLang="en-US" dirty="0"/>
              <a:t> </a:t>
            </a:r>
            <a:r>
              <a:rPr lang="en-US" altLang="ko-KR" dirty="0"/>
              <a:t>dataset training performance</a:t>
            </a:r>
          </a:p>
          <a:p>
            <a:pPr lvl="1"/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4377659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56A84E5-E44F-49B5-B769-49AD770D82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740" y="927088"/>
            <a:ext cx="11757660" cy="5146052"/>
          </a:xfrm>
        </p:spPr>
        <p:txBody>
          <a:bodyPr/>
          <a:lstStyle/>
          <a:p>
            <a:r>
              <a:rPr lang="en-US" altLang="ko-KR" dirty="0" err="1"/>
              <a:t>Tensorflow</a:t>
            </a:r>
            <a:r>
              <a:rPr lang="ko-KR" altLang="en-US" dirty="0"/>
              <a:t>에서 제공하는 데이터 파이프라인 </a:t>
            </a:r>
            <a:r>
              <a:rPr lang="en-US" altLang="ko-KR" dirty="0"/>
              <a:t>API</a:t>
            </a:r>
          </a:p>
          <a:p>
            <a:r>
              <a:rPr lang="ko-KR" altLang="en-US" dirty="0"/>
              <a:t>간편한 구성</a:t>
            </a:r>
            <a:endParaRPr lang="en-US" altLang="ko-KR" dirty="0"/>
          </a:p>
          <a:p>
            <a:r>
              <a:rPr lang="ko-KR" altLang="en-US" dirty="0">
                <a:solidFill>
                  <a:schemeClr val="accent5"/>
                </a:solidFill>
              </a:rPr>
              <a:t>병렬처리</a:t>
            </a:r>
            <a:r>
              <a:rPr lang="en-US" altLang="ko-KR" b="1" dirty="0"/>
              <a:t>,</a:t>
            </a:r>
            <a:r>
              <a:rPr lang="en-US" altLang="ko-KR" b="1" dirty="0">
                <a:solidFill>
                  <a:schemeClr val="accent1"/>
                </a:solidFill>
              </a:rPr>
              <a:t> </a:t>
            </a:r>
            <a:r>
              <a:rPr lang="en-US" altLang="ko-KR" dirty="0"/>
              <a:t>Prefetch </a:t>
            </a:r>
            <a:r>
              <a:rPr lang="ko-KR" altLang="en-US" dirty="0"/>
              <a:t>지원 </a:t>
            </a:r>
            <a:endParaRPr lang="en-US" altLang="ko-KR" dirty="0"/>
          </a:p>
          <a:p>
            <a:pPr lvl="1"/>
            <a:r>
              <a:rPr lang="ko-KR" altLang="en-US" dirty="0"/>
              <a:t>데이터 </a:t>
            </a:r>
            <a:r>
              <a:rPr lang="ko-KR" altLang="en-US" dirty="0" err="1"/>
              <a:t>전처리</a:t>
            </a:r>
            <a:r>
              <a:rPr lang="en-US" altLang="ko-KR" dirty="0"/>
              <a:t>, batch</a:t>
            </a:r>
            <a:r>
              <a:rPr lang="ko-KR" altLang="en-US" dirty="0"/>
              <a:t>단위 분할에 한함 </a:t>
            </a:r>
            <a:endParaRPr lang="en-US" altLang="ko-KR" dirty="0"/>
          </a:p>
          <a:p>
            <a:endParaRPr lang="en-US" altLang="ko-KR" b="1" dirty="0">
              <a:solidFill>
                <a:schemeClr val="accent1"/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648225B-1CB1-42A8-A96A-3C5E3D53C0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7</a:t>
            </a:fld>
            <a:endParaRPr lang="ko-KR" alt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618D62C4-1907-4AD0-B8AD-3F5319081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0" y="165629"/>
            <a:ext cx="11757660" cy="700498"/>
          </a:xfrm>
        </p:spPr>
        <p:txBody>
          <a:bodyPr/>
          <a:lstStyle/>
          <a:p>
            <a:r>
              <a:rPr lang="en-US" altLang="ko-KR" dirty="0" err="1"/>
              <a:t>tf.data.dataset</a:t>
            </a:r>
            <a:endParaRPr lang="ko-KR" altLang="en-US" dirty="0"/>
          </a:p>
        </p:txBody>
      </p:sp>
      <p:pic>
        <p:nvPicPr>
          <p:cNvPr id="113" name="그림 112">
            <a:extLst>
              <a:ext uri="{FF2B5EF4-FFF2-40B4-BE49-F238E27FC236}">
                <a16:creationId xmlns:a16="http://schemas.microsoft.com/office/drawing/2014/main" id="{99AA77B9-DF10-4F1F-A407-74ED911ED3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8912" y="3358877"/>
            <a:ext cx="4687028" cy="2779715"/>
          </a:xfrm>
          <a:prstGeom prst="rect">
            <a:avLst/>
          </a:prstGeom>
        </p:spPr>
      </p:pic>
      <p:sp>
        <p:nvSpPr>
          <p:cNvPr id="114" name="TextBox 113">
            <a:extLst>
              <a:ext uri="{FF2B5EF4-FFF2-40B4-BE49-F238E27FC236}">
                <a16:creationId xmlns:a16="http://schemas.microsoft.com/office/drawing/2014/main" id="{5C3BF8D8-619D-4253-80A5-61CBCD4276B0}"/>
              </a:ext>
            </a:extLst>
          </p:cNvPr>
          <p:cNvSpPr txBox="1"/>
          <p:nvPr/>
        </p:nvSpPr>
        <p:spPr>
          <a:xfrm>
            <a:off x="6708912" y="6073140"/>
            <a:ext cx="567336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accent5"/>
                </a:solidFill>
              </a:rPr>
              <a:t>Jiri </a:t>
            </a:r>
            <a:r>
              <a:rPr lang="en-US" altLang="ko-KR" sz="1100" dirty="0" err="1">
                <a:solidFill>
                  <a:schemeClr val="accent5"/>
                </a:solidFill>
              </a:rPr>
              <a:t>Simsa</a:t>
            </a:r>
            <a:r>
              <a:rPr lang="en-US" altLang="ko-KR" sz="1100" dirty="0">
                <a:solidFill>
                  <a:schemeClr val="accent5"/>
                </a:solidFill>
              </a:rPr>
              <a:t>, Google, https://www.slideshare.net/Alluxio/tfdata-tensorflow-input-pipeline</a:t>
            </a:r>
            <a:endParaRPr lang="ko-KR" altLang="en-US" sz="1100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9826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648225B-1CB1-42A8-A96A-3C5E3D53C0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70</a:t>
            </a:fld>
            <a:endParaRPr lang="ko-KR" altLang="en-US" dirty="0"/>
          </a:p>
        </p:txBody>
      </p:sp>
      <p:sp>
        <p:nvSpPr>
          <p:cNvPr id="117" name="제목 1">
            <a:extLst>
              <a:ext uri="{FF2B5EF4-FFF2-40B4-BE49-F238E27FC236}">
                <a16:creationId xmlns:a16="http://schemas.microsoft.com/office/drawing/2014/main" id="{87043F9B-EACB-451F-80FA-78C63B8B1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0" y="165629"/>
            <a:ext cx="11757660" cy="700498"/>
          </a:xfrm>
        </p:spPr>
        <p:txBody>
          <a:bodyPr/>
          <a:lstStyle/>
          <a:p>
            <a:r>
              <a:rPr lang="en-US" altLang="ko-KR" dirty="0" err="1"/>
              <a:t>md.shuffle_batch</a:t>
            </a:r>
            <a:r>
              <a:rPr lang="en-US" altLang="ko-KR" dirty="0"/>
              <a:t> (Lock </a:t>
            </a:r>
            <a:r>
              <a:rPr lang="en-US" altLang="ko-KR" dirty="0" err="1"/>
              <a:t>contension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순서도: 대체 처리 2">
            <a:extLst>
              <a:ext uri="{FF2B5EF4-FFF2-40B4-BE49-F238E27FC236}">
                <a16:creationId xmlns:a16="http://schemas.microsoft.com/office/drawing/2014/main" id="{76DF85CD-3319-4F9D-8033-A17A41E40EFA}"/>
              </a:ext>
            </a:extLst>
          </p:cNvPr>
          <p:cNvSpPr/>
          <p:nvPr/>
        </p:nvSpPr>
        <p:spPr>
          <a:xfrm>
            <a:off x="1547325" y="3014538"/>
            <a:ext cx="1356913" cy="700498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err="1">
                <a:solidFill>
                  <a:schemeClr val="tx1"/>
                </a:solidFill>
              </a:rPr>
              <a:t>md.shuffle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9888E054-EED7-4248-BFD3-18352376B082}"/>
              </a:ext>
            </a:extLst>
          </p:cNvPr>
          <p:cNvGrpSpPr/>
          <p:nvPr/>
        </p:nvGrpSpPr>
        <p:grpSpPr>
          <a:xfrm>
            <a:off x="470446" y="1771153"/>
            <a:ext cx="453429" cy="3315693"/>
            <a:chOff x="1264766" y="1857983"/>
            <a:chExt cx="459228" cy="4274329"/>
          </a:xfrm>
        </p:grpSpPr>
        <p:grpSp>
          <p:nvGrpSpPr>
            <p:cNvPr id="123" name="그룹 122">
              <a:extLst>
                <a:ext uri="{FF2B5EF4-FFF2-40B4-BE49-F238E27FC236}">
                  <a16:creationId xmlns:a16="http://schemas.microsoft.com/office/drawing/2014/main" id="{62EE11F3-C914-4C7F-AA0D-41A4B0135B7C}"/>
                </a:ext>
              </a:extLst>
            </p:cNvPr>
            <p:cNvGrpSpPr/>
            <p:nvPr/>
          </p:nvGrpSpPr>
          <p:grpSpPr>
            <a:xfrm rot="5400000">
              <a:off x="-645624" y="3768373"/>
              <a:ext cx="4274329" cy="453550"/>
              <a:chOff x="2798449" y="1861387"/>
              <a:chExt cx="1901952" cy="453550"/>
            </a:xfrm>
            <a:solidFill>
              <a:schemeClr val="accent4">
                <a:lumMod val="40000"/>
                <a:lumOff val="60000"/>
              </a:schemeClr>
            </a:solidFill>
          </p:grpSpPr>
          <p:sp>
            <p:nvSpPr>
              <p:cNvPr id="128" name="직사각형 127">
                <a:extLst>
                  <a:ext uri="{FF2B5EF4-FFF2-40B4-BE49-F238E27FC236}">
                    <a16:creationId xmlns:a16="http://schemas.microsoft.com/office/drawing/2014/main" id="{8FC47743-2335-4ECE-98AD-4A39378C2133}"/>
                  </a:ext>
                </a:extLst>
              </p:cNvPr>
              <p:cNvSpPr/>
              <p:nvPr/>
            </p:nvSpPr>
            <p:spPr>
              <a:xfrm>
                <a:off x="2798449" y="1861387"/>
                <a:ext cx="475488" cy="453550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9" name="직사각형 128">
                <a:extLst>
                  <a:ext uri="{FF2B5EF4-FFF2-40B4-BE49-F238E27FC236}">
                    <a16:creationId xmlns:a16="http://schemas.microsoft.com/office/drawing/2014/main" id="{AA38256B-13D2-43F6-BAA6-7CD888B85759}"/>
                  </a:ext>
                </a:extLst>
              </p:cNvPr>
              <p:cNvSpPr/>
              <p:nvPr/>
            </p:nvSpPr>
            <p:spPr>
              <a:xfrm>
                <a:off x="3273937" y="1861387"/>
                <a:ext cx="475488" cy="453550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0" name="직사각형 129">
                <a:extLst>
                  <a:ext uri="{FF2B5EF4-FFF2-40B4-BE49-F238E27FC236}">
                    <a16:creationId xmlns:a16="http://schemas.microsoft.com/office/drawing/2014/main" id="{38DE81CC-3123-46CC-90B2-38079E205461}"/>
                  </a:ext>
                </a:extLst>
              </p:cNvPr>
              <p:cNvSpPr/>
              <p:nvPr/>
            </p:nvSpPr>
            <p:spPr>
              <a:xfrm>
                <a:off x="3749425" y="1861387"/>
                <a:ext cx="475488" cy="453550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1" name="직사각형 130">
                <a:extLst>
                  <a:ext uri="{FF2B5EF4-FFF2-40B4-BE49-F238E27FC236}">
                    <a16:creationId xmlns:a16="http://schemas.microsoft.com/office/drawing/2014/main" id="{488DF0BD-652A-4A34-93CB-CDB45D376100}"/>
                  </a:ext>
                </a:extLst>
              </p:cNvPr>
              <p:cNvSpPr/>
              <p:nvPr/>
            </p:nvSpPr>
            <p:spPr>
              <a:xfrm>
                <a:off x="4224913" y="1861387"/>
                <a:ext cx="475488" cy="453550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A7B7FDBB-8882-42D9-AA92-9A34F2E1EE00}"/>
                </a:ext>
              </a:extLst>
            </p:cNvPr>
            <p:cNvSpPr/>
            <p:nvPr/>
          </p:nvSpPr>
          <p:spPr>
            <a:xfrm>
              <a:off x="1538315" y="1863090"/>
              <a:ext cx="180000" cy="14728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>
                  <a:solidFill>
                    <a:schemeClr val="tx1"/>
                  </a:solidFill>
                </a:rPr>
                <a:t>0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405413EF-673B-4B8A-A7B0-FE4231FD452A}"/>
                </a:ext>
              </a:extLst>
            </p:cNvPr>
            <p:cNvSpPr/>
            <p:nvPr/>
          </p:nvSpPr>
          <p:spPr>
            <a:xfrm>
              <a:off x="1538315" y="2929119"/>
              <a:ext cx="180000" cy="14728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>
                  <a:solidFill>
                    <a:schemeClr val="tx1"/>
                  </a:solidFill>
                </a:rPr>
                <a:t>1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B8D1666F-2C94-421C-90BB-D8CA2CFAF7F4}"/>
                </a:ext>
              </a:extLst>
            </p:cNvPr>
            <p:cNvSpPr/>
            <p:nvPr/>
          </p:nvSpPr>
          <p:spPr>
            <a:xfrm>
              <a:off x="1538315" y="4000130"/>
              <a:ext cx="180000" cy="14728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>
                  <a:solidFill>
                    <a:schemeClr val="tx1"/>
                  </a:solidFill>
                </a:rPr>
                <a:t>2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4B858D05-0235-4F49-B4C7-68363620C480}"/>
                </a:ext>
              </a:extLst>
            </p:cNvPr>
            <p:cNvSpPr/>
            <p:nvPr/>
          </p:nvSpPr>
          <p:spPr>
            <a:xfrm>
              <a:off x="1543994" y="5070636"/>
              <a:ext cx="180000" cy="14728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>
                  <a:solidFill>
                    <a:schemeClr val="tx1"/>
                  </a:solidFill>
                </a:rPr>
                <a:t>3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32" name="그룹 131">
            <a:extLst>
              <a:ext uri="{FF2B5EF4-FFF2-40B4-BE49-F238E27FC236}">
                <a16:creationId xmlns:a16="http://schemas.microsoft.com/office/drawing/2014/main" id="{3A1DD321-D0E4-45D0-96A5-DEB26A9BF5F9}"/>
              </a:ext>
            </a:extLst>
          </p:cNvPr>
          <p:cNvGrpSpPr/>
          <p:nvPr/>
        </p:nvGrpSpPr>
        <p:grpSpPr>
          <a:xfrm>
            <a:off x="3555645" y="1725795"/>
            <a:ext cx="447823" cy="3315693"/>
            <a:chOff x="1264766" y="1857983"/>
            <a:chExt cx="453550" cy="4274329"/>
          </a:xfrm>
          <a:solidFill>
            <a:schemeClr val="bg1">
              <a:lumMod val="85000"/>
            </a:schemeClr>
          </a:solidFill>
        </p:grpSpPr>
        <p:grpSp>
          <p:nvGrpSpPr>
            <p:cNvPr id="133" name="그룹 132">
              <a:extLst>
                <a:ext uri="{FF2B5EF4-FFF2-40B4-BE49-F238E27FC236}">
                  <a16:creationId xmlns:a16="http://schemas.microsoft.com/office/drawing/2014/main" id="{66C3E522-286B-483E-A607-3FFC4DA2B82E}"/>
                </a:ext>
              </a:extLst>
            </p:cNvPr>
            <p:cNvGrpSpPr/>
            <p:nvPr/>
          </p:nvGrpSpPr>
          <p:grpSpPr>
            <a:xfrm rot="5400000">
              <a:off x="-645624" y="3768373"/>
              <a:ext cx="4274329" cy="453550"/>
              <a:chOff x="2798449" y="1861387"/>
              <a:chExt cx="1901952" cy="453550"/>
            </a:xfrm>
            <a:grpFill/>
          </p:grpSpPr>
          <p:sp>
            <p:nvSpPr>
              <p:cNvPr id="138" name="직사각형 137">
                <a:extLst>
                  <a:ext uri="{FF2B5EF4-FFF2-40B4-BE49-F238E27FC236}">
                    <a16:creationId xmlns:a16="http://schemas.microsoft.com/office/drawing/2014/main" id="{71E33847-FB10-449A-8D7F-0DD4943AC8EA}"/>
                  </a:ext>
                </a:extLst>
              </p:cNvPr>
              <p:cNvSpPr/>
              <p:nvPr/>
            </p:nvSpPr>
            <p:spPr>
              <a:xfrm>
                <a:off x="2798449" y="1861387"/>
                <a:ext cx="475488" cy="45355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9" name="직사각형 138">
                <a:extLst>
                  <a:ext uri="{FF2B5EF4-FFF2-40B4-BE49-F238E27FC236}">
                    <a16:creationId xmlns:a16="http://schemas.microsoft.com/office/drawing/2014/main" id="{74D20831-2D37-473E-A14F-424BEDAB5A72}"/>
                  </a:ext>
                </a:extLst>
              </p:cNvPr>
              <p:cNvSpPr/>
              <p:nvPr/>
            </p:nvSpPr>
            <p:spPr>
              <a:xfrm>
                <a:off x="3273937" y="1861387"/>
                <a:ext cx="475488" cy="45355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0" name="직사각형 139">
                <a:extLst>
                  <a:ext uri="{FF2B5EF4-FFF2-40B4-BE49-F238E27FC236}">
                    <a16:creationId xmlns:a16="http://schemas.microsoft.com/office/drawing/2014/main" id="{493267B1-DC59-431E-8801-A7E47591BA69}"/>
                  </a:ext>
                </a:extLst>
              </p:cNvPr>
              <p:cNvSpPr/>
              <p:nvPr/>
            </p:nvSpPr>
            <p:spPr>
              <a:xfrm>
                <a:off x="3749425" y="1861387"/>
                <a:ext cx="475488" cy="45355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1" name="직사각형 140">
                <a:extLst>
                  <a:ext uri="{FF2B5EF4-FFF2-40B4-BE49-F238E27FC236}">
                    <a16:creationId xmlns:a16="http://schemas.microsoft.com/office/drawing/2014/main" id="{FF421F97-003E-4BA3-BEE7-BB988917B252}"/>
                  </a:ext>
                </a:extLst>
              </p:cNvPr>
              <p:cNvSpPr/>
              <p:nvPr/>
            </p:nvSpPr>
            <p:spPr>
              <a:xfrm>
                <a:off x="4224913" y="1861387"/>
                <a:ext cx="475488" cy="45355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D6FC2EC2-B992-4609-8E60-CAB0091B1ACD}"/>
                </a:ext>
              </a:extLst>
            </p:cNvPr>
            <p:cNvSpPr/>
            <p:nvPr/>
          </p:nvSpPr>
          <p:spPr>
            <a:xfrm>
              <a:off x="1538315" y="1863090"/>
              <a:ext cx="180000" cy="147285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>
                  <a:solidFill>
                    <a:schemeClr val="tx1"/>
                  </a:solidFill>
                </a:rPr>
                <a:t>3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F4208116-AB10-45E2-82FE-EE1B8A8829E8}"/>
                </a:ext>
              </a:extLst>
            </p:cNvPr>
            <p:cNvSpPr/>
            <p:nvPr/>
          </p:nvSpPr>
          <p:spPr>
            <a:xfrm>
              <a:off x="1538315" y="2929119"/>
              <a:ext cx="180000" cy="147285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>
                  <a:solidFill>
                    <a:schemeClr val="tx1"/>
                  </a:solidFill>
                </a:rPr>
                <a:t>1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B4473851-4B89-4F7E-B72B-7F0D23F0FA87}"/>
                </a:ext>
              </a:extLst>
            </p:cNvPr>
            <p:cNvSpPr/>
            <p:nvPr/>
          </p:nvSpPr>
          <p:spPr>
            <a:xfrm>
              <a:off x="1538315" y="4000130"/>
              <a:ext cx="180000" cy="147285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>
                  <a:solidFill>
                    <a:schemeClr val="tx1"/>
                  </a:solidFill>
                </a:rPr>
                <a:t>0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F3DCCD0D-6AB7-4093-9872-C8E74D20F159}"/>
                </a:ext>
              </a:extLst>
            </p:cNvPr>
            <p:cNvSpPr/>
            <p:nvPr/>
          </p:nvSpPr>
          <p:spPr>
            <a:xfrm>
              <a:off x="1529523" y="5070636"/>
              <a:ext cx="180000" cy="147285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>
                  <a:solidFill>
                    <a:schemeClr val="tx1"/>
                  </a:solidFill>
                </a:rPr>
                <a:t>2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E8FB72D2-18EE-497D-A1D2-D051981DDB82}"/>
              </a:ext>
            </a:extLst>
          </p:cNvPr>
          <p:cNvSpPr/>
          <p:nvPr/>
        </p:nvSpPr>
        <p:spPr>
          <a:xfrm>
            <a:off x="956200" y="3251473"/>
            <a:ext cx="553193" cy="27940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2" name="화살표: 오른쪽 141">
            <a:extLst>
              <a:ext uri="{FF2B5EF4-FFF2-40B4-BE49-F238E27FC236}">
                <a16:creationId xmlns:a16="http://schemas.microsoft.com/office/drawing/2014/main" id="{E67A8CB4-A110-4A6C-BA76-ADD552E61D90}"/>
              </a:ext>
            </a:extLst>
          </p:cNvPr>
          <p:cNvSpPr/>
          <p:nvPr/>
        </p:nvSpPr>
        <p:spPr>
          <a:xfrm>
            <a:off x="2958608" y="3243942"/>
            <a:ext cx="553193" cy="27940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3" name="사각형: 둥근 모서리 142">
            <a:extLst>
              <a:ext uri="{FF2B5EF4-FFF2-40B4-BE49-F238E27FC236}">
                <a16:creationId xmlns:a16="http://schemas.microsoft.com/office/drawing/2014/main" id="{F22E4927-7B69-4BAD-8534-9DE05E0E19A1}"/>
              </a:ext>
            </a:extLst>
          </p:cNvPr>
          <p:cNvSpPr/>
          <p:nvPr/>
        </p:nvSpPr>
        <p:spPr>
          <a:xfrm>
            <a:off x="10772323" y="3100228"/>
            <a:ext cx="1102477" cy="621850"/>
          </a:xfrm>
          <a:prstGeom prst="roundRect">
            <a:avLst>
              <a:gd name="adj" fmla="val 0"/>
            </a:avLst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Model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object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44" name="사각형: 둥근 모서리 143">
            <a:extLst>
              <a:ext uri="{FF2B5EF4-FFF2-40B4-BE49-F238E27FC236}">
                <a16:creationId xmlns:a16="http://schemas.microsoft.com/office/drawing/2014/main" id="{B3E63316-B7E1-4308-9580-D2B7778AA524}"/>
              </a:ext>
            </a:extLst>
          </p:cNvPr>
          <p:cNvSpPr/>
          <p:nvPr/>
        </p:nvSpPr>
        <p:spPr>
          <a:xfrm>
            <a:off x="5861523" y="3063360"/>
            <a:ext cx="1103091" cy="635454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Multi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batch</a:t>
            </a:r>
          </a:p>
        </p:txBody>
      </p:sp>
      <p:sp>
        <p:nvSpPr>
          <p:cNvPr id="149" name="순서도: 대체 처리 148">
            <a:extLst>
              <a:ext uri="{FF2B5EF4-FFF2-40B4-BE49-F238E27FC236}">
                <a16:creationId xmlns:a16="http://schemas.microsoft.com/office/drawing/2014/main" id="{D5F21121-D652-44B9-9CA9-427ED8237350}"/>
              </a:ext>
            </a:extLst>
          </p:cNvPr>
          <p:cNvSpPr/>
          <p:nvPr/>
        </p:nvSpPr>
        <p:spPr>
          <a:xfrm>
            <a:off x="7370002" y="1700638"/>
            <a:ext cx="1457747" cy="656237"/>
          </a:xfrm>
          <a:prstGeom prst="flowChartAlternateProcess">
            <a:avLst/>
          </a:prstGeom>
          <a:solidFill>
            <a:schemeClr val="tx1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D113C35B-8EFF-4F67-9915-CB2024EBE2CB}"/>
              </a:ext>
            </a:extLst>
          </p:cNvPr>
          <p:cNvSpPr/>
          <p:nvPr/>
        </p:nvSpPr>
        <p:spPr>
          <a:xfrm>
            <a:off x="7698584" y="1846126"/>
            <a:ext cx="792608" cy="365263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Batch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BC5408DE-DE9C-4A4A-9CC3-777928967238}"/>
              </a:ext>
            </a:extLst>
          </p:cNvPr>
          <p:cNvSpPr/>
          <p:nvPr/>
        </p:nvSpPr>
        <p:spPr>
          <a:xfrm>
            <a:off x="4410916" y="3063360"/>
            <a:ext cx="1063597" cy="635455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Data index</a:t>
            </a:r>
          </a:p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range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cxnSp>
        <p:nvCxnSpPr>
          <p:cNvPr id="166" name="직선 화살표 연결선 165">
            <a:extLst>
              <a:ext uri="{FF2B5EF4-FFF2-40B4-BE49-F238E27FC236}">
                <a16:creationId xmlns:a16="http://schemas.microsoft.com/office/drawing/2014/main" id="{3C6BA6C0-20EB-44B5-B72E-0FDF9C5B81B7}"/>
              </a:ext>
            </a:extLst>
          </p:cNvPr>
          <p:cNvCxnSpPr>
            <a:cxnSpLocks/>
            <a:stCxn id="157" idx="3"/>
            <a:endCxn id="144" idx="1"/>
          </p:cNvCxnSpPr>
          <p:nvPr/>
        </p:nvCxnSpPr>
        <p:spPr>
          <a:xfrm flipV="1">
            <a:off x="5474513" y="3381087"/>
            <a:ext cx="387010" cy="1"/>
          </a:xfrm>
          <a:prstGeom prst="straightConnector1">
            <a:avLst/>
          </a:prstGeom>
          <a:ln w="57150"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직선 화살표 연결선 172">
            <a:extLst>
              <a:ext uri="{FF2B5EF4-FFF2-40B4-BE49-F238E27FC236}">
                <a16:creationId xmlns:a16="http://schemas.microsoft.com/office/drawing/2014/main" id="{F8936C7A-4F57-4172-8F9D-4465081E047C}"/>
              </a:ext>
            </a:extLst>
          </p:cNvPr>
          <p:cNvCxnSpPr>
            <a:cxnSpLocks/>
            <a:stCxn id="144" idx="3"/>
            <a:endCxn id="149" idx="1"/>
          </p:cNvCxnSpPr>
          <p:nvPr/>
        </p:nvCxnSpPr>
        <p:spPr>
          <a:xfrm flipV="1">
            <a:off x="6964614" y="2028757"/>
            <a:ext cx="405388" cy="1352330"/>
          </a:xfrm>
          <a:prstGeom prst="straightConnector1">
            <a:avLst/>
          </a:prstGeom>
          <a:ln w="57150"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7" name="순서도: 대체 처리 176">
            <a:extLst>
              <a:ext uri="{FF2B5EF4-FFF2-40B4-BE49-F238E27FC236}">
                <a16:creationId xmlns:a16="http://schemas.microsoft.com/office/drawing/2014/main" id="{421C7FE5-D503-40CB-AC0D-64DF24B65B2B}"/>
              </a:ext>
            </a:extLst>
          </p:cNvPr>
          <p:cNvSpPr/>
          <p:nvPr/>
        </p:nvSpPr>
        <p:spPr>
          <a:xfrm>
            <a:off x="7358920" y="2562062"/>
            <a:ext cx="1457747" cy="656237"/>
          </a:xfrm>
          <a:prstGeom prst="flowChartAlternateProcess">
            <a:avLst/>
          </a:prstGeom>
          <a:solidFill>
            <a:schemeClr val="tx1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80" name="직선 화살표 연결선 179">
            <a:extLst>
              <a:ext uri="{FF2B5EF4-FFF2-40B4-BE49-F238E27FC236}">
                <a16:creationId xmlns:a16="http://schemas.microsoft.com/office/drawing/2014/main" id="{F1CEE686-B61A-400E-B409-E40F11C95B8D}"/>
              </a:ext>
            </a:extLst>
          </p:cNvPr>
          <p:cNvCxnSpPr>
            <a:cxnSpLocks/>
            <a:stCxn id="144" idx="3"/>
            <a:endCxn id="177" idx="1"/>
          </p:cNvCxnSpPr>
          <p:nvPr/>
        </p:nvCxnSpPr>
        <p:spPr>
          <a:xfrm flipV="1">
            <a:off x="6964614" y="2890181"/>
            <a:ext cx="394306" cy="490906"/>
          </a:xfrm>
          <a:prstGeom prst="straightConnector1">
            <a:avLst/>
          </a:prstGeom>
          <a:ln w="57150"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순서도: 대체 처리 180">
            <a:extLst>
              <a:ext uri="{FF2B5EF4-FFF2-40B4-BE49-F238E27FC236}">
                <a16:creationId xmlns:a16="http://schemas.microsoft.com/office/drawing/2014/main" id="{107A0EEA-8BA9-4A18-8DA6-447B1D5603D3}"/>
              </a:ext>
            </a:extLst>
          </p:cNvPr>
          <p:cNvSpPr/>
          <p:nvPr/>
        </p:nvSpPr>
        <p:spPr>
          <a:xfrm>
            <a:off x="7364021" y="3616516"/>
            <a:ext cx="1457747" cy="656237"/>
          </a:xfrm>
          <a:prstGeom prst="flowChartAlternateProcess">
            <a:avLst/>
          </a:prstGeom>
          <a:solidFill>
            <a:schemeClr val="tx1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82" name="직선 화살표 연결선 181">
            <a:extLst>
              <a:ext uri="{FF2B5EF4-FFF2-40B4-BE49-F238E27FC236}">
                <a16:creationId xmlns:a16="http://schemas.microsoft.com/office/drawing/2014/main" id="{25D10630-18B0-4E0F-98AE-F7718B96328E}"/>
              </a:ext>
            </a:extLst>
          </p:cNvPr>
          <p:cNvCxnSpPr>
            <a:cxnSpLocks/>
            <a:stCxn id="144" idx="3"/>
            <a:endCxn id="181" idx="1"/>
          </p:cNvCxnSpPr>
          <p:nvPr/>
        </p:nvCxnSpPr>
        <p:spPr>
          <a:xfrm>
            <a:off x="6964614" y="3381087"/>
            <a:ext cx="399407" cy="563548"/>
          </a:xfrm>
          <a:prstGeom prst="straightConnector1">
            <a:avLst/>
          </a:prstGeom>
          <a:ln w="57150"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순서도: 대체 처리 183">
            <a:extLst>
              <a:ext uri="{FF2B5EF4-FFF2-40B4-BE49-F238E27FC236}">
                <a16:creationId xmlns:a16="http://schemas.microsoft.com/office/drawing/2014/main" id="{D76F6F4F-D10B-4B1D-B8AE-3063F1DA806C}"/>
              </a:ext>
            </a:extLst>
          </p:cNvPr>
          <p:cNvSpPr/>
          <p:nvPr/>
        </p:nvSpPr>
        <p:spPr>
          <a:xfrm>
            <a:off x="7370001" y="4477940"/>
            <a:ext cx="1457747" cy="656237"/>
          </a:xfrm>
          <a:prstGeom prst="flowChartAlternateProcess">
            <a:avLst/>
          </a:prstGeom>
          <a:solidFill>
            <a:schemeClr val="tx1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85" name="직선 화살표 연결선 184">
            <a:extLst>
              <a:ext uri="{FF2B5EF4-FFF2-40B4-BE49-F238E27FC236}">
                <a16:creationId xmlns:a16="http://schemas.microsoft.com/office/drawing/2014/main" id="{8557786C-CAEC-4E60-83ED-66E8E3D2749A}"/>
              </a:ext>
            </a:extLst>
          </p:cNvPr>
          <p:cNvCxnSpPr>
            <a:cxnSpLocks/>
            <a:stCxn id="144" idx="3"/>
            <a:endCxn id="184" idx="1"/>
          </p:cNvCxnSpPr>
          <p:nvPr/>
        </p:nvCxnSpPr>
        <p:spPr>
          <a:xfrm>
            <a:off x="6964614" y="3381087"/>
            <a:ext cx="405387" cy="1424972"/>
          </a:xfrm>
          <a:prstGeom prst="straightConnector1">
            <a:avLst/>
          </a:prstGeom>
          <a:ln w="57150"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연결선: 꺾임 196">
            <a:extLst>
              <a:ext uri="{FF2B5EF4-FFF2-40B4-BE49-F238E27FC236}">
                <a16:creationId xmlns:a16="http://schemas.microsoft.com/office/drawing/2014/main" id="{FEDF27AB-AE87-4A6D-84AD-2DD7D210270A}"/>
              </a:ext>
            </a:extLst>
          </p:cNvPr>
          <p:cNvCxnSpPr>
            <a:cxnSpLocks/>
            <a:stCxn id="138" idx="0"/>
            <a:endCxn id="157" idx="1"/>
          </p:cNvCxnSpPr>
          <p:nvPr/>
        </p:nvCxnSpPr>
        <p:spPr>
          <a:xfrm>
            <a:off x="4003468" y="2140257"/>
            <a:ext cx="407448" cy="1240831"/>
          </a:xfrm>
          <a:prstGeom prst="bentConnector3">
            <a:avLst>
              <a:gd name="adj1" fmla="val 50000"/>
            </a:avLst>
          </a:prstGeom>
          <a:ln w="57150"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E429AF2A-1EF1-4683-A9E5-14C72774C03F}"/>
              </a:ext>
            </a:extLst>
          </p:cNvPr>
          <p:cNvSpPr/>
          <p:nvPr/>
        </p:nvSpPr>
        <p:spPr>
          <a:xfrm>
            <a:off x="7711228" y="2705811"/>
            <a:ext cx="792608" cy="365263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Batch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4CE6CE73-F095-4674-A413-725A84CC0BE3}"/>
              </a:ext>
            </a:extLst>
          </p:cNvPr>
          <p:cNvSpPr/>
          <p:nvPr/>
        </p:nvSpPr>
        <p:spPr>
          <a:xfrm>
            <a:off x="7696590" y="3773275"/>
            <a:ext cx="792608" cy="365263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Batch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FAC8AE25-D4E7-4C73-8F71-7B177D718CE8}"/>
              </a:ext>
            </a:extLst>
          </p:cNvPr>
          <p:cNvSpPr/>
          <p:nvPr/>
        </p:nvSpPr>
        <p:spPr>
          <a:xfrm>
            <a:off x="7685384" y="4623426"/>
            <a:ext cx="792608" cy="365263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Batch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cxnSp>
        <p:nvCxnSpPr>
          <p:cNvPr id="213" name="연결선: 꺾임 212">
            <a:extLst>
              <a:ext uri="{FF2B5EF4-FFF2-40B4-BE49-F238E27FC236}">
                <a16:creationId xmlns:a16="http://schemas.microsoft.com/office/drawing/2014/main" id="{E5139786-BEA3-4290-990D-C64B16E83286}"/>
              </a:ext>
            </a:extLst>
          </p:cNvPr>
          <p:cNvCxnSpPr>
            <a:cxnSpLocks/>
            <a:stCxn id="150" idx="3"/>
            <a:endCxn id="540" idx="0"/>
          </p:cNvCxnSpPr>
          <p:nvPr/>
        </p:nvCxnSpPr>
        <p:spPr>
          <a:xfrm>
            <a:off x="8491192" y="2028758"/>
            <a:ext cx="1305853" cy="1043892"/>
          </a:xfrm>
          <a:prstGeom prst="bentConnector2">
            <a:avLst/>
          </a:prstGeom>
          <a:ln w="57150"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D9242207-C103-4DF9-A784-1F62C206F95F}"/>
              </a:ext>
            </a:extLst>
          </p:cNvPr>
          <p:cNvSpPr txBox="1"/>
          <p:nvPr/>
        </p:nvSpPr>
        <p:spPr>
          <a:xfrm>
            <a:off x="7422026" y="1246229"/>
            <a:ext cx="13997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/>
              <a:t>Data pipeline</a:t>
            </a:r>
            <a:endParaRPr lang="ko-KR" altLang="en-US" sz="1600" b="1" dirty="0"/>
          </a:p>
        </p:txBody>
      </p:sp>
      <p:sp>
        <p:nvSpPr>
          <p:cNvPr id="540" name="직사각형 539">
            <a:extLst>
              <a:ext uri="{FF2B5EF4-FFF2-40B4-BE49-F238E27FC236}">
                <a16:creationId xmlns:a16="http://schemas.microsoft.com/office/drawing/2014/main" id="{4DAB058D-3FC7-4B6D-B465-FEC8B5A1F696}"/>
              </a:ext>
            </a:extLst>
          </p:cNvPr>
          <p:cNvSpPr/>
          <p:nvPr/>
        </p:nvSpPr>
        <p:spPr>
          <a:xfrm>
            <a:off x="9338652" y="3072650"/>
            <a:ext cx="916786" cy="642386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Lock</a:t>
            </a:r>
          </a:p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acquire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cxnSp>
        <p:nvCxnSpPr>
          <p:cNvPr id="254" name="연결선: 꺾임 253">
            <a:extLst>
              <a:ext uri="{FF2B5EF4-FFF2-40B4-BE49-F238E27FC236}">
                <a16:creationId xmlns:a16="http://schemas.microsoft.com/office/drawing/2014/main" id="{17D71959-C486-463E-BB0C-53BE13FC4685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0132743" y="3075456"/>
            <a:ext cx="303883" cy="975278"/>
          </a:xfrm>
          <a:prstGeom prst="bentConnector4">
            <a:avLst>
              <a:gd name="adj1" fmla="val -75226"/>
              <a:gd name="adj2" fmla="val 73501"/>
            </a:avLst>
          </a:prstGeom>
          <a:ln w="57150"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2" name="TextBox 551">
            <a:extLst>
              <a:ext uri="{FF2B5EF4-FFF2-40B4-BE49-F238E27FC236}">
                <a16:creationId xmlns:a16="http://schemas.microsoft.com/office/drawing/2014/main" id="{CF472D9A-BC6E-427C-B3F5-CB10BE82F512}"/>
              </a:ext>
            </a:extLst>
          </p:cNvPr>
          <p:cNvSpPr txBox="1"/>
          <p:nvPr/>
        </p:nvSpPr>
        <p:spPr>
          <a:xfrm>
            <a:off x="8827748" y="1734224"/>
            <a:ext cx="11240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Preemption</a:t>
            </a:r>
            <a:endParaRPr lang="ko-KR" altLang="en-US" sz="1400" b="1" dirty="0"/>
          </a:p>
        </p:txBody>
      </p:sp>
      <p:sp>
        <p:nvSpPr>
          <p:cNvPr id="285" name="TextBox 284">
            <a:extLst>
              <a:ext uri="{FF2B5EF4-FFF2-40B4-BE49-F238E27FC236}">
                <a16:creationId xmlns:a16="http://schemas.microsoft.com/office/drawing/2014/main" id="{4268D12D-126C-49F2-BC36-FB4AC26F08D4}"/>
              </a:ext>
            </a:extLst>
          </p:cNvPr>
          <p:cNvSpPr txBox="1"/>
          <p:nvPr/>
        </p:nvSpPr>
        <p:spPr>
          <a:xfrm>
            <a:off x="8792196" y="2740928"/>
            <a:ext cx="5325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wait</a:t>
            </a:r>
            <a:endParaRPr lang="ko-KR" altLang="en-US" sz="1400" b="1" dirty="0"/>
          </a:p>
        </p:txBody>
      </p:sp>
      <p:sp>
        <p:nvSpPr>
          <p:cNvPr id="286" name="TextBox 285">
            <a:extLst>
              <a:ext uri="{FF2B5EF4-FFF2-40B4-BE49-F238E27FC236}">
                <a16:creationId xmlns:a16="http://schemas.microsoft.com/office/drawing/2014/main" id="{3600D0EF-B27F-427B-8B97-76CBDDC26B91}"/>
              </a:ext>
            </a:extLst>
          </p:cNvPr>
          <p:cNvSpPr txBox="1"/>
          <p:nvPr/>
        </p:nvSpPr>
        <p:spPr>
          <a:xfrm>
            <a:off x="8806134" y="3773101"/>
            <a:ext cx="5325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wait</a:t>
            </a:r>
            <a:endParaRPr lang="ko-KR" altLang="en-US" sz="1400" b="1" dirty="0"/>
          </a:p>
        </p:txBody>
      </p:sp>
      <p:sp>
        <p:nvSpPr>
          <p:cNvPr id="287" name="TextBox 286">
            <a:extLst>
              <a:ext uri="{FF2B5EF4-FFF2-40B4-BE49-F238E27FC236}">
                <a16:creationId xmlns:a16="http://schemas.microsoft.com/office/drawing/2014/main" id="{7DC39D99-F2CF-42C6-A2AB-587283E89C7F}"/>
              </a:ext>
            </a:extLst>
          </p:cNvPr>
          <p:cNvSpPr txBox="1"/>
          <p:nvPr/>
        </p:nvSpPr>
        <p:spPr>
          <a:xfrm>
            <a:off x="8806134" y="4652168"/>
            <a:ext cx="5325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wait</a:t>
            </a:r>
            <a:endParaRPr lang="ko-KR" altLang="en-US" sz="1400" b="1" dirty="0"/>
          </a:p>
        </p:txBody>
      </p:sp>
      <p:cxnSp>
        <p:nvCxnSpPr>
          <p:cNvPr id="564" name="직선 화살표 연결선 563">
            <a:extLst>
              <a:ext uri="{FF2B5EF4-FFF2-40B4-BE49-F238E27FC236}">
                <a16:creationId xmlns:a16="http://schemas.microsoft.com/office/drawing/2014/main" id="{D747446D-F35B-49E2-9BF4-BF416DF4B860}"/>
              </a:ext>
            </a:extLst>
          </p:cNvPr>
          <p:cNvCxnSpPr>
            <a:cxnSpLocks/>
            <a:stCxn id="138" idx="0"/>
            <a:endCxn id="149" idx="1"/>
          </p:cNvCxnSpPr>
          <p:nvPr/>
        </p:nvCxnSpPr>
        <p:spPr>
          <a:xfrm flipV="1">
            <a:off x="4003468" y="2028757"/>
            <a:ext cx="3366534" cy="111500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" name="직선 화살표 연결선 288">
            <a:extLst>
              <a:ext uri="{FF2B5EF4-FFF2-40B4-BE49-F238E27FC236}">
                <a16:creationId xmlns:a16="http://schemas.microsoft.com/office/drawing/2014/main" id="{4C823FF5-D955-40A4-8317-61C7B3D85E69}"/>
              </a:ext>
            </a:extLst>
          </p:cNvPr>
          <p:cNvCxnSpPr>
            <a:cxnSpLocks/>
            <a:stCxn id="139" idx="0"/>
            <a:endCxn id="177" idx="1"/>
          </p:cNvCxnSpPr>
          <p:nvPr/>
        </p:nvCxnSpPr>
        <p:spPr>
          <a:xfrm flipV="1">
            <a:off x="4003468" y="2890181"/>
            <a:ext cx="3355452" cy="78999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0" name="직선 화살표 연결선 289">
            <a:extLst>
              <a:ext uri="{FF2B5EF4-FFF2-40B4-BE49-F238E27FC236}">
                <a16:creationId xmlns:a16="http://schemas.microsoft.com/office/drawing/2014/main" id="{F517CA63-6B37-4AF5-8735-4192BA15AF7A}"/>
              </a:ext>
            </a:extLst>
          </p:cNvPr>
          <p:cNvCxnSpPr>
            <a:cxnSpLocks/>
            <a:stCxn id="140" idx="0"/>
            <a:endCxn id="181" idx="1"/>
          </p:cNvCxnSpPr>
          <p:nvPr/>
        </p:nvCxnSpPr>
        <p:spPr>
          <a:xfrm>
            <a:off x="4003468" y="3798104"/>
            <a:ext cx="3360553" cy="146531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1" name="직선 화살표 연결선 290">
            <a:extLst>
              <a:ext uri="{FF2B5EF4-FFF2-40B4-BE49-F238E27FC236}">
                <a16:creationId xmlns:a16="http://schemas.microsoft.com/office/drawing/2014/main" id="{8DCFEE61-2471-4B21-A93D-3BA50FC4C69E}"/>
              </a:ext>
            </a:extLst>
          </p:cNvPr>
          <p:cNvCxnSpPr>
            <a:cxnSpLocks/>
            <a:stCxn id="141" idx="0"/>
            <a:endCxn id="184" idx="1"/>
          </p:cNvCxnSpPr>
          <p:nvPr/>
        </p:nvCxnSpPr>
        <p:spPr>
          <a:xfrm>
            <a:off x="4003468" y="4627027"/>
            <a:ext cx="3366533" cy="179032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6" name="TextBox 305">
            <a:extLst>
              <a:ext uri="{FF2B5EF4-FFF2-40B4-BE49-F238E27FC236}">
                <a16:creationId xmlns:a16="http://schemas.microsoft.com/office/drawing/2014/main" id="{C31866E7-16D5-47A2-9E64-4B33D7C71EBC}"/>
              </a:ext>
            </a:extLst>
          </p:cNvPr>
          <p:cNvSpPr txBox="1"/>
          <p:nvPr/>
        </p:nvSpPr>
        <p:spPr>
          <a:xfrm>
            <a:off x="11025242" y="2755583"/>
            <a:ext cx="5966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Train</a:t>
            </a:r>
            <a:endParaRPr lang="ko-KR" altLang="en-US" sz="1400" b="1" dirty="0"/>
          </a:p>
        </p:txBody>
      </p: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4ADF20F7-5A65-4F03-AEE7-9A11B386CA4E}"/>
              </a:ext>
            </a:extLst>
          </p:cNvPr>
          <p:cNvCxnSpPr/>
          <p:nvPr/>
        </p:nvCxnSpPr>
        <p:spPr>
          <a:xfrm>
            <a:off x="10402349" y="976673"/>
            <a:ext cx="0" cy="5050172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C088EFBA-EAFC-459E-A5D0-2ED77989605B}"/>
              </a:ext>
            </a:extLst>
          </p:cNvPr>
          <p:cNvSpPr txBox="1"/>
          <p:nvPr/>
        </p:nvSpPr>
        <p:spPr>
          <a:xfrm>
            <a:off x="10441944" y="902995"/>
            <a:ext cx="660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>
                    <a:lumMod val="65000"/>
                  </a:schemeClr>
                </a:solidFill>
              </a:rPr>
              <a:t>GPU</a:t>
            </a:r>
            <a:endParaRPr lang="ko-KR" altLang="en-US" b="1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584116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648225B-1CB1-42A8-A96A-3C5E3D53C0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71</a:t>
            </a:fld>
            <a:endParaRPr lang="ko-KR" altLang="en-US" dirty="0"/>
          </a:p>
        </p:txBody>
      </p:sp>
      <p:sp>
        <p:nvSpPr>
          <p:cNvPr id="117" name="제목 1">
            <a:extLst>
              <a:ext uri="{FF2B5EF4-FFF2-40B4-BE49-F238E27FC236}">
                <a16:creationId xmlns:a16="http://schemas.microsoft.com/office/drawing/2014/main" id="{87043F9B-EACB-451F-80FA-78C63B8B1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0" y="165629"/>
            <a:ext cx="11757660" cy="700498"/>
          </a:xfrm>
        </p:spPr>
        <p:txBody>
          <a:bodyPr/>
          <a:lstStyle/>
          <a:p>
            <a:r>
              <a:rPr lang="en-US" altLang="ko-KR" dirty="0"/>
              <a:t>Train per thread</a:t>
            </a:r>
            <a:endParaRPr lang="ko-KR" altLang="en-US" dirty="0"/>
          </a:p>
        </p:txBody>
      </p:sp>
      <p:sp>
        <p:nvSpPr>
          <p:cNvPr id="118" name="내용 개체 틀 2">
            <a:extLst>
              <a:ext uri="{FF2B5EF4-FFF2-40B4-BE49-F238E27FC236}">
                <a16:creationId xmlns:a16="http://schemas.microsoft.com/office/drawing/2014/main" id="{B735F5F6-70DD-4E31-851A-34065385789E}"/>
              </a:ext>
            </a:extLst>
          </p:cNvPr>
          <p:cNvSpPr txBox="1">
            <a:spLocks/>
          </p:cNvSpPr>
          <p:nvPr/>
        </p:nvSpPr>
        <p:spPr>
          <a:xfrm>
            <a:off x="235798" y="973160"/>
            <a:ext cx="11757660" cy="51460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4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00" indent="-228600" algn="l" defTabSz="914400" rtl="0" eaLnBrk="1" latinLnBrk="1" hangingPunct="1">
              <a:lnSpc>
                <a:spcPct val="14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model </a:t>
            </a:r>
            <a:r>
              <a:rPr lang="ko-KR" altLang="en-US" dirty="0"/>
              <a:t>인스턴스를 각 </a:t>
            </a:r>
            <a:r>
              <a:rPr lang="en-US" altLang="ko-KR" dirty="0"/>
              <a:t>Thread</a:t>
            </a:r>
            <a:r>
              <a:rPr lang="ko-KR" altLang="en-US" dirty="0"/>
              <a:t>로 할당</a:t>
            </a:r>
            <a:endParaRPr lang="en-US" altLang="ko-KR" dirty="0"/>
          </a:p>
          <a:p>
            <a:r>
              <a:rPr lang="en-US" altLang="ko-KR" dirty="0"/>
              <a:t>Thread</a:t>
            </a:r>
            <a:r>
              <a:rPr lang="ko-KR" altLang="en-US" dirty="0"/>
              <a:t>별 개별학습</a:t>
            </a:r>
            <a:endParaRPr lang="en-US" altLang="ko-KR" dirty="0"/>
          </a:p>
          <a:p>
            <a:pPr lvl="1"/>
            <a:r>
              <a:rPr lang="en-US" altLang="ko-KR" dirty="0"/>
              <a:t>4 Thread </a:t>
            </a:r>
            <a:r>
              <a:rPr lang="ko-KR" altLang="en-US" dirty="0"/>
              <a:t>→ </a:t>
            </a:r>
            <a:r>
              <a:rPr lang="en-US" altLang="ko-KR" dirty="0"/>
              <a:t>4 train model</a:t>
            </a:r>
          </a:p>
          <a:p>
            <a:r>
              <a:rPr lang="en-US" altLang="ko-KR" dirty="0"/>
              <a:t>Training data prefetch</a:t>
            </a:r>
          </a:p>
          <a:p>
            <a:pPr lvl="1"/>
            <a:r>
              <a:rPr lang="en-US" altLang="ko-KR" dirty="0"/>
              <a:t>N</a:t>
            </a:r>
            <a:r>
              <a:rPr lang="ko-KR" altLang="en-US" dirty="0"/>
              <a:t>번째 </a:t>
            </a:r>
            <a:r>
              <a:rPr lang="en-US" altLang="ko-KR" dirty="0"/>
              <a:t>epoch </a:t>
            </a:r>
            <a:r>
              <a:rPr lang="ko-KR" altLang="en-US" dirty="0"/>
              <a:t>훈련 중 </a:t>
            </a:r>
            <a:r>
              <a:rPr lang="en-US" altLang="ko-KR" dirty="0"/>
              <a:t>N+1 </a:t>
            </a:r>
            <a:r>
              <a:rPr lang="ko-KR" altLang="en-US" dirty="0"/>
              <a:t>번째 훈련데이터 </a:t>
            </a:r>
            <a:r>
              <a:rPr lang="ko-KR" altLang="en-US" dirty="0" err="1"/>
              <a:t>셔플</a:t>
            </a:r>
            <a:r>
              <a:rPr lang="en-US" altLang="ko-KR" dirty="0"/>
              <a:t> &amp; Enqueue</a:t>
            </a:r>
          </a:p>
          <a:p>
            <a:r>
              <a:rPr lang="en-US" altLang="ko-KR" dirty="0"/>
              <a:t>Epoch </a:t>
            </a:r>
            <a:r>
              <a:rPr lang="ko-KR" altLang="en-US" dirty="0"/>
              <a:t>마다 각 </a:t>
            </a:r>
            <a:r>
              <a:rPr lang="en-US" altLang="ko-KR" dirty="0"/>
              <a:t>model loss,</a:t>
            </a:r>
            <a:r>
              <a:rPr lang="ko-KR" altLang="en-US" dirty="0"/>
              <a:t> </a:t>
            </a:r>
            <a:r>
              <a:rPr lang="en-US" altLang="ko-KR" dirty="0"/>
              <a:t>accuracy </a:t>
            </a:r>
            <a:r>
              <a:rPr lang="ko-KR" altLang="en-US" dirty="0"/>
              <a:t>평균값 산출</a:t>
            </a:r>
            <a:endParaRPr lang="en-US" altLang="ko-KR" dirty="0"/>
          </a:p>
          <a:p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31062977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CC5D14-C33C-4520-8B8C-26C5E32C4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 Epoch flow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24D8671-1F87-4E60-A04B-F395203A03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72</a:t>
            </a:fld>
            <a:endParaRPr lang="ko-KR" altLang="en-US" dirty="0"/>
          </a:p>
        </p:txBody>
      </p:sp>
      <p:sp>
        <p:nvSpPr>
          <p:cNvPr id="601" name="순서도: 대체 처리 600">
            <a:extLst>
              <a:ext uri="{FF2B5EF4-FFF2-40B4-BE49-F238E27FC236}">
                <a16:creationId xmlns:a16="http://schemas.microsoft.com/office/drawing/2014/main" id="{BEBA29BA-9769-4C82-A6D7-3FF08AC49AA0}"/>
              </a:ext>
            </a:extLst>
          </p:cNvPr>
          <p:cNvSpPr/>
          <p:nvPr/>
        </p:nvSpPr>
        <p:spPr>
          <a:xfrm>
            <a:off x="8292493" y="534970"/>
            <a:ext cx="1457747" cy="1092108"/>
          </a:xfrm>
          <a:prstGeom prst="flowChartAlternateProcess">
            <a:avLst/>
          </a:prstGeom>
          <a:solidFill>
            <a:schemeClr val="tx1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605" name="직선 화살표 연결선 604">
            <a:extLst>
              <a:ext uri="{FF2B5EF4-FFF2-40B4-BE49-F238E27FC236}">
                <a16:creationId xmlns:a16="http://schemas.microsoft.com/office/drawing/2014/main" id="{C62C8BDB-6D31-4D33-8791-9CF5F9B2C932}"/>
              </a:ext>
            </a:extLst>
          </p:cNvPr>
          <p:cNvCxnSpPr>
            <a:cxnSpLocks/>
            <a:stCxn id="659" idx="3"/>
            <a:endCxn id="704" idx="1"/>
          </p:cNvCxnSpPr>
          <p:nvPr/>
        </p:nvCxnSpPr>
        <p:spPr>
          <a:xfrm>
            <a:off x="8885746" y="872950"/>
            <a:ext cx="22388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2" name="TextBox 621">
            <a:extLst>
              <a:ext uri="{FF2B5EF4-FFF2-40B4-BE49-F238E27FC236}">
                <a16:creationId xmlns:a16="http://schemas.microsoft.com/office/drawing/2014/main" id="{5609DA36-162C-4A53-9EE4-011CA2DC463D}"/>
              </a:ext>
            </a:extLst>
          </p:cNvPr>
          <p:cNvSpPr txBox="1"/>
          <p:nvPr/>
        </p:nvSpPr>
        <p:spPr>
          <a:xfrm>
            <a:off x="8677737" y="178470"/>
            <a:ext cx="706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Train</a:t>
            </a:r>
          </a:p>
        </p:txBody>
      </p:sp>
      <p:sp>
        <p:nvSpPr>
          <p:cNvPr id="659" name="직사각형 658">
            <a:extLst>
              <a:ext uri="{FF2B5EF4-FFF2-40B4-BE49-F238E27FC236}">
                <a16:creationId xmlns:a16="http://schemas.microsoft.com/office/drawing/2014/main" id="{C2094C54-5C0C-4D0F-AFEE-F5E601757E8A}"/>
              </a:ext>
            </a:extLst>
          </p:cNvPr>
          <p:cNvSpPr/>
          <p:nvPr/>
        </p:nvSpPr>
        <p:spPr>
          <a:xfrm>
            <a:off x="8358110" y="729135"/>
            <a:ext cx="527636" cy="287629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>
                <a:solidFill>
                  <a:schemeClr val="tx1"/>
                </a:solidFill>
              </a:rPr>
              <a:t>Batch</a:t>
            </a:r>
            <a:endParaRPr lang="ko-KR" altLang="en-US" sz="1050" b="1" dirty="0">
              <a:solidFill>
                <a:schemeClr val="tx1"/>
              </a:solidFill>
            </a:endParaRPr>
          </a:p>
        </p:txBody>
      </p:sp>
      <p:sp>
        <p:nvSpPr>
          <p:cNvPr id="704" name="직사각형 703">
            <a:extLst>
              <a:ext uri="{FF2B5EF4-FFF2-40B4-BE49-F238E27FC236}">
                <a16:creationId xmlns:a16="http://schemas.microsoft.com/office/drawing/2014/main" id="{8F45B2E6-3495-44D3-A1BB-6458D83573D5}"/>
              </a:ext>
            </a:extLst>
          </p:cNvPr>
          <p:cNvSpPr/>
          <p:nvPr/>
        </p:nvSpPr>
        <p:spPr>
          <a:xfrm>
            <a:off x="9109633" y="729135"/>
            <a:ext cx="564883" cy="287629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Train</a:t>
            </a:r>
            <a:endParaRPr lang="ko-KR" altLang="en-US" sz="1050" b="1" dirty="0">
              <a:solidFill>
                <a:schemeClr val="tx1"/>
              </a:solidFill>
            </a:endParaRPr>
          </a:p>
        </p:txBody>
      </p:sp>
      <p:sp>
        <p:nvSpPr>
          <p:cNvPr id="751" name="직사각형 750">
            <a:extLst>
              <a:ext uri="{FF2B5EF4-FFF2-40B4-BE49-F238E27FC236}">
                <a16:creationId xmlns:a16="http://schemas.microsoft.com/office/drawing/2014/main" id="{FE70C919-21D0-41F0-8EC3-268612513973}"/>
              </a:ext>
            </a:extLst>
          </p:cNvPr>
          <p:cNvSpPr/>
          <p:nvPr/>
        </p:nvSpPr>
        <p:spPr>
          <a:xfrm>
            <a:off x="9109633" y="1217936"/>
            <a:ext cx="564883" cy="285122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tx1"/>
                </a:solidFill>
              </a:rPr>
              <a:t> train Loss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cxnSp>
        <p:nvCxnSpPr>
          <p:cNvPr id="759" name="직선 화살표 연결선 758">
            <a:extLst>
              <a:ext uri="{FF2B5EF4-FFF2-40B4-BE49-F238E27FC236}">
                <a16:creationId xmlns:a16="http://schemas.microsoft.com/office/drawing/2014/main" id="{339AEDB2-6CC4-4D23-A925-367F01C276B2}"/>
              </a:ext>
            </a:extLst>
          </p:cNvPr>
          <p:cNvCxnSpPr>
            <a:cxnSpLocks/>
            <a:stCxn id="704" idx="2"/>
          </p:cNvCxnSpPr>
          <p:nvPr/>
        </p:nvCxnSpPr>
        <p:spPr>
          <a:xfrm>
            <a:off x="9392075" y="1016764"/>
            <a:ext cx="0" cy="20117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4532EB30-CC7E-4D13-BFB9-C38EA04DA267}"/>
              </a:ext>
            </a:extLst>
          </p:cNvPr>
          <p:cNvCxnSpPr>
            <a:cxnSpLocks/>
            <a:stCxn id="30" idx="0"/>
            <a:endCxn id="236" idx="1"/>
          </p:cNvCxnSpPr>
          <p:nvPr/>
        </p:nvCxnSpPr>
        <p:spPr>
          <a:xfrm>
            <a:off x="737051" y="2178142"/>
            <a:ext cx="626603" cy="112704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직선 화살표 연결선 165">
            <a:extLst>
              <a:ext uri="{FF2B5EF4-FFF2-40B4-BE49-F238E27FC236}">
                <a16:creationId xmlns:a16="http://schemas.microsoft.com/office/drawing/2014/main" id="{D485FE7F-4CF6-49AA-9290-385A574E5D85}"/>
              </a:ext>
            </a:extLst>
          </p:cNvPr>
          <p:cNvCxnSpPr>
            <a:cxnSpLocks/>
            <a:stCxn id="34" idx="0"/>
            <a:endCxn id="236" idx="1"/>
          </p:cNvCxnSpPr>
          <p:nvPr/>
        </p:nvCxnSpPr>
        <p:spPr>
          <a:xfrm>
            <a:off x="737051" y="3007065"/>
            <a:ext cx="626603" cy="29812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직선 화살표 연결선 168">
            <a:extLst>
              <a:ext uri="{FF2B5EF4-FFF2-40B4-BE49-F238E27FC236}">
                <a16:creationId xmlns:a16="http://schemas.microsoft.com/office/drawing/2014/main" id="{664BAA72-81C1-425E-AB5D-22D4347E897F}"/>
              </a:ext>
            </a:extLst>
          </p:cNvPr>
          <p:cNvCxnSpPr>
            <a:cxnSpLocks/>
            <a:stCxn id="35" idx="0"/>
            <a:endCxn id="236" idx="1"/>
          </p:cNvCxnSpPr>
          <p:nvPr/>
        </p:nvCxnSpPr>
        <p:spPr>
          <a:xfrm flipV="1">
            <a:off x="737051" y="3305188"/>
            <a:ext cx="626603" cy="53080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직선 화살표 연결선 171">
            <a:extLst>
              <a:ext uri="{FF2B5EF4-FFF2-40B4-BE49-F238E27FC236}">
                <a16:creationId xmlns:a16="http://schemas.microsoft.com/office/drawing/2014/main" id="{5C0CA013-01AB-4375-A2B1-209769A243FE}"/>
              </a:ext>
            </a:extLst>
          </p:cNvPr>
          <p:cNvCxnSpPr>
            <a:cxnSpLocks/>
            <a:stCxn id="36" idx="0"/>
            <a:endCxn id="236" idx="1"/>
          </p:cNvCxnSpPr>
          <p:nvPr/>
        </p:nvCxnSpPr>
        <p:spPr>
          <a:xfrm flipV="1">
            <a:off x="737051" y="3305188"/>
            <a:ext cx="626603" cy="135972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9" name="그룹 228">
            <a:extLst>
              <a:ext uri="{FF2B5EF4-FFF2-40B4-BE49-F238E27FC236}">
                <a16:creationId xmlns:a16="http://schemas.microsoft.com/office/drawing/2014/main" id="{056EFD0D-4E8A-483F-B013-6E7C01C58E57}"/>
              </a:ext>
            </a:extLst>
          </p:cNvPr>
          <p:cNvGrpSpPr/>
          <p:nvPr/>
        </p:nvGrpSpPr>
        <p:grpSpPr>
          <a:xfrm>
            <a:off x="289229" y="1763679"/>
            <a:ext cx="453429" cy="3315693"/>
            <a:chOff x="1264766" y="1857983"/>
            <a:chExt cx="459228" cy="4274329"/>
          </a:xfrm>
        </p:grpSpPr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18070656-35EF-4FF4-91E6-DF6598D031F0}"/>
                </a:ext>
              </a:extLst>
            </p:cNvPr>
            <p:cNvGrpSpPr/>
            <p:nvPr/>
          </p:nvGrpSpPr>
          <p:grpSpPr>
            <a:xfrm rot="5400000">
              <a:off x="-645624" y="3768373"/>
              <a:ext cx="4274329" cy="453550"/>
              <a:chOff x="2798449" y="1861387"/>
              <a:chExt cx="1901952" cy="453550"/>
            </a:xfrm>
            <a:solidFill>
              <a:schemeClr val="accent4">
                <a:lumMod val="40000"/>
                <a:lumOff val="60000"/>
              </a:schemeClr>
            </a:solidFill>
          </p:grpSpPr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91B8B9DD-FA96-43A8-80E3-ACCE7C0ACD05}"/>
                  </a:ext>
                </a:extLst>
              </p:cNvPr>
              <p:cNvSpPr/>
              <p:nvPr/>
            </p:nvSpPr>
            <p:spPr>
              <a:xfrm>
                <a:off x="2798449" y="1861387"/>
                <a:ext cx="475488" cy="453550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5783AED0-2C2D-40F9-866D-92655DEF6BA0}"/>
                  </a:ext>
                </a:extLst>
              </p:cNvPr>
              <p:cNvSpPr/>
              <p:nvPr/>
            </p:nvSpPr>
            <p:spPr>
              <a:xfrm>
                <a:off x="3273937" y="1861387"/>
                <a:ext cx="475488" cy="453550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89639EAB-6FE4-4807-B299-D1A788907F04}"/>
                  </a:ext>
                </a:extLst>
              </p:cNvPr>
              <p:cNvSpPr/>
              <p:nvPr/>
            </p:nvSpPr>
            <p:spPr>
              <a:xfrm>
                <a:off x="3749425" y="1861387"/>
                <a:ext cx="475488" cy="453550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D004A822-C853-4535-97A0-B27724186673}"/>
                  </a:ext>
                </a:extLst>
              </p:cNvPr>
              <p:cNvSpPr/>
              <p:nvPr/>
            </p:nvSpPr>
            <p:spPr>
              <a:xfrm>
                <a:off x="4224913" y="1861387"/>
                <a:ext cx="475488" cy="453550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18" name="직사각형 217">
              <a:extLst>
                <a:ext uri="{FF2B5EF4-FFF2-40B4-BE49-F238E27FC236}">
                  <a16:creationId xmlns:a16="http://schemas.microsoft.com/office/drawing/2014/main" id="{970ED511-9C8D-4D10-A25B-42AB26D35A0A}"/>
                </a:ext>
              </a:extLst>
            </p:cNvPr>
            <p:cNvSpPr/>
            <p:nvPr/>
          </p:nvSpPr>
          <p:spPr>
            <a:xfrm>
              <a:off x="1538315" y="1863090"/>
              <a:ext cx="180000" cy="14728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>
                  <a:solidFill>
                    <a:schemeClr val="tx1"/>
                  </a:solidFill>
                </a:rPr>
                <a:t>0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219" name="직사각형 218">
              <a:extLst>
                <a:ext uri="{FF2B5EF4-FFF2-40B4-BE49-F238E27FC236}">
                  <a16:creationId xmlns:a16="http://schemas.microsoft.com/office/drawing/2014/main" id="{7D23A9C9-C435-4982-9F2C-AB5485B6396B}"/>
                </a:ext>
              </a:extLst>
            </p:cNvPr>
            <p:cNvSpPr/>
            <p:nvPr/>
          </p:nvSpPr>
          <p:spPr>
            <a:xfrm>
              <a:off x="1538315" y="2929119"/>
              <a:ext cx="180000" cy="14728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>
                  <a:solidFill>
                    <a:schemeClr val="tx1"/>
                  </a:solidFill>
                </a:rPr>
                <a:t>1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220" name="직사각형 219">
              <a:extLst>
                <a:ext uri="{FF2B5EF4-FFF2-40B4-BE49-F238E27FC236}">
                  <a16:creationId xmlns:a16="http://schemas.microsoft.com/office/drawing/2014/main" id="{B5670F45-D0D8-418B-A58B-6FC728E95F2A}"/>
                </a:ext>
              </a:extLst>
            </p:cNvPr>
            <p:cNvSpPr/>
            <p:nvPr/>
          </p:nvSpPr>
          <p:spPr>
            <a:xfrm>
              <a:off x="1538315" y="4000130"/>
              <a:ext cx="180000" cy="14728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>
                  <a:solidFill>
                    <a:schemeClr val="tx1"/>
                  </a:solidFill>
                </a:rPr>
                <a:t>2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221" name="직사각형 220">
              <a:extLst>
                <a:ext uri="{FF2B5EF4-FFF2-40B4-BE49-F238E27FC236}">
                  <a16:creationId xmlns:a16="http://schemas.microsoft.com/office/drawing/2014/main" id="{EEE73D9D-AD39-4F67-8947-4F4C90152CB9}"/>
                </a:ext>
              </a:extLst>
            </p:cNvPr>
            <p:cNvSpPr/>
            <p:nvPr/>
          </p:nvSpPr>
          <p:spPr>
            <a:xfrm>
              <a:off x="1543994" y="5070636"/>
              <a:ext cx="180000" cy="14728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>
                  <a:solidFill>
                    <a:schemeClr val="tx1"/>
                  </a:solidFill>
                </a:rPr>
                <a:t>3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37" name="그룹 236">
            <a:extLst>
              <a:ext uri="{FF2B5EF4-FFF2-40B4-BE49-F238E27FC236}">
                <a16:creationId xmlns:a16="http://schemas.microsoft.com/office/drawing/2014/main" id="{56EA89A6-854A-4882-8F18-9191031CDCAE}"/>
              </a:ext>
            </a:extLst>
          </p:cNvPr>
          <p:cNvGrpSpPr/>
          <p:nvPr/>
        </p:nvGrpSpPr>
        <p:grpSpPr>
          <a:xfrm rot="5400000">
            <a:off x="1235234" y="2941834"/>
            <a:ext cx="962902" cy="706062"/>
            <a:chOff x="8418174" y="2303107"/>
            <a:chExt cx="962902" cy="715092"/>
          </a:xfrm>
        </p:grpSpPr>
        <p:sp>
          <p:nvSpPr>
            <p:cNvPr id="217" name="순서도: 대체 처리 216">
              <a:extLst>
                <a:ext uri="{FF2B5EF4-FFF2-40B4-BE49-F238E27FC236}">
                  <a16:creationId xmlns:a16="http://schemas.microsoft.com/office/drawing/2014/main" id="{36BDBDB2-BA03-428C-8CF2-BC2912946D1B}"/>
                </a:ext>
              </a:extLst>
            </p:cNvPr>
            <p:cNvSpPr/>
            <p:nvPr/>
          </p:nvSpPr>
          <p:spPr>
            <a:xfrm>
              <a:off x="8418174" y="2303107"/>
              <a:ext cx="962902" cy="700498"/>
            </a:xfrm>
            <a:prstGeom prst="flowChartAlternateProcess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pic>
          <p:nvPicPr>
            <p:cNvPr id="236" name="그림 235">
              <a:extLst>
                <a:ext uri="{FF2B5EF4-FFF2-40B4-BE49-F238E27FC236}">
                  <a16:creationId xmlns:a16="http://schemas.microsoft.com/office/drawing/2014/main" id="{ECAFABBE-BE73-43B3-9A37-EDBF3E8838A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559699" y="2317701"/>
              <a:ext cx="700498" cy="700498"/>
            </a:xfrm>
            <a:prstGeom prst="rect">
              <a:avLst/>
            </a:prstGeom>
          </p:spPr>
        </p:pic>
      </p:grpSp>
      <p:cxnSp>
        <p:nvCxnSpPr>
          <p:cNvPr id="250" name="직선 화살표 연결선 249">
            <a:extLst>
              <a:ext uri="{FF2B5EF4-FFF2-40B4-BE49-F238E27FC236}">
                <a16:creationId xmlns:a16="http://schemas.microsoft.com/office/drawing/2014/main" id="{CAF4DD0F-B7F8-49A4-9386-2F104211465D}"/>
              </a:ext>
            </a:extLst>
          </p:cNvPr>
          <p:cNvCxnSpPr>
            <a:cxnSpLocks/>
            <a:stCxn id="236" idx="3"/>
            <a:endCxn id="108" idx="1"/>
          </p:cNvCxnSpPr>
          <p:nvPr/>
        </p:nvCxnSpPr>
        <p:spPr>
          <a:xfrm flipV="1">
            <a:off x="2055307" y="1719249"/>
            <a:ext cx="480586" cy="158593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3" name="직선 화살표 연결선 252">
            <a:extLst>
              <a:ext uri="{FF2B5EF4-FFF2-40B4-BE49-F238E27FC236}">
                <a16:creationId xmlns:a16="http://schemas.microsoft.com/office/drawing/2014/main" id="{DD88B787-4387-423F-B833-FBE7BD614090}"/>
              </a:ext>
            </a:extLst>
          </p:cNvPr>
          <p:cNvCxnSpPr>
            <a:cxnSpLocks/>
            <a:stCxn id="217" idx="0"/>
          </p:cNvCxnSpPr>
          <p:nvPr/>
        </p:nvCxnSpPr>
        <p:spPr>
          <a:xfrm flipV="1">
            <a:off x="2069716" y="2811213"/>
            <a:ext cx="468325" cy="48365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직선 화살표 연결선 255">
            <a:extLst>
              <a:ext uri="{FF2B5EF4-FFF2-40B4-BE49-F238E27FC236}">
                <a16:creationId xmlns:a16="http://schemas.microsoft.com/office/drawing/2014/main" id="{E2882E25-0538-4CE1-BCE1-04A52369A9CE}"/>
              </a:ext>
            </a:extLst>
          </p:cNvPr>
          <p:cNvCxnSpPr>
            <a:cxnSpLocks/>
            <a:stCxn id="236" idx="3"/>
            <a:endCxn id="477" idx="1"/>
          </p:cNvCxnSpPr>
          <p:nvPr/>
        </p:nvCxnSpPr>
        <p:spPr>
          <a:xfrm>
            <a:off x="2055307" y="3305188"/>
            <a:ext cx="474902" cy="61152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직선 화살표 연결선 258">
            <a:extLst>
              <a:ext uri="{FF2B5EF4-FFF2-40B4-BE49-F238E27FC236}">
                <a16:creationId xmlns:a16="http://schemas.microsoft.com/office/drawing/2014/main" id="{C97F7733-01CB-4B67-9FAE-8592B495BD89}"/>
              </a:ext>
            </a:extLst>
          </p:cNvPr>
          <p:cNvCxnSpPr>
            <a:cxnSpLocks/>
            <a:stCxn id="236" idx="3"/>
            <a:endCxn id="498" idx="1"/>
          </p:cNvCxnSpPr>
          <p:nvPr/>
        </p:nvCxnSpPr>
        <p:spPr>
          <a:xfrm>
            <a:off x="2055307" y="3305188"/>
            <a:ext cx="482327" cy="172975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2" name="TextBox 261">
            <a:extLst>
              <a:ext uri="{FF2B5EF4-FFF2-40B4-BE49-F238E27FC236}">
                <a16:creationId xmlns:a16="http://schemas.microsoft.com/office/drawing/2014/main" id="{9E861F91-F94E-4595-BC51-DD80EAB8C546}"/>
              </a:ext>
            </a:extLst>
          </p:cNvPr>
          <p:cNvSpPr txBox="1"/>
          <p:nvPr/>
        </p:nvSpPr>
        <p:spPr>
          <a:xfrm>
            <a:off x="1074542" y="2309645"/>
            <a:ext cx="12506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/>
              <a:t>Random </a:t>
            </a:r>
          </a:p>
          <a:p>
            <a:pPr algn="ctr"/>
            <a:r>
              <a:rPr lang="en-US" altLang="ko-KR" sz="1200" b="1" dirty="0"/>
              <a:t>index generator</a:t>
            </a:r>
          </a:p>
        </p:txBody>
      </p:sp>
      <p:sp>
        <p:nvSpPr>
          <p:cNvPr id="263" name="TextBox 262">
            <a:extLst>
              <a:ext uri="{FF2B5EF4-FFF2-40B4-BE49-F238E27FC236}">
                <a16:creationId xmlns:a16="http://schemas.microsoft.com/office/drawing/2014/main" id="{0013B5B4-2B7C-4195-BAC3-EBA1EBF1BEE8}"/>
              </a:ext>
            </a:extLst>
          </p:cNvPr>
          <p:cNvSpPr txBox="1"/>
          <p:nvPr/>
        </p:nvSpPr>
        <p:spPr>
          <a:xfrm>
            <a:off x="1451537" y="3817090"/>
            <a:ext cx="5277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/>
              <a:t>0 ~ 3</a:t>
            </a:r>
          </a:p>
        </p:txBody>
      </p:sp>
      <p:cxnSp>
        <p:nvCxnSpPr>
          <p:cNvPr id="280" name="연결선: 꺾임 279">
            <a:extLst>
              <a:ext uri="{FF2B5EF4-FFF2-40B4-BE49-F238E27FC236}">
                <a16:creationId xmlns:a16="http://schemas.microsoft.com/office/drawing/2014/main" id="{C453399A-658C-4A73-B4A9-7171FB9AB50B}"/>
              </a:ext>
            </a:extLst>
          </p:cNvPr>
          <p:cNvCxnSpPr>
            <a:cxnSpLocks/>
            <a:stCxn id="108" idx="3"/>
            <a:endCxn id="27" idx="2"/>
          </p:cNvCxnSpPr>
          <p:nvPr/>
        </p:nvCxnSpPr>
        <p:spPr>
          <a:xfrm>
            <a:off x="4414906" y="1719249"/>
            <a:ext cx="849339" cy="534369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연결선: 꺾임 282">
            <a:extLst>
              <a:ext uri="{FF2B5EF4-FFF2-40B4-BE49-F238E27FC236}">
                <a16:creationId xmlns:a16="http://schemas.microsoft.com/office/drawing/2014/main" id="{678A34AF-0367-4E3E-80FB-711CB01CCEDD}"/>
              </a:ext>
            </a:extLst>
          </p:cNvPr>
          <p:cNvCxnSpPr>
            <a:cxnSpLocks/>
            <a:stCxn id="458" idx="3"/>
            <a:endCxn id="27" idx="2"/>
          </p:cNvCxnSpPr>
          <p:nvPr/>
        </p:nvCxnSpPr>
        <p:spPr>
          <a:xfrm flipV="1">
            <a:off x="4426720" y="2253618"/>
            <a:ext cx="837525" cy="571126"/>
          </a:xfrm>
          <a:prstGeom prst="bentConnector3">
            <a:avLst>
              <a:gd name="adj1" fmla="val 4984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연결선: 꺾임 287">
            <a:extLst>
              <a:ext uri="{FF2B5EF4-FFF2-40B4-BE49-F238E27FC236}">
                <a16:creationId xmlns:a16="http://schemas.microsoft.com/office/drawing/2014/main" id="{78EDFAAB-836B-44F4-B453-99E047CEC51C}"/>
              </a:ext>
            </a:extLst>
          </p:cNvPr>
          <p:cNvCxnSpPr>
            <a:cxnSpLocks/>
            <a:stCxn id="477" idx="3"/>
            <a:endCxn id="27" idx="2"/>
          </p:cNvCxnSpPr>
          <p:nvPr/>
        </p:nvCxnSpPr>
        <p:spPr>
          <a:xfrm flipV="1">
            <a:off x="4414906" y="2253618"/>
            <a:ext cx="849339" cy="1663090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1" name="연결선: 꺾임 290">
            <a:extLst>
              <a:ext uri="{FF2B5EF4-FFF2-40B4-BE49-F238E27FC236}">
                <a16:creationId xmlns:a16="http://schemas.microsoft.com/office/drawing/2014/main" id="{E060C8DE-A07C-47BF-8C7A-DDE26D017A33}"/>
              </a:ext>
            </a:extLst>
          </p:cNvPr>
          <p:cNvCxnSpPr>
            <a:cxnSpLocks/>
            <a:stCxn id="498" idx="3"/>
            <a:endCxn id="27" idx="2"/>
          </p:cNvCxnSpPr>
          <p:nvPr/>
        </p:nvCxnSpPr>
        <p:spPr>
          <a:xfrm flipV="1">
            <a:off x="4422331" y="2253618"/>
            <a:ext cx="841914" cy="2781324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7" name="TextBox 436">
            <a:extLst>
              <a:ext uri="{FF2B5EF4-FFF2-40B4-BE49-F238E27FC236}">
                <a16:creationId xmlns:a16="http://schemas.microsoft.com/office/drawing/2014/main" id="{525E18BA-CA25-46A5-B7BB-78EA5023C0E3}"/>
              </a:ext>
            </a:extLst>
          </p:cNvPr>
          <p:cNvSpPr txBox="1"/>
          <p:nvPr/>
        </p:nvSpPr>
        <p:spPr>
          <a:xfrm>
            <a:off x="0" y="1399062"/>
            <a:ext cx="10955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/>
              <a:t>Train data</a:t>
            </a:r>
          </a:p>
        </p:txBody>
      </p:sp>
      <p:sp>
        <p:nvSpPr>
          <p:cNvPr id="438" name="TextBox 437">
            <a:extLst>
              <a:ext uri="{FF2B5EF4-FFF2-40B4-BE49-F238E27FC236}">
                <a16:creationId xmlns:a16="http://schemas.microsoft.com/office/drawing/2014/main" id="{72514724-BA3B-4741-8127-5A9B65A7420C}"/>
              </a:ext>
            </a:extLst>
          </p:cNvPr>
          <p:cNvSpPr txBox="1"/>
          <p:nvPr/>
        </p:nvSpPr>
        <p:spPr>
          <a:xfrm>
            <a:off x="2314117" y="844188"/>
            <a:ext cx="23839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/>
              <a:t>Shuffle parted train data</a:t>
            </a:r>
          </a:p>
        </p:txBody>
      </p:sp>
      <p:sp>
        <p:nvSpPr>
          <p:cNvPr id="108" name="순서도: 대체 처리 107">
            <a:extLst>
              <a:ext uri="{FF2B5EF4-FFF2-40B4-BE49-F238E27FC236}">
                <a16:creationId xmlns:a16="http://schemas.microsoft.com/office/drawing/2014/main" id="{A826F2B2-249A-4F71-9055-0BD24C278BEA}"/>
              </a:ext>
            </a:extLst>
          </p:cNvPr>
          <p:cNvSpPr/>
          <p:nvPr/>
        </p:nvSpPr>
        <p:spPr>
          <a:xfrm>
            <a:off x="2535892" y="1232298"/>
            <a:ext cx="1879014" cy="973902"/>
          </a:xfrm>
          <a:prstGeom prst="flowChartAlternateProcess">
            <a:avLst/>
          </a:prstGeom>
          <a:solidFill>
            <a:schemeClr val="tx1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41" name="그룹 440">
            <a:extLst>
              <a:ext uri="{FF2B5EF4-FFF2-40B4-BE49-F238E27FC236}">
                <a16:creationId xmlns:a16="http://schemas.microsoft.com/office/drawing/2014/main" id="{41AA003A-F449-4165-9308-72D64595AC38}"/>
              </a:ext>
            </a:extLst>
          </p:cNvPr>
          <p:cNvGrpSpPr/>
          <p:nvPr/>
        </p:nvGrpSpPr>
        <p:grpSpPr>
          <a:xfrm>
            <a:off x="2633533" y="1456636"/>
            <a:ext cx="614132" cy="530199"/>
            <a:chOff x="2855300" y="2126549"/>
            <a:chExt cx="1062478" cy="530199"/>
          </a:xfrm>
        </p:grpSpPr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02F8A325-37C4-4ED5-9343-81E5BE934C42}"/>
                </a:ext>
              </a:extLst>
            </p:cNvPr>
            <p:cNvSpPr/>
            <p:nvPr/>
          </p:nvSpPr>
          <p:spPr>
            <a:xfrm rot="5400000">
              <a:off x="2778625" y="2337903"/>
              <a:ext cx="270287" cy="11693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D30E031D-D334-4D34-AE0E-9C123E92768E}"/>
                </a:ext>
              </a:extLst>
            </p:cNvPr>
            <p:cNvSpPr/>
            <p:nvPr/>
          </p:nvSpPr>
          <p:spPr>
            <a:xfrm rot="5400000">
              <a:off x="2897017" y="2338368"/>
              <a:ext cx="269360" cy="11693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2D3F4D1F-6A6F-42EC-AFA6-B302DA0740FE}"/>
                </a:ext>
              </a:extLst>
            </p:cNvPr>
            <p:cNvSpPr/>
            <p:nvPr/>
          </p:nvSpPr>
          <p:spPr>
            <a:xfrm rot="5400000">
              <a:off x="3017433" y="2203224"/>
              <a:ext cx="270287" cy="11693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8A2A3986-01DC-4928-86F4-1228739E388B}"/>
                </a:ext>
              </a:extLst>
            </p:cNvPr>
            <p:cNvSpPr/>
            <p:nvPr/>
          </p:nvSpPr>
          <p:spPr>
            <a:xfrm rot="5400000">
              <a:off x="3132872" y="2338369"/>
              <a:ext cx="269360" cy="11693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0D338585-8C58-4827-A063-BE90B8C8563F}"/>
                </a:ext>
              </a:extLst>
            </p:cNvPr>
            <p:cNvSpPr/>
            <p:nvPr/>
          </p:nvSpPr>
          <p:spPr>
            <a:xfrm rot="5400000">
              <a:off x="3245940" y="2337904"/>
              <a:ext cx="270287" cy="11693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DDD0496F-D8C8-4336-90AB-D17AD6D610AE}"/>
                </a:ext>
              </a:extLst>
            </p:cNvPr>
            <p:cNvSpPr/>
            <p:nvPr/>
          </p:nvSpPr>
          <p:spPr>
            <a:xfrm rot="5400000">
              <a:off x="3364330" y="2463599"/>
              <a:ext cx="269360" cy="11693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E447BF08-4E9A-4605-9F49-C3FB344768C8}"/>
                </a:ext>
              </a:extLst>
            </p:cNvPr>
            <p:cNvSpPr/>
            <p:nvPr/>
          </p:nvSpPr>
          <p:spPr>
            <a:xfrm rot="5400000">
              <a:off x="3481795" y="2337904"/>
              <a:ext cx="270287" cy="11693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F145B994-1D67-407E-8D87-48DC9D2F2D45}"/>
                </a:ext>
              </a:extLst>
            </p:cNvPr>
            <p:cNvSpPr/>
            <p:nvPr/>
          </p:nvSpPr>
          <p:spPr>
            <a:xfrm rot="5400000">
              <a:off x="3600187" y="2338369"/>
              <a:ext cx="269360" cy="11693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1B6CBC70-5A5C-4DBA-9AB3-75ACCA373B8F}"/>
                </a:ext>
              </a:extLst>
            </p:cNvPr>
            <p:cNvSpPr/>
            <p:nvPr/>
          </p:nvSpPr>
          <p:spPr>
            <a:xfrm rot="5400000">
              <a:off x="3724629" y="2202760"/>
              <a:ext cx="269360" cy="11693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89" name="연결선: 꺾임 88">
              <a:extLst>
                <a:ext uri="{FF2B5EF4-FFF2-40B4-BE49-F238E27FC236}">
                  <a16:creationId xmlns:a16="http://schemas.microsoft.com/office/drawing/2014/main" id="{DDABFD43-5367-452C-A844-609F42CA1A23}"/>
                </a:ext>
              </a:extLst>
            </p:cNvPr>
            <p:cNvCxnSpPr>
              <a:cxnSpLocks/>
              <a:stCxn id="68" idx="1"/>
              <a:endCxn id="76" idx="1"/>
            </p:cNvCxnSpPr>
            <p:nvPr/>
          </p:nvCxnSpPr>
          <p:spPr>
            <a:xfrm rot="5400000" flipH="1" flipV="1">
              <a:off x="2965833" y="2074486"/>
              <a:ext cx="134679" cy="238808"/>
            </a:xfrm>
            <a:prstGeom prst="bentConnector3">
              <a:avLst>
                <a:gd name="adj1" fmla="val 211215"/>
              </a:avLst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연결선: 꺾임 92">
              <a:extLst>
                <a:ext uri="{FF2B5EF4-FFF2-40B4-BE49-F238E27FC236}">
                  <a16:creationId xmlns:a16="http://schemas.microsoft.com/office/drawing/2014/main" id="{178749C8-F52A-4E5E-B100-0E848569858A}"/>
                </a:ext>
              </a:extLst>
            </p:cNvPr>
            <p:cNvCxnSpPr>
              <a:cxnSpLocks/>
              <a:stCxn id="77" idx="3"/>
              <a:endCxn id="84" idx="3"/>
            </p:cNvCxnSpPr>
            <p:nvPr/>
          </p:nvCxnSpPr>
          <p:spPr>
            <a:xfrm rot="16200000" flipH="1">
              <a:off x="3320665" y="2478404"/>
              <a:ext cx="125230" cy="231458"/>
            </a:xfrm>
            <a:prstGeom prst="bentConnector3">
              <a:avLst>
                <a:gd name="adj1" fmla="val 222895"/>
              </a:avLst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연결선: 꺾임 96">
              <a:extLst>
                <a:ext uri="{FF2B5EF4-FFF2-40B4-BE49-F238E27FC236}">
                  <a16:creationId xmlns:a16="http://schemas.microsoft.com/office/drawing/2014/main" id="{B86F2087-3C7E-46A3-9A54-00954BE0C498}"/>
                </a:ext>
              </a:extLst>
            </p:cNvPr>
            <p:cNvCxnSpPr>
              <a:cxnSpLocks/>
              <a:stCxn id="85" idx="1"/>
              <a:endCxn id="87" idx="1"/>
            </p:cNvCxnSpPr>
            <p:nvPr/>
          </p:nvCxnSpPr>
          <p:spPr>
            <a:xfrm rot="5400000" flipH="1" flipV="1">
              <a:off x="3670783" y="2072705"/>
              <a:ext cx="134680" cy="242371"/>
            </a:xfrm>
            <a:prstGeom prst="bentConnector3">
              <a:avLst>
                <a:gd name="adj1" fmla="val 207842"/>
              </a:avLst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46" name="직선 화살표 연결선 445">
            <a:extLst>
              <a:ext uri="{FF2B5EF4-FFF2-40B4-BE49-F238E27FC236}">
                <a16:creationId xmlns:a16="http://schemas.microsoft.com/office/drawing/2014/main" id="{74626BE8-C1B3-4D89-BB6E-B04FDCF58352}"/>
              </a:ext>
            </a:extLst>
          </p:cNvPr>
          <p:cNvCxnSpPr>
            <a:cxnSpLocks/>
          </p:cNvCxnSpPr>
          <p:nvPr/>
        </p:nvCxnSpPr>
        <p:spPr>
          <a:xfrm flipV="1">
            <a:off x="3283995" y="1727035"/>
            <a:ext cx="227783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0" name="직사각형 449">
            <a:extLst>
              <a:ext uri="{FF2B5EF4-FFF2-40B4-BE49-F238E27FC236}">
                <a16:creationId xmlns:a16="http://schemas.microsoft.com/office/drawing/2014/main" id="{98568119-3B93-43AA-8BF0-635D70777587}"/>
              </a:ext>
            </a:extLst>
          </p:cNvPr>
          <p:cNvSpPr/>
          <p:nvPr/>
        </p:nvSpPr>
        <p:spPr>
          <a:xfrm>
            <a:off x="3523707" y="1577114"/>
            <a:ext cx="756101" cy="272619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tx1"/>
                </a:solidFill>
              </a:rPr>
              <a:t>(train, label</a:t>
            </a:r>
            <a:r>
              <a:rPr lang="en-US" altLang="ko-KR" sz="1000" b="1" dirty="0">
                <a:solidFill>
                  <a:schemeClr val="tx1"/>
                </a:solidFill>
              </a:rPr>
              <a:t>)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grpSp>
        <p:nvGrpSpPr>
          <p:cNvPr id="457" name="그룹 456">
            <a:extLst>
              <a:ext uri="{FF2B5EF4-FFF2-40B4-BE49-F238E27FC236}">
                <a16:creationId xmlns:a16="http://schemas.microsoft.com/office/drawing/2014/main" id="{7EF741EC-2A8C-4603-AA5A-10C2577BAD37}"/>
              </a:ext>
            </a:extLst>
          </p:cNvPr>
          <p:cNvGrpSpPr/>
          <p:nvPr/>
        </p:nvGrpSpPr>
        <p:grpSpPr>
          <a:xfrm>
            <a:off x="2542023" y="2337793"/>
            <a:ext cx="1884698" cy="973902"/>
            <a:chOff x="2641145" y="1898343"/>
            <a:chExt cx="2037142" cy="973902"/>
          </a:xfrm>
        </p:grpSpPr>
        <p:sp>
          <p:nvSpPr>
            <p:cNvPr id="458" name="순서도: 대체 처리 457">
              <a:extLst>
                <a:ext uri="{FF2B5EF4-FFF2-40B4-BE49-F238E27FC236}">
                  <a16:creationId xmlns:a16="http://schemas.microsoft.com/office/drawing/2014/main" id="{2176B2BC-0C24-42D6-ACD8-133E7F71F71E}"/>
                </a:ext>
              </a:extLst>
            </p:cNvPr>
            <p:cNvSpPr/>
            <p:nvPr/>
          </p:nvSpPr>
          <p:spPr>
            <a:xfrm>
              <a:off x="2641145" y="1898343"/>
              <a:ext cx="2037142" cy="973902"/>
            </a:xfrm>
            <a:prstGeom prst="flowChartAlternateProcess">
              <a:avLst/>
            </a:prstGeom>
            <a:solidFill>
              <a:schemeClr val="tx1">
                <a:lumMod val="20000"/>
                <a:lumOff val="8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59" name="그룹 458">
              <a:extLst>
                <a:ext uri="{FF2B5EF4-FFF2-40B4-BE49-F238E27FC236}">
                  <a16:creationId xmlns:a16="http://schemas.microsoft.com/office/drawing/2014/main" id="{4BB31473-D122-4A3E-9023-CCFC0A792DF9}"/>
                </a:ext>
              </a:extLst>
            </p:cNvPr>
            <p:cNvGrpSpPr/>
            <p:nvPr/>
          </p:nvGrpSpPr>
          <p:grpSpPr>
            <a:xfrm>
              <a:off x="2746684" y="2122681"/>
              <a:ext cx="663806" cy="530199"/>
              <a:chOff x="2855300" y="2126549"/>
              <a:chExt cx="1062478" cy="530199"/>
            </a:xfrm>
          </p:grpSpPr>
          <p:sp>
            <p:nvSpPr>
              <p:cNvPr id="463" name="직사각형 462">
                <a:extLst>
                  <a:ext uri="{FF2B5EF4-FFF2-40B4-BE49-F238E27FC236}">
                    <a16:creationId xmlns:a16="http://schemas.microsoft.com/office/drawing/2014/main" id="{527434A3-0DC7-49FB-B946-16DADAA616EE}"/>
                  </a:ext>
                </a:extLst>
              </p:cNvPr>
              <p:cNvSpPr/>
              <p:nvPr/>
            </p:nvSpPr>
            <p:spPr>
              <a:xfrm rot="5400000">
                <a:off x="2778625" y="2337903"/>
                <a:ext cx="270287" cy="116938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64" name="직사각형 463">
                <a:extLst>
                  <a:ext uri="{FF2B5EF4-FFF2-40B4-BE49-F238E27FC236}">
                    <a16:creationId xmlns:a16="http://schemas.microsoft.com/office/drawing/2014/main" id="{F7D7E128-6F53-4E9D-AF8F-17CB7E06BE10}"/>
                  </a:ext>
                </a:extLst>
              </p:cNvPr>
              <p:cNvSpPr/>
              <p:nvPr/>
            </p:nvSpPr>
            <p:spPr>
              <a:xfrm rot="5400000">
                <a:off x="2897017" y="2338368"/>
                <a:ext cx="269360" cy="116938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65" name="직사각형 464">
                <a:extLst>
                  <a:ext uri="{FF2B5EF4-FFF2-40B4-BE49-F238E27FC236}">
                    <a16:creationId xmlns:a16="http://schemas.microsoft.com/office/drawing/2014/main" id="{6BEFAE80-7A14-4ECE-ACC9-87EA9F075D50}"/>
                  </a:ext>
                </a:extLst>
              </p:cNvPr>
              <p:cNvSpPr/>
              <p:nvPr/>
            </p:nvSpPr>
            <p:spPr>
              <a:xfrm rot="5400000">
                <a:off x="3017433" y="2203224"/>
                <a:ext cx="270287" cy="116938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66" name="직사각형 465">
                <a:extLst>
                  <a:ext uri="{FF2B5EF4-FFF2-40B4-BE49-F238E27FC236}">
                    <a16:creationId xmlns:a16="http://schemas.microsoft.com/office/drawing/2014/main" id="{41D00DE2-E769-407A-B097-450FDDB03E34}"/>
                  </a:ext>
                </a:extLst>
              </p:cNvPr>
              <p:cNvSpPr/>
              <p:nvPr/>
            </p:nvSpPr>
            <p:spPr>
              <a:xfrm rot="5400000">
                <a:off x="3132872" y="2338369"/>
                <a:ext cx="269360" cy="116938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67" name="직사각형 466">
                <a:extLst>
                  <a:ext uri="{FF2B5EF4-FFF2-40B4-BE49-F238E27FC236}">
                    <a16:creationId xmlns:a16="http://schemas.microsoft.com/office/drawing/2014/main" id="{2E8E42E4-F1B3-4326-8E1F-0031D55BB770}"/>
                  </a:ext>
                </a:extLst>
              </p:cNvPr>
              <p:cNvSpPr/>
              <p:nvPr/>
            </p:nvSpPr>
            <p:spPr>
              <a:xfrm rot="5400000">
                <a:off x="3245940" y="2337904"/>
                <a:ext cx="270287" cy="116938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68" name="직사각형 467">
                <a:extLst>
                  <a:ext uri="{FF2B5EF4-FFF2-40B4-BE49-F238E27FC236}">
                    <a16:creationId xmlns:a16="http://schemas.microsoft.com/office/drawing/2014/main" id="{B3ED0CEC-7992-4081-9164-5D5508D472E6}"/>
                  </a:ext>
                </a:extLst>
              </p:cNvPr>
              <p:cNvSpPr/>
              <p:nvPr/>
            </p:nvSpPr>
            <p:spPr>
              <a:xfrm rot="5400000">
                <a:off x="3364330" y="2463599"/>
                <a:ext cx="269360" cy="116938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69" name="직사각형 468">
                <a:extLst>
                  <a:ext uri="{FF2B5EF4-FFF2-40B4-BE49-F238E27FC236}">
                    <a16:creationId xmlns:a16="http://schemas.microsoft.com/office/drawing/2014/main" id="{7EEEF2CB-0F19-4327-BE91-E314095979C8}"/>
                  </a:ext>
                </a:extLst>
              </p:cNvPr>
              <p:cNvSpPr/>
              <p:nvPr/>
            </p:nvSpPr>
            <p:spPr>
              <a:xfrm rot="5400000">
                <a:off x="3481795" y="2337904"/>
                <a:ext cx="270287" cy="116938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70" name="직사각형 469">
                <a:extLst>
                  <a:ext uri="{FF2B5EF4-FFF2-40B4-BE49-F238E27FC236}">
                    <a16:creationId xmlns:a16="http://schemas.microsoft.com/office/drawing/2014/main" id="{4BE60C99-4BFA-4716-BF3B-7B2A7F9B5A52}"/>
                  </a:ext>
                </a:extLst>
              </p:cNvPr>
              <p:cNvSpPr/>
              <p:nvPr/>
            </p:nvSpPr>
            <p:spPr>
              <a:xfrm rot="5400000">
                <a:off x="3600187" y="2338369"/>
                <a:ext cx="269360" cy="116938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71" name="직사각형 470">
                <a:extLst>
                  <a:ext uri="{FF2B5EF4-FFF2-40B4-BE49-F238E27FC236}">
                    <a16:creationId xmlns:a16="http://schemas.microsoft.com/office/drawing/2014/main" id="{F09BFDFB-25DE-40B6-A497-F7289891E3DC}"/>
                  </a:ext>
                </a:extLst>
              </p:cNvPr>
              <p:cNvSpPr/>
              <p:nvPr/>
            </p:nvSpPr>
            <p:spPr>
              <a:xfrm rot="5400000">
                <a:off x="3724629" y="2202760"/>
                <a:ext cx="269360" cy="116938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472" name="연결선: 꺾임 471">
                <a:extLst>
                  <a:ext uri="{FF2B5EF4-FFF2-40B4-BE49-F238E27FC236}">
                    <a16:creationId xmlns:a16="http://schemas.microsoft.com/office/drawing/2014/main" id="{02812454-7D70-4B5D-BDCE-4E81F82B9C70}"/>
                  </a:ext>
                </a:extLst>
              </p:cNvPr>
              <p:cNvCxnSpPr>
                <a:cxnSpLocks/>
                <a:stCxn id="463" idx="1"/>
                <a:endCxn id="465" idx="1"/>
              </p:cNvCxnSpPr>
              <p:nvPr/>
            </p:nvCxnSpPr>
            <p:spPr>
              <a:xfrm rot="5400000" flipH="1" flipV="1">
                <a:off x="2965833" y="2074486"/>
                <a:ext cx="134679" cy="238808"/>
              </a:xfrm>
              <a:prstGeom prst="bentConnector3">
                <a:avLst>
                  <a:gd name="adj1" fmla="val 211215"/>
                </a:avLst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3" name="연결선: 꺾임 472">
                <a:extLst>
                  <a:ext uri="{FF2B5EF4-FFF2-40B4-BE49-F238E27FC236}">
                    <a16:creationId xmlns:a16="http://schemas.microsoft.com/office/drawing/2014/main" id="{93F122E8-88C7-4B21-95BC-BA04183F4C82}"/>
                  </a:ext>
                </a:extLst>
              </p:cNvPr>
              <p:cNvCxnSpPr>
                <a:cxnSpLocks/>
                <a:stCxn id="466" idx="3"/>
                <a:endCxn id="468" idx="3"/>
              </p:cNvCxnSpPr>
              <p:nvPr/>
            </p:nvCxnSpPr>
            <p:spPr>
              <a:xfrm rot="16200000" flipH="1">
                <a:off x="3320665" y="2478404"/>
                <a:ext cx="125230" cy="231458"/>
              </a:xfrm>
              <a:prstGeom prst="bentConnector3">
                <a:avLst>
                  <a:gd name="adj1" fmla="val 222895"/>
                </a:avLst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4" name="연결선: 꺾임 473">
                <a:extLst>
                  <a:ext uri="{FF2B5EF4-FFF2-40B4-BE49-F238E27FC236}">
                    <a16:creationId xmlns:a16="http://schemas.microsoft.com/office/drawing/2014/main" id="{38AA1E43-22CF-43F3-8DC3-BF0D4A45B0E4}"/>
                  </a:ext>
                </a:extLst>
              </p:cNvPr>
              <p:cNvCxnSpPr>
                <a:cxnSpLocks/>
                <a:stCxn id="469" idx="1"/>
                <a:endCxn id="471" idx="1"/>
              </p:cNvCxnSpPr>
              <p:nvPr/>
            </p:nvCxnSpPr>
            <p:spPr>
              <a:xfrm rot="5400000" flipH="1" flipV="1">
                <a:off x="3670783" y="2072705"/>
                <a:ext cx="134680" cy="242371"/>
              </a:xfrm>
              <a:prstGeom prst="bentConnector3">
                <a:avLst>
                  <a:gd name="adj1" fmla="val 207842"/>
                </a:avLst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60" name="직선 화살표 연결선 459">
              <a:extLst>
                <a:ext uri="{FF2B5EF4-FFF2-40B4-BE49-F238E27FC236}">
                  <a16:creationId xmlns:a16="http://schemas.microsoft.com/office/drawing/2014/main" id="{FC2744D4-EFED-472D-AED0-38079087355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49759" y="2393080"/>
              <a:ext cx="246207" cy="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1" name="직사각형 460">
              <a:extLst>
                <a:ext uri="{FF2B5EF4-FFF2-40B4-BE49-F238E27FC236}">
                  <a16:creationId xmlns:a16="http://schemas.microsoft.com/office/drawing/2014/main" id="{C4C523E3-5008-4B3E-852F-6EB8CB2F31E4}"/>
                </a:ext>
              </a:extLst>
            </p:cNvPr>
            <p:cNvSpPr/>
            <p:nvPr/>
          </p:nvSpPr>
          <p:spPr>
            <a:xfrm>
              <a:off x="3738913" y="2255029"/>
              <a:ext cx="817258" cy="27261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b="1" dirty="0">
                  <a:solidFill>
                    <a:schemeClr val="tx1"/>
                  </a:solidFill>
                </a:rPr>
                <a:t>(train, label)</a:t>
              </a:r>
              <a:endParaRPr lang="ko-KR" altLang="en-US" sz="9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76" name="그룹 475">
            <a:extLst>
              <a:ext uri="{FF2B5EF4-FFF2-40B4-BE49-F238E27FC236}">
                <a16:creationId xmlns:a16="http://schemas.microsoft.com/office/drawing/2014/main" id="{67D30B0E-8F98-483E-BD28-BDD7DBACF4A7}"/>
              </a:ext>
            </a:extLst>
          </p:cNvPr>
          <p:cNvGrpSpPr/>
          <p:nvPr/>
        </p:nvGrpSpPr>
        <p:grpSpPr>
          <a:xfrm>
            <a:off x="2530209" y="3429757"/>
            <a:ext cx="1884698" cy="973902"/>
            <a:chOff x="2641145" y="1898343"/>
            <a:chExt cx="2037142" cy="973902"/>
          </a:xfrm>
        </p:grpSpPr>
        <p:sp>
          <p:nvSpPr>
            <p:cNvPr id="477" name="순서도: 대체 처리 476">
              <a:extLst>
                <a:ext uri="{FF2B5EF4-FFF2-40B4-BE49-F238E27FC236}">
                  <a16:creationId xmlns:a16="http://schemas.microsoft.com/office/drawing/2014/main" id="{7683284C-A15F-4F30-A41E-BF695AA788C7}"/>
                </a:ext>
              </a:extLst>
            </p:cNvPr>
            <p:cNvSpPr/>
            <p:nvPr/>
          </p:nvSpPr>
          <p:spPr>
            <a:xfrm>
              <a:off x="2641145" y="1898343"/>
              <a:ext cx="2037142" cy="973902"/>
            </a:xfrm>
            <a:prstGeom prst="flowChartAlternateProcess">
              <a:avLst/>
            </a:prstGeom>
            <a:solidFill>
              <a:schemeClr val="tx1">
                <a:lumMod val="20000"/>
                <a:lumOff val="8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78" name="그룹 477">
              <a:extLst>
                <a:ext uri="{FF2B5EF4-FFF2-40B4-BE49-F238E27FC236}">
                  <a16:creationId xmlns:a16="http://schemas.microsoft.com/office/drawing/2014/main" id="{F224036D-2BDB-47C9-B508-E8D8B1ED2012}"/>
                </a:ext>
              </a:extLst>
            </p:cNvPr>
            <p:cNvGrpSpPr/>
            <p:nvPr/>
          </p:nvGrpSpPr>
          <p:grpSpPr>
            <a:xfrm>
              <a:off x="2746684" y="2122681"/>
              <a:ext cx="663806" cy="530199"/>
              <a:chOff x="2855300" y="2126549"/>
              <a:chExt cx="1062478" cy="530199"/>
            </a:xfrm>
          </p:grpSpPr>
          <p:sp>
            <p:nvSpPr>
              <p:cNvPr id="482" name="직사각형 481">
                <a:extLst>
                  <a:ext uri="{FF2B5EF4-FFF2-40B4-BE49-F238E27FC236}">
                    <a16:creationId xmlns:a16="http://schemas.microsoft.com/office/drawing/2014/main" id="{AACB0FD3-1D01-464E-B999-5218FC159008}"/>
                  </a:ext>
                </a:extLst>
              </p:cNvPr>
              <p:cNvSpPr/>
              <p:nvPr/>
            </p:nvSpPr>
            <p:spPr>
              <a:xfrm rot="5400000">
                <a:off x="2778625" y="2337903"/>
                <a:ext cx="270287" cy="116938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83" name="직사각형 482">
                <a:extLst>
                  <a:ext uri="{FF2B5EF4-FFF2-40B4-BE49-F238E27FC236}">
                    <a16:creationId xmlns:a16="http://schemas.microsoft.com/office/drawing/2014/main" id="{7792DA4F-5851-4E9A-98A4-EC2D8B2311E3}"/>
                  </a:ext>
                </a:extLst>
              </p:cNvPr>
              <p:cNvSpPr/>
              <p:nvPr/>
            </p:nvSpPr>
            <p:spPr>
              <a:xfrm rot="5400000">
                <a:off x="2897017" y="2338368"/>
                <a:ext cx="269360" cy="116938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84" name="직사각형 483">
                <a:extLst>
                  <a:ext uri="{FF2B5EF4-FFF2-40B4-BE49-F238E27FC236}">
                    <a16:creationId xmlns:a16="http://schemas.microsoft.com/office/drawing/2014/main" id="{35B832F5-81FC-4884-B7C0-FF300959CC36}"/>
                  </a:ext>
                </a:extLst>
              </p:cNvPr>
              <p:cNvSpPr/>
              <p:nvPr/>
            </p:nvSpPr>
            <p:spPr>
              <a:xfrm rot="5400000">
                <a:off x="3017433" y="2203224"/>
                <a:ext cx="270287" cy="116938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85" name="직사각형 484">
                <a:extLst>
                  <a:ext uri="{FF2B5EF4-FFF2-40B4-BE49-F238E27FC236}">
                    <a16:creationId xmlns:a16="http://schemas.microsoft.com/office/drawing/2014/main" id="{32BAB146-7D72-4F8D-8385-FFF981BAB486}"/>
                  </a:ext>
                </a:extLst>
              </p:cNvPr>
              <p:cNvSpPr/>
              <p:nvPr/>
            </p:nvSpPr>
            <p:spPr>
              <a:xfrm rot="5400000">
                <a:off x="3132872" y="2338369"/>
                <a:ext cx="269360" cy="116938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86" name="직사각형 485">
                <a:extLst>
                  <a:ext uri="{FF2B5EF4-FFF2-40B4-BE49-F238E27FC236}">
                    <a16:creationId xmlns:a16="http://schemas.microsoft.com/office/drawing/2014/main" id="{D63CA9C1-9CB3-4A92-B696-1C8A4A473336}"/>
                  </a:ext>
                </a:extLst>
              </p:cNvPr>
              <p:cNvSpPr/>
              <p:nvPr/>
            </p:nvSpPr>
            <p:spPr>
              <a:xfrm rot="5400000">
                <a:off x="3245940" y="2337904"/>
                <a:ext cx="270287" cy="116938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87" name="직사각형 486">
                <a:extLst>
                  <a:ext uri="{FF2B5EF4-FFF2-40B4-BE49-F238E27FC236}">
                    <a16:creationId xmlns:a16="http://schemas.microsoft.com/office/drawing/2014/main" id="{0DD09421-20EB-4FF2-94B5-3B0EB1998A1E}"/>
                  </a:ext>
                </a:extLst>
              </p:cNvPr>
              <p:cNvSpPr/>
              <p:nvPr/>
            </p:nvSpPr>
            <p:spPr>
              <a:xfrm rot="5400000">
                <a:off x="3364330" y="2463599"/>
                <a:ext cx="269360" cy="116938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88" name="직사각형 487">
                <a:extLst>
                  <a:ext uri="{FF2B5EF4-FFF2-40B4-BE49-F238E27FC236}">
                    <a16:creationId xmlns:a16="http://schemas.microsoft.com/office/drawing/2014/main" id="{B2F4E483-AC86-4780-BBC3-62ED4C193538}"/>
                  </a:ext>
                </a:extLst>
              </p:cNvPr>
              <p:cNvSpPr/>
              <p:nvPr/>
            </p:nvSpPr>
            <p:spPr>
              <a:xfrm rot="5400000">
                <a:off x="3481795" y="2337904"/>
                <a:ext cx="270287" cy="116938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89" name="직사각형 488">
                <a:extLst>
                  <a:ext uri="{FF2B5EF4-FFF2-40B4-BE49-F238E27FC236}">
                    <a16:creationId xmlns:a16="http://schemas.microsoft.com/office/drawing/2014/main" id="{7D926649-B254-43BC-AE58-E64438ABA8A8}"/>
                  </a:ext>
                </a:extLst>
              </p:cNvPr>
              <p:cNvSpPr/>
              <p:nvPr/>
            </p:nvSpPr>
            <p:spPr>
              <a:xfrm rot="5400000">
                <a:off x="3600187" y="2338369"/>
                <a:ext cx="269360" cy="116938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90" name="직사각형 489">
                <a:extLst>
                  <a:ext uri="{FF2B5EF4-FFF2-40B4-BE49-F238E27FC236}">
                    <a16:creationId xmlns:a16="http://schemas.microsoft.com/office/drawing/2014/main" id="{1BB92A28-5B39-4840-8EAB-E829E696D352}"/>
                  </a:ext>
                </a:extLst>
              </p:cNvPr>
              <p:cNvSpPr/>
              <p:nvPr/>
            </p:nvSpPr>
            <p:spPr>
              <a:xfrm rot="5400000">
                <a:off x="3724629" y="2202760"/>
                <a:ext cx="269360" cy="116938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491" name="연결선: 꺾임 490">
                <a:extLst>
                  <a:ext uri="{FF2B5EF4-FFF2-40B4-BE49-F238E27FC236}">
                    <a16:creationId xmlns:a16="http://schemas.microsoft.com/office/drawing/2014/main" id="{16FF9F61-08BB-4286-8C26-C01FC5CAA881}"/>
                  </a:ext>
                </a:extLst>
              </p:cNvPr>
              <p:cNvCxnSpPr>
                <a:cxnSpLocks/>
                <a:stCxn id="482" idx="1"/>
                <a:endCxn id="484" idx="1"/>
              </p:cNvCxnSpPr>
              <p:nvPr/>
            </p:nvCxnSpPr>
            <p:spPr>
              <a:xfrm rot="5400000" flipH="1" flipV="1">
                <a:off x="2965833" y="2074486"/>
                <a:ext cx="134679" cy="238808"/>
              </a:xfrm>
              <a:prstGeom prst="bentConnector3">
                <a:avLst>
                  <a:gd name="adj1" fmla="val 211215"/>
                </a:avLst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2" name="연결선: 꺾임 491">
                <a:extLst>
                  <a:ext uri="{FF2B5EF4-FFF2-40B4-BE49-F238E27FC236}">
                    <a16:creationId xmlns:a16="http://schemas.microsoft.com/office/drawing/2014/main" id="{BC6EBA01-26DC-4900-A5F2-3F3B2A4C2D9C}"/>
                  </a:ext>
                </a:extLst>
              </p:cNvPr>
              <p:cNvCxnSpPr>
                <a:cxnSpLocks/>
                <a:stCxn id="485" idx="3"/>
                <a:endCxn id="487" idx="3"/>
              </p:cNvCxnSpPr>
              <p:nvPr/>
            </p:nvCxnSpPr>
            <p:spPr>
              <a:xfrm rot="16200000" flipH="1">
                <a:off x="3320665" y="2478404"/>
                <a:ext cx="125230" cy="231458"/>
              </a:xfrm>
              <a:prstGeom prst="bentConnector3">
                <a:avLst>
                  <a:gd name="adj1" fmla="val 222895"/>
                </a:avLst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3" name="연결선: 꺾임 492">
                <a:extLst>
                  <a:ext uri="{FF2B5EF4-FFF2-40B4-BE49-F238E27FC236}">
                    <a16:creationId xmlns:a16="http://schemas.microsoft.com/office/drawing/2014/main" id="{AC25595D-01CF-4563-AC4E-5F34C1614F73}"/>
                  </a:ext>
                </a:extLst>
              </p:cNvPr>
              <p:cNvCxnSpPr>
                <a:cxnSpLocks/>
                <a:stCxn id="488" idx="1"/>
                <a:endCxn id="490" idx="1"/>
              </p:cNvCxnSpPr>
              <p:nvPr/>
            </p:nvCxnSpPr>
            <p:spPr>
              <a:xfrm rot="5400000" flipH="1" flipV="1">
                <a:off x="3670783" y="2072705"/>
                <a:ext cx="134680" cy="242371"/>
              </a:xfrm>
              <a:prstGeom prst="bentConnector3">
                <a:avLst>
                  <a:gd name="adj1" fmla="val 207842"/>
                </a:avLst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79" name="직선 화살표 연결선 478">
              <a:extLst>
                <a:ext uri="{FF2B5EF4-FFF2-40B4-BE49-F238E27FC236}">
                  <a16:creationId xmlns:a16="http://schemas.microsoft.com/office/drawing/2014/main" id="{A0443F2F-D267-40FF-B313-0ACF3A9EAFF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49759" y="2393080"/>
              <a:ext cx="246207" cy="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0" name="직사각형 479">
              <a:extLst>
                <a:ext uri="{FF2B5EF4-FFF2-40B4-BE49-F238E27FC236}">
                  <a16:creationId xmlns:a16="http://schemas.microsoft.com/office/drawing/2014/main" id="{AB343DEB-3480-4CD3-903C-F90A7898BE17}"/>
                </a:ext>
              </a:extLst>
            </p:cNvPr>
            <p:cNvSpPr/>
            <p:nvPr/>
          </p:nvSpPr>
          <p:spPr>
            <a:xfrm>
              <a:off x="3738913" y="2255029"/>
              <a:ext cx="817258" cy="27261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b="1" dirty="0">
                  <a:solidFill>
                    <a:schemeClr val="tx1"/>
                  </a:solidFill>
                </a:rPr>
                <a:t>(train, label)</a:t>
              </a:r>
              <a:endParaRPr lang="ko-KR" altLang="en-US" sz="9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97" name="그룹 496">
            <a:extLst>
              <a:ext uri="{FF2B5EF4-FFF2-40B4-BE49-F238E27FC236}">
                <a16:creationId xmlns:a16="http://schemas.microsoft.com/office/drawing/2014/main" id="{B642D98F-225C-4A46-9F74-A66F780A2B55}"/>
              </a:ext>
            </a:extLst>
          </p:cNvPr>
          <p:cNvGrpSpPr/>
          <p:nvPr/>
        </p:nvGrpSpPr>
        <p:grpSpPr>
          <a:xfrm>
            <a:off x="2537634" y="4547991"/>
            <a:ext cx="1884698" cy="973902"/>
            <a:chOff x="2641145" y="1898343"/>
            <a:chExt cx="2037142" cy="973902"/>
          </a:xfrm>
        </p:grpSpPr>
        <p:sp>
          <p:nvSpPr>
            <p:cNvPr id="498" name="순서도: 대체 처리 497">
              <a:extLst>
                <a:ext uri="{FF2B5EF4-FFF2-40B4-BE49-F238E27FC236}">
                  <a16:creationId xmlns:a16="http://schemas.microsoft.com/office/drawing/2014/main" id="{B897519A-C537-4080-937E-D1EA2E69ACF9}"/>
                </a:ext>
              </a:extLst>
            </p:cNvPr>
            <p:cNvSpPr/>
            <p:nvPr/>
          </p:nvSpPr>
          <p:spPr>
            <a:xfrm>
              <a:off x="2641145" y="1898343"/>
              <a:ext cx="2037142" cy="973902"/>
            </a:xfrm>
            <a:prstGeom prst="flowChartAlternateProcess">
              <a:avLst/>
            </a:prstGeom>
            <a:solidFill>
              <a:schemeClr val="tx1">
                <a:lumMod val="20000"/>
                <a:lumOff val="8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99" name="그룹 498">
              <a:extLst>
                <a:ext uri="{FF2B5EF4-FFF2-40B4-BE49-F238E27FC236}">
                  <a16:creationId xmlns:a16="http://schemas.microsoft.com/office/drawing/2014/main" id="{734C5CE6-7CC7-4D78-AE45-3A77CCEC6CBC}"/>
                </a:ext>
              </a:extLst>
            </p:cNvPr>
            <p:cNvGrpSpPr/>
            <p:nvPr/>
          </p:nvGrpSpPr>
          <p:grpSpPr>
            <a:xfrm>
              <a:off x="2746684" y="2122681"/>
              <a:ext cx="663806" cy="530199"/>
              <a:chOff x="2855300" y="2126549"/>
              <a:chExt cx="1062478" cy="530199"/>
            </a:xfrm>
          </p:grpSpPr>
          <p:sp>
            <p:nvSpPr>
              <p:cNvPr id="503" name="직사각형 502">
                <a:extLst>
                  <a:ext uri="{FF2B5EF4-FFF2-40B4-BE49-F238E27FC236}">
                    <a16:creationId xmlns:a16="http://schemas.microsoft.com/office/drawing/2014/main" id="{2D3F47F9-027E-49A3-8ACE-0E0488224714}"/>
                  </a:ext>
                </a:extLst>
              </p:cNvPr>
              <p:cNvSpPr/>
              <p:nvPr/>
            </p:nvSpPr>
            <p:spPr>
              <a:xfrm rot="5400000">
                <a:off x="2778625" y="2337903"/>
                <a:ext cx="270287" cy="116938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04" name="직사각형 503">
                <a:extLst>
                  <a:ext uri="{FF2B5EF4-FFF2-40B4-BE49-F238E27FC236}">
                    <a16:creationId xmlns:a16="http://schemas.microsoft.com/office/drawing/2014/main" id="{B7D99F0B-D369-4006-9316-F76FC9AE5816}"/>
                  </a:ext>
                </a:extLst>
              </p:cNvPr>
              <p:cNvSpPr/>
              <p:nvPr/>
            </p:nvSpPr>
            <p:spPr>
              <a:xfrm rot="5400000">
                <a:off x="2897017" y="2338368"/>
                <a:ext cx="269360" cy="116938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05" name="직사각형 504">
                <a:extLst>
                  <a:ext uri="{FF2B5EF4-FFF2-40B4-BE49-F238E27FC236}">
                    <a16:creationId xmlns:a16="http://schemas.microsoft.com/office/drawing/2014/main" id="{60D55334-3A01-4465-A19A-88CD0DDB7E36}"/>
                  </a:ext>
                </a:extLst>
              </p:cNvPr>
              <p:cNvSpPr/>
              <p:nvPr/>
            </p:nvSpPr>
            <p:spPr>
              <a:xfrm rot="5400000">
                <a:off x="3017433" y="2203224"/>
                <a:ext cx="270287" cy="116938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06" name="직사각형 505">
                <a:extLst>
                  <a:ext uri="{FF2B5EF4-FFF2-40B4-BE49-F238E27FC236}">
                    <a16:creationId xmlns:a16="http://schemas.microsoft.com/office/drawing/2014/main" id="{92A33EAC-F333-4151-8446-24B75C620E2C}"/>
                  </a:ext>
                </a:extLst>
              </p:cNvPr>
              <p:cNvSpPr/>
              <p:nvPr/>
            </p:nvSpPr>
            <p:spPr>
              <a:xfrm rot="5400000">
                <a:off x="3132872" y="2338369"/>
                <a:ext cx="269360" cy="116938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07" name="직사각형 506">
                <a:extLst>
                  <a:ext uri="{FF2B5EF4-FFF2-40B4-BE49-F238E27FC236}">
                    <a16:creationId xmlns:a16="http://schemas.microsoft.com/office/drawing/2014/main" id="{0A4BFCB3-8426-4DF5-9E0A-A17D3C8F121F}"/>
                  </a:ext>
                </a:extLst>
              </p:cNvPr>
              <p:cNvSpPr/>
              <p:nvPr/>
            </p:nvSpPr>
            <p:spPr>
              <a:xfrm rot="5400000">
                <a:off x="3245940" y="2337904"/>
                <a:ext cx="270287" cy="116938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08" name="직사각형 507">
                <a:extLst>
                  <a:ext uri="{FF2B5EF4-FFF2-40B4-BE49-F238E27FC236}">
                    <a16:creationId xmlns:a16="http://schemas.microsoft.com/office/drawing/2014/main" id="{ECC2BAAC-4FF3-49E8-A375-21E2130AE2C1}"/>
                  </a:ext>
                </a:extLst>
              </p:cNvPr>
              <p:cNvSpPr/>
              <p:nvPr/>
            </p:nvSpPr>
            <p:spPr>
              <a:xfrm rot="5400000">
                <a:off x="3364330" y="2463599"/>
                <a:ext cx="269360" cy="116938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09" name="직사각형 508">
                <a:extLst>
                  <a:ext uri="{FF2B5EF4-FFF2-40B4-BE49-F238E27FC236}">
                    <a16:creationId xmlns:a16="http://schemas.microsoft.com/office/drawing/2014/main" id="{43C070EE-2956-4462-8CB2-3FE07CD6BECA}"/>
                  </a:ext>
                </a:extLst>
              </p:cNvPr>
              <p:cNvSpPr/>
              <p:nvPr/>
            </p:nvSpPr>
            <p:spPr>
              <a:xfrm rot="5400000">
                <a:off x="3481795" y="2337904"/>
                <a:ext cx="270287" cy="116938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10" name="직사각형 509">
                <a:extLst>
                  <a:ext uri="{FF2B5EF4-FFF2-40B4-BE49-F238E27FC236}">
                    <a16:creationId xmlns:a16="http://schemas.microsoft.com/office/drawing/2014/main" id="{A369C919-CE12-44E3-8706-A8AE5EA6C728}"/>
                  </a:ext>
                </a:extLst>
              </p:cNvPr>
              <p:cNvSpPr/>
              <p:nvPr/>
            </p:nvSpPr>
            <p:spPr>
              <a:xfrm rot="5400000">
                <a:off x="3600187" y="2338369"/>
                <a:ext cx="269360" cy="116938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11" name="직사각형 510">
                <a:extLst>
                  <a:ext uri="{FF2B5EF4-FFF2-40B4-BE49-F238E27FC236}">
                    <a16:creationId xmlns:a16="http://schemas.microsoft.com/office/drawing/2014/main" id="{285025E8-08B4-45D7-9311-79E25C4D586B}"/>
                  </a:ext>
                </a:extLst>
              </p:cNvPr>
              <p:cNvSpPr/>
              <p:nvPr/>
            </p:nvSpPr>
            <p:spPr>
              <a:xfrm rot="5400000">
                <a:off x="3724629" y="2202760"/>
                <a:ext cx="269360" cy="116938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512" name="연결선: 꺾임 511">
                <a:extLst>
                  <a:ext uri="{FF2B5EF4-FFF2-40B4-BE49-F238E27FC236}">
                    <a16:creationId xmlns:a16="http://schemas.microsoft.com/office/drawing/2014/main" id="{0917975D-090F-4901-AC5F-05ADFC45AE33}"/>
                  </a:ext>
                </a:extLst>
              </p:cNvPr>
              <p:cNvCxnSpPr>
                <a:cxnSpLocks/>
                <a:stCxn id="503" idx="1"/>
                <a:endCxn id="505" idx="1"/>
              </p:cNvCxnSpPr>
              <p:nvPr/>
            </p:nvCxnSpPr>
            <p:spPr>
              <a:xfrm rot="5400000" flipH="1" flipV="1">
                <a:off x="2965833" y="2074486"/>
                <a:ext cx="134679" cy="238808"/>
              </a:xfrm>
              <a:prstGeom prst="bentConnector3">
                <a:avLst>
                  <a:gd name="adj1" fmla="val 211215"/>
                </a:avLst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3" name="연결선: 꺾임 512">
                <a:extLst>
                  <a:ext uri="{FF2B5EF4-FFF2-40B4-BE49-F238E27FC236}">
                    <a16:creationId xmlns:a16="http://schemas.microsoft.com/office/drawing/2014/main" id="{16695535-B9AE-4D09-8860-49A1AB27D155}"/>
                  </a:ext>
                </a:extLst>
              </p:cNvPr>
              <p:cNvCxnSpPr>
                <a:cxnSpLocks/>
                <a:stCxn id="506" idx="3"/>
                <a:endCxn id="508" idx="3"/>
              </p:cNvCxnSpPr>
              <p:nvPr/>
            </p:nvCxnSpPr>
            <p:spPr>
              <a:xfrm rot="16200000" flipH="1">
                <a:off x="3320665" y="2478404"/>
                <a:ext cx="125230" cy="231458"/>
              </a:xfrm>
              <a:prstGeom prst="bentConnector3">
                <a:avLst>
                  <a:gd name="adj1" fmla="val 222895"/>
                </a:avLst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4" name="연결선: 꺾임 513">
                <a:extLst>
                  <a:ext uri="{FF2B5EF4-FFF2-40B4-BE49-F238E27FC236}">
                    <a16:creationId xmlns:a16="http://schemas.microsoft.com/office/drawing/2014/main" id="{3FE61506-79DF-4EE0-870A-B452EB3B984B}"/>
                  </a:ext>
                </a:extLst>
              </p:cNvPr>
              <p:cNvCxnSpPr>
                <a:cxnSpLocks/>
                <a:stCxn id="509" idx="1"/>
                <a:endCxn id="511" idx="1"/>
              </p:cNvCxnSpPr>
              <p:nvPr/>
            </p:nvCxnSpPr>
            <p:spPr>
              <a:xfrm rot="5400000" flipH="1" flipV="1">
                <a:off x="3670783" y="2072705"/>
                <a:ext cx="134680" cy="242371"/>
              </a:xfrm>
              <a:prstGeom prst="bentConnector3">
                <a:avLst>
                  <a:gd name="adj1" fmla="val 207842"/>
                </a:avLst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00" name="직선 화살표 연결선 499">
              <a:extLst>
                <a:ext uri="{FF2B5EF4-FFF2-40B4-BE49-F238E27FC236}">
                  <a16:creationId xmlns:a16="http://schemas.microsoft.com/office/drawing/2014/main" id="{93EA2720-5C11-436F-968C-3DEF7615B8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49759" y="2393080"/>
              <a:ext cx="246207" cy="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1" name="직사각형 500">
              <a:extLst>
                <a:ext uri="{FF2B5EF4-FFF2-40B4-BE49-F238E27FC236}">
                  <a16:creationId xmlns:a16="http://schemas.microsoft.com/office/drawing/2014/main" id="{651A2C64-3266-46A5-B9BE-1D9080CCDFC1}"/>
                </a:ext>
              </a:extLst>
            </p:cNvPr>
            <p:cNvSpPr/>
            <p:nvPr/>
          </p:nvSpPr>
          <p:spPr>
            <a:xfrm>
              <a:off x="3738913" y="2255029"/>
              <a:ext cx="817258" cy="27261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b="1" dirty="0">
                  <a:solidFill>
                    <a:schemeClr val="tx1"/>
                  </a:solidFill>
                </a:rPr>
                <a:t>(train, label)</a:t>
              </a:r>
              <a:endParaRPr lang="ko-KR" altLang="en-US" sz="900" b="1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631" name="연결선: 꺾임 630">
            <a:extLst>
              <a:ext uri="{FF2B5EF4-FFF2-40B4-BE49-F238E27FC236}">
                <a16:creationId xmlns:a16="http://schemas.microsoft.com/office/drawing/2014/main" id="{C9B1E6A8-B0D7-482C-BFB9-7BEF2AAD9B96}"/>
              </a:ext>
            </a:extLst>
          </p:cNvPr>
          <p:cNvCxnSpPr>
            <a:cxnSpLocks/>
            <a:stCxn id="539" idx="0"/>
            <a:endCxn id="601" idx="1"/>
          </p:cNvCxnSpPr>
          <p:nvPr/>
        </p:nvCxnSpPr>
        <p:spPr>
          <a:xfrm flipV="1">
            <a:off x="7725602" y="1081024"/>
            <a:ext cx="566891" cy="2250212"/>
          </a:xfrm>
          <a:prstGeom prst="bentConnector3">
            <a:avLst>
              <a:gd name="adj1" fmla="val 52212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4" name="연결선: 꺾임 633">
            <a:extLst>
              <a:ext uri="{FF2B5EF4-FFF2-40B4-BE49-F238E27FC236}">
                <a16:creationId xmlns:a16="http://schemas.microsoft.com/office/drawing/2014/main" id="{DC598757-7334-49D2-98AE-00F82ADFD6B2}"/>
              </a:ext>
            </a:extLst>
          </p:cNvPr>
          <p:cNvCxnSpPr>
            <a:cxnSpLocks/>
            <a:stCxn id="539" idx="0"/>
            <a:endCxn id="782" idx="1"/>
          </p:cNvCxnSpPr>
          <p:nvPr/>
        </p:nvCxnSpPr>
        <p:spPr>
          <a:xfrm flipV="1">
            <a:off x="7725602" y="2460614"/>
            <a:ext cx="567764" cy="870622"/>
          </a:xfrm>
          <a:prstGeom prst="bentConnector3">
            <a:avLst>
              <a:gd name="adj1" fmla="val 51656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0" name="연결선: 꺾임 639">
            <a:extLst>
              <a:ext uri="{FF2B5EF4-FFF2-40B4-BE49-F238E27FC236}">
                <a16:creationId xmlns:a16="http://schemas.microsoft.com/office/drawing/2014/main" id="{C4E0E312-369F-4C04-8144-56B5F76F88B1}"/>
              </a:ext>
            </a:extLst>
          </p:cNvPr>
          <p:cNvCxnSpPr>
            <a:cxnSpLocks/>
            <a:stCxn id="539" idx="0"/>
            <a:endCxn id="798" idx="1"/>
          </p:cNvCxnSpPr>
          <p:nvPr/>
        </p:nvCxnSpPr>
        <p:spPr>
          <a:xfrm>
            <a:off x="7725602" y="3331236"/>
            <a:ext cx="586129" cy="540414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3" name="연결선: 꺾임 642">
            <a:extLst>
              <a:ext uri="{FF2B5EF4-FFF2-40B4-BE49-F238E27FC236}">
                <a16:creationId xmlns:a16="http://schemas.microsoft.com/office/drawing/2014/main" id="{F2735C80-FE91-43E9-B3C9-960C3AF7FB6D}"/>
              </a:ext>
            </a:extLst>
          </p:cNvPr>
          <p:cNvCxnSpPr>
            <a:cxnSpLocks/>
            <a:stCxn id="539" idx="0"/>
            <a:endCxn id="814" idx="1"/>
          </p:cNvCxnSpPr>
          <p:nvPr/>
        </p:nvCxnSpPr>
        <p:spPr>
          <a:xfrm>
            <a:off x="7725602" y="3331236"/>
            <a:ext cx="590631" cy="1901896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9" name="그룹 778">
            <a:extLst>
              <a:ext uri="{FF2B5EF4-FFF2-40B4-BE49-F238E27FC236}">
                <a16:creationId xmlns:a16="http://schemas.microsoft.com/office/drawing/2014/main" id="{C8ADCDE3-F307-4E59-93D3-D72236AF93FE}"/>
              </a:ext>
            </a:extLst>
          </p:cNvPr>
          <p:cNvGrpSpPr/>
          <p:nvPr/>
        </p:nvGrpSpPr>
        <p:grpSpPr>
          <a:xfrm>
            <a:off x="10119316" y="534970"/>
            <a:ext cx="1466637" cy="1106157"/>
            <a:chOff x="10389483" y="1203936"/>
            <a:chExt cx="1712232" cy="1092108"/>
          </a:xfrm>
        </p:grpSpPr>
        <p:sp>
          <p:nvSpPr>
            <p:cNvPr id="753" name="순서도: 대체 처리 752">
              <a:extLst>
                <a:ext uri="{FF2B5EF4-FFF2-40B4-BE49-F238E27FC236}">
                  <a16:creationId xmlns:a16="http://schemas.microsoft.com/office/drawing/2014/main" id="{ED73960E-AC66-4B62-94E1-CE7B2CA89539}"/>
                </a:ext>
              </a:extLst>
            </p:cNvPr>
            <p:cNvSpPr/>
            <p:nvPr/>
          </p:nvSpPr>
          <p:spPr>
            <a:xfrm>
              <a:off x="10389483" y="1203936"/>
              <a:ext cx="1712232" cy="1092108"/>
            </a:xfrm>
            <a:prstGeom prst="flowChartAlternateProcess">
              <a:avLst/>
            </a:prstGeom>
            <a:solidFill>
              <a:schemeClr val="tx1">
                <a:lumMod val="20000"/>
                <a:lumOff val="8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cxnSp>
          <p:nvCxnSpPr>
            <p:cNvPr id="754" name="직선 화살표 연결선 753">
              <a:extLst>
                <a:ext uri="{FF2B5EF4-FFF2-40B4-BE49-F238E27FC236}">
                  <a16:creationId xmlns:a16="http://schemas.microsoft.com/office/drawing/2014/main" id="{C66DC214-BA19-42B7-91D6-EB5C13BB8514}"/>
                </a:ext>
              </a:extLst>
            </p:cNvPr>
            <p:cNvCxnSpPr>
              <a:cxnSpLocks/>
              <a:stCxn id="755" idx="3"/>
              <a:endCxn id="756" idx="1"/>
            </p:cNvCxnSpPr>
            <p:nvPr/>
          </p:nvCxnSpPr>
          <p:spPr>
            <a:xfrm flipV="1">
              <a:off x="11097149" y="1538995"/>
              <a:ext cx="254144" cy="326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5" name="직사각형 754">
              <a:extLst>
                <a:ext uri="{FF2B5EF4-FFF2-40B4-BE49-F238E27FC236}">
                  <a16:creationId xmlns:a16="http://schemas.microsoft.com/office/drawing/2014/main" id="{B1C5B40F-1249-463F-9BBE-479EA05A1E0F}"/>
                </a:ext>
              </a:extLst>
            </p:cNvPr>
            <p:cNvSpPr/>
            <p:nvPr/>
          </p:nvSpPr>
          <p:spPr>
            <a:xfrm>
              <a:off x="10478260" y="1398442"/>
              <a:ext cx="618889" cy="28762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 dirty="0">
                  <a:solidFill>
                    <a:schemeClr val="tx1"/>
                  </a:solidFill>
                </a:rPr>
                <a:t>Batch</a:t>
              </a:r>
              <a:endParaRPr lang="ko-KR" altLang="en-US" sz="1050" b="1" dirty="0">
                <a:solidFill>
                  <a:schemeClr val="tx1"/>
                </a:solidFill>
              </a:endParaRPr>
            </a:p>
          </p:txBody>
        </p:sp>
        <p:sp>
          <p:nvSpPr>
            <p:cNvPr id="756" name="직사각형 755">
              <a:extLst>
                <a:ext uri="{FF2B5EF4-FFF2-40B4-BE49-F238E27FC236}">
                  <a16:creationId xmlns:a16="http://schemas.microsoft.com/office/drawing/2014/main" id="{137F248D-9CCF-43B1-998E-701E020EE656}"/>
                </a:ext>
              </a:extLst>
            </p:cNvPr>
            <p:cNvSpPr/>
            <p:nvPr/>
          </p:nvSpPr>
          <p:spPr>
            <a:xfrm>
              <a:off x="11351293" y="1395180"/>
              <a:ext cx="671712" cy="28762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 dirty="0">
                  <a:solidFill>
                    <a:schemeClr val="tx1"/>
                  </a:solidFill>
                </a:rPr>
                <a:t>Test</a:t>
              </a:r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758" name="직사각형 757">
              <a:extLst>
                <a:ext uri="{FF2B5EF4-FFF2-40B4-BE49-F238E27FC236}">
                  <a16:creationId xmlns:a16="http://schemas.microsoft.com/office/drawing/2014/main" id="{326F8A6C-0AA3-4B81-9A53-568FC82283DB}"/>
                </a:ext>
              </a:extLst>
            </p:cNvPr>
            <p:cNvSpPr/>
            <p:nvPr/>
          </p:nvSpPr>
          <p:spPr>
            <a:xfrm>
              <a:off x="11351293" y="1898342"/>
              <a:ext cx="671712" cy="27768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b="1" dirty="0">
                  <a:solidFill>
                    <a:schemeClr val="tx1"/>
                  </a:solidFill>
                </a:rPr>
                <a:t>test </a:t>
              </a:r>
            </a:p>
            <a:p>
              <a:pPr algn="ctr"/>
              <a:r>
                <a:rPr lang="en-US" altLang="ko-KR" sz="900" b="1" dirty="0">
                  <a:solidFill>
                    <a:schemeClr val="tx1"/>
                  </a:solidFill>
                </a:rPr>
                <a:t>Loss</a:t>
              </a:r>
              <a:endParaRPr lang="ko-KR" altLang="en-US" sz="900" b="1" dirty="0">
                <a:solidFill>
                  <a:schemeClr val="tx1"/>
                </a:solidFill>
              </a:endParaRPr>
            </a:p>
          </p:txBody>
        </p:sp>
        <p:cxnSp>
          <p:nvCxnSpPr>
            <p:cNvPr id="763" name="직선 화살표 연결선 762">
              <a:extLst>
                <a:ext uri="{FF2B5EF4-FFF2-40B4-BE49-F238E27FC236}">
                  <a16:creationId xmlns:a16="http://schemas.microsoft.com/office/drawing/2014/main" id="{9014D89D-647D-4481-8A3E-FFB53E4B05EA}"/>
                </a:ext>
              </a:extLst>
            </p:cNvPr>
            <p:cNvCxnSpPr>
              <a:cxnSpLocks/>
              <a:stCxn id="756" idx="2"/>
              <a:endCxn id="758" idx="0"/>
            </p:cNvCxnSpPr>
            <p:nvPr/>
          </p:nvCxnSpPr>
          <p:spPr>
            <a:xfrm>
              <a:off x="11687149" y="1682809"/>
              <a:ext cx="0" cy="21553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73" name="직선 화살표 연결선 772">
            <a:extLst>
              <a:ext uri="{FF2B5EF4-FFF2-40B4-BE49-F238E27FC236}">
                <a16:creationId xmlns:a16="http://schemas.microsoft.com/office/drawing/2014/main" id="{B837E17A-7DEC-4BDE-8B7F-A22C2B3BE0C0}"/>
              </a:ext>
            </a:extLst>
          </p:cNvPr>
          <p:cNvCxnSpPr>
            <a:cxnSpLocks/>
            <a:stCxn id="601" idx="3"/>
            <a:endCxn id="753" idx="1"/>
          </p:cNvCxnSpPr>
          <p:nvPr/>
        </p:nvCxnSpPr>
        <p:spPr>
          <a:xfrm>
            <a:off x="9750240" y="1081024"/>
            <a:ext cx="369077" cy="702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81" name="그룹 780">
            <a:extLst>
              <a:ext uri="{FF2B5EF4-FFF2-40B4-BE49-F238E27FC236}">
                <a16:creationId xmlns:a16="http://schemas.microsoft.com/office/drawing/2014/main" id="{216B2051-B303-4FC8-AF4C-F384372DD427}"/>
              </a:ext>
            </a:extLst>
          </p:cNvPr>
          <p:cNvGrpSpPr/>
          <p:nvPr/>
        </p:nvGrpSpPr>
        <p:grpSpPr>
          <a:xfrm>
            <a:off x="8293365" y="1914560"/>
            <a:ext cx="1457747" cy="1092108"/>
            <a:chOff x="8471054" y="1201015"/>
            <a:chExt cx="1733431" cy="1092108"/>
          </a:xfrm>
        </p:grpSpPr>
        <p:sp>
          <p:nvSpPr>
            <p:cNvPr id="782" name="순서도: 대체 처리 781">
              <a:extLst>
                <a:ext uri="{FF2B5EF4-FFF2-40B4-BE49-F238E27FC236}">
                  <a16:creationId xmlns:a16="http://schemas.microsoft.com/office/drawing/2014/main" id="{B3855D2C-7E67-40A3-AE1C-5AD6AC7A3833}"/>
                </a:ext>
              </a:extLst>
            </p:cNvPr>
            <p:cNvSpPr/>
            <p:nvPr/>
          </p:nvSpPr>
          <p:spPr>
            <a:xfrm>
              <a:off x="8471054" y="1201015"/>
              <a:ext cx="1733431" cy="1092108"/>
            </a:xfrm>
            <a:prstGeom prst="flowChartAlternateProcess">
              <a:avLst/>
            </a:prstGeom>
            <a:solidFill>
              <a:schemeClr val="tx1">
                <a:lumMod val="20000"/>
                <a:lumOff val="8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783" name="직선 화살표 연결선 782">
              <a:extLst>
                <a:ext uri="{FF2B5EF4-FFF2-40B4-BE49-F238E27FC236}">
                  <a16:creationId xmlns:a16="http://schemas.microsoft.com/office/drawing/2014/main" id="{796D7AAB-F90D-4FB7-BC1C-66954DBDC4D5}"/>
                </a:ext>
              </a:extLst>
            </p:cNvPr>
            <p:cNvCxnSpPr>
              <a:cxnSpLocks/>
              <a:stCxn id="785" idx="3"/>
              <a:endCxn id="786" idx="1"/>
            </p:cNvCxnSpPr>
            <p:nvPr/>
          </p:nvCxnSpPr>
          <p:spPr>
            <a:xfrm>
              <a:off x="9176501" y="1538995"/>
              <a:ext cx="266228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5" name="직사각형 784">
              <a:extLst>
                <a:ext uri="{FF2B5EF4-FFF2-40B4-BE49-F238E27FC236}">
                  <a16:creationId xmlns:a16="http://schemas.microsoft.com/office/drawing/2014/main" id="{A7DEA4E5-C434-498D-B558-A073A2141004}"/>
                </a:ext>
              </a:extLst>
            </p:cNvPr>
            <p:cNvSpPr/>
            <p:nvPr/>
          </p:nvSpPr>
          <p:spPr>
            <a:xfrm>
              <a:off x="8549080" y="1395180"/>
              <a:ext cx="627421" cy="28762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 dirty="0">
                  <a:solidFill>
                    <a:schemeClr val="tx1"/>
                  </a:solidFill>
                </a:rPr>
                <a:t>Batch</a:t>
              </a:r>
              <a:endParaRPr lang="ko-KR" altLang="en-US" sz="1050" b="1" dirty="0">
                <a:solidFill>
                  <a:schemeClr val="tx1"/>
                </a:solidFill>
              </a:endParaRPr>
            </a:p>
          </p:txBody>
        </p:sp>
        <p:sp>
          <p:nvSpPr>
            <p:cNvPr id="786" name="직사각형 785">
              <a:extLst>
                <a:ext uri="{FF2B5EF4-FFF2-40B4-BE49-F238E27FC236}">
                  <a16:creationId xmlns:a16="http://schemas.microsoft.com/office/drawing/2014/main" id="{542E8A88-C743-41FC-B517-50623994F916}"/>
                </a:ext>
              </a:extLst>
            </p:cNvPr>
            <p:cNvSpPr/>
            <p:nvPr/>
          </p:nvSpPr>
          <p:spPr>
            <a:xfrm>
              <a:off x="9442729" y="1395180"/>
              <a:ext cx="671712" cy="28762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</a:rPr>
                <a:t>Train</a:t>
              </a:r>
              <a:endParaRPr lang="ko-KR" altLang="en-US" sz="1050" b="1" dirty="0">
                <a:solidFill>
                  <a:schemeClr val="tx1"/>
                </a:solidFill>
              </a:endParaRPr>
            </a:p>
          </p:txBody>
        </p:sp>
        <p:sp>
          <p:nvSpPr>
            <p:cNvPr id="787" name="직사각형 786">
              <a:extLst>
                <a:ext uri="{FF2B5EF4-FFF2-40B4-BE49-F238E27FC236}">
                  <a16:creationId xmlns:a16="http://schemas.microsoft.com/office/drawing/2014/main" id="{A781FCB7-79A6-41D8-B3E2-B026A8E19D49}"/>
                </a:ext>
              </a:extLst>
            </p:cNvPr>
            <p:cNvSpPr/>
            <p:nvPr/>
          </p:nvSpPr>
          <p:spPr>
            <a:xfrm>
              <a:off x="9442729" y="1883981"/>
              <a:ext cx="671712" cy="28512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b="1" dirty="0">
                  <a:solidFill>
                    <a:schemeClr val="tx1"/>
                  </a:solidFill>
                </a:rPr>
                <a:t> train Loss</a:t>
              </a:r>
              <a:endParaRPr lang="ko-KR" altLang="en-US" sz="900" b="1" dirty="0">
                <a:solidFill>
                  <a:schemeClr val="tx1"/>
                </a:solidFill>
              </a:endParaRPr>
            </a:p>
          </p:txBody>
        </p:sp>
        <p:cxnSp>
          <p:nvCxnSpPr>
            <p:cNvPr id="788" name="직선 화살표 연결선 787">
              <a:extLst>
                <a:ext uri="{FF2B5EF4-FFF2-40B4-BE49-F238E27FC236}">
                  <a16:creationId xmlns:a16="http://schemas.microsoft.com/office/drawing/2014/main" id="{A37F043D-00D5-4C52-8E1D-86D4D65C07F3}"/>
                </a:ext>
              </a:extLst>
            </p:cNvPr>
            <p:cNvCxnSpPr>
              <a:cxnSpLocks/>
              <a:stCxn id="786" idx="2"/>
            </p:cNvCxnSpPr>
            <p:nvPr/>
          </p:nvCxnSpPr>
          <p:spPr>
            <a:xfrm>
              <a:off x="9778585" y="1682809"/>
              <a:ext cx="0" cy="20117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9" name="그룹 788">
            <a:extLst>
              <a:ext uri="{FF2B5EF4-FFF2-40B4-BE49-F238E27FC236}">
                <a16:creationId xmlns:a16="http://schemas.microsoft.com/office/drawing/2014/main" id="{B81FC8B3-8392-482B-BD6A-5F90126926FA}"/>
              </a:ext>
            </a:extLst>
          </p:cNvPr>
          <p:cNvGrpSpPr/>
          <p:nvPr/>
        </p:nvGrpSpPr>
        <p:grpSpPr>
          <a:xfrm>
            <a:off x="10119316" y="1908877"/>
            <a:ext cx="1466637" cy="1106157"/>
            <a:chOff x="10389483" y="1203936"/>
            <a:chExt cx="1712232" cy="1092108"/>
          </a:xfrm>
        </p:grpSpPr>
        <p:sp>
          <p:nvSpPr>
            <p:cNvPr id="790" name="순서도: 대체 처리 789">
              <a:extLst>
                <a:ext uri="{FF2B5EF4-FFF2-40B4-BE49-F238E27FC236}">
                  <a16:creationId xmlns:a16="http://schemas.microsoft.com/office/drawing/2014/main" id="{42F8114F-9B52-4BE9-B071-86C1C1E42364}"/>
                </a:ext>
              </a:extLst>
            </p:cNvPr>
            <p:cNvSpPr/>
            <p:nvPr/>
          </p:nvSpPr>
          <p:spPr>
            <a:xfrm>
              <a:off x="10389483" y="1203936"/>
              <a:ext cx="1712232" cy="1092108"/>
            </a:xfrm>
            <a:prstGeom prst="flowChartAlternateProcess">
              <a:avLst/>
            </a:prstGeom>
            <a:solidFill>
              <a:schemeClr val="tx1">
                <a:lumMod val="20000"/>
                <a:lumOff val="8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cxnSp>
          <p:nvCxnSpPr>
            <p:cNvPr id="791" name="직선 화살표 연결선 790">
              <a:extLst>
                <a:ext uri="{FF2B5EF4-FFF2-40B4-BE49-F238E27FC236}">
                  <a16:creationId xmlns:a16="http://schemas.microsoft.com/office/drawing/2014/main" id="{DDAF26B8-757D-4675-88F6-E41BBE5A6E5E}"/>
                </a:ext>
              </a:extLst>
            </p:cNvPr>
            <p:cNvCxnSpPr>
              <a:cxnSpLocks/>
              <a:stCxn id="792" idx="3"/>
              <a:endCxn id="793" idx="1"/>
            </p:cNvCxnSpPr>
            <p:nvPr/>
          </p:nvCxnSpPr>
          <p:spPr>
            <a:xfrm>
              <a:off x="11091563" y="1538995"/>
              <a:ext cx="25973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2" name="직사각형 791">
              <a:extLst>
                <a:ext uri="{FF2B5EF4-FFF2-40B4-BE49-F238E27FC236}">
                  <a16:creationId xmlns:a16="http://schemas.microsoft.com/office/drawing/2014/main" id="{E235BD46-E138-442E-A78A-018BA59CC157}"/>
                </a:ext>
              </a:extLst>
            </p:cNvPr>
            <p:cNvSpPr/>
            <p:nvPr/>
          </p:nvSpPr>
          <p:spPr>
            <a:xfrm>
              <a:off x="10457643" y="1395180"/>
              <a:ext cx="633920" cy="28762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 dirty="0">
                  <a:solidFill>
                    <a:schemeClr val="tx1"/>
                  </a:solidFill>
                </a:rPr>
                <a:t>Batch</a:t>
              </a:r>
              <a:endParaRPr lang="ko-KR" altLang="en-US" sz="1050" b="1" dirty="0">
                <a:solidFill>
                  <a:schemeClr val="tx1"/>
                </a:solidFill>
              </a:endParaRPr>
            </a:p>
          </p:txBody>
        </p:sp>
        <p:sp>
          <p:nvSpPr>
            <p:cNvPr id="793" name="직사각형 792">
              <a:extLst>
                <a:ext uri="{FF2B5EF4-FFF2-40B4-BE49-F238E27FC236}">
                  <a16:creationId xmlns:a16="http://schemas.microsoft.com/office/drawing/2014/main" id="{6292297A-4119-4F03-851E-E4F2CF6E9836}"/>
                </a:ext>
              </a:extLst>
            </p:cNvPr>
            <p:cNvSpPr/>
            <p:nvPr/>
          </p:nvSpPr>
          <p:spPr>
            <a:xfrm>
              <a:off x="11351293" y="1395180"/>
              <a:ext cx="671712" cy="28762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>
                  <a:solidFill>
                    <a:schemeClr val="tx1"/>
                  </a:solidFill>
                </a:rPr>
                <a:t>Test</a:t>
              </a:r>
              <a:endParaRPr lang="ko-KR" alt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794" name="직사각형 793">
              <a:extLst>
                <a:ext uri="{FF2B5EF4-FFF2-40B4-BE49-F238E27FC236}">
                  <a16:creationId xmlns:a16="http://schemas.microsoft.com/office/drawing/2014/main" id="{50C790A9-A194-4119-8BB0-B6E3D35F64A0}"/>
                </a:ext>
              </a:extLst>
            </p:cNvPr>
            <p:cNvSpPr/>
            <p:nvPr/>
          </p:nvSpPr>
          <p:spPr>
            <a:xfrm>
              <a:off x="11351293" y="1898342"/>
              <a:ext cx="671712" cy="27768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b="1" dirty="0">
                  <a:solidFill>
                    <a:schemeClr val="tx1"/>
                  </a:solidFill>
                </a:rPr>
                <a:t>test </a:t>
              </a:r>
            </a:p>
            <a:p>
              <a:pPr algn="ctr"/>
              <a:r>
                <a:rPr lang="en-US" altLang="ko-KR" sz="900" b="1" dirty="0">
                  <a:solidFill>
                    <a:schemeClr val="tx1"/>
                  </a:solidFill>
                </a:rPr>
                <a:t>Loss</a:t>
              </a:r>
              <a:endParaRPr lang="ko-KR" altLang="en-US" sz="900" b="1" dirty="0">
                <a:solidFill>
                  <a:schemeClr val="tx1"/>
                </a:solidFill>
              </a:endParaRPr>
            </a:p>
          </p:txBody>
        </p:sp>
        <p:cxnSp>
          <p:nvCxnSpPr>
            <p:cNvPr id="795" name="직선 화살표 연결선 794">
              <a:extLst>
                <a:ext uri="{FF2B5EF4-FFF2-40B4-BE49-F238E27FC236}">
                  <a16:creationId xmlns:a16="http://schemas.microsoft.com/office/drawing/2014/main" id="{C49DC3FF-FDB6-4422-9D04-41DB2ED32F8D}"/>
                </a:ext>
              </a:extLst>
            </p:cNvPr>
            <p:cNvCxnSpPr>
              <a:cxnSpLocks/>
              <a:stCxn id="793" idx="2"/>
              <a:endCxn id="794" idx="0"/>
            </p:cNvCxnSpPr>
            <p:nvPr/>
          </p:nvCxnSpPr>
          <p:spPr>
            <a:xfrm>
              <a:off x="11687149" y="1682809"/>
              <a:ext cx="0" cy="21553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96" name="직선 화살표 연결선 795">
            <a:extLst>
              <a:ext uri="{FF2B5EF4-FFF2-40B4-BE49-F238E27FC236}">
                <a16:creationId xmlns:a16="http://schemas.microsoft.com/office/drawing/2014/main" id="{E2E8B7C1-3883-402B-AC3C-C26B59DA77FD}"/>
              </a:ext>
            </a:extLst>
          </p:cNvPr>
          <p:cNvCxnSpPr>
            <a:cxnSpLocks/>
            <a:stCxn id="782" idx="3"/>
            <a:endCxn id="790" idx="1"/>
          </p:cNvCxnSpPr>
          <p:nvPr/>
        </p:nvCxnSpPr>
        <p:spPr>
          <a:xfrm>
            <a:off x="9751112" y="2460614"/>
            <a:ext cx="368204" cy="134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97" name="그룹 796">
            <a:extLst>
              <a:ext uri="{FF2B5EF4-FFF2-40B4-BE49-F238E27FC236}">
                <a16:creationId xmlns:a16="http://schemas.microsoft.com/office/drawing/2014/main" id="{F85334D1-297F-49C7-80A1-8EF0887F2693}"/>
              </a:ext>
            </a:extLst>
          </p:cNvPr>
          <p:cNvGrpSpPr/>
          <p:nvPr/>
        </p:nvGrpSpPr>
        <p:grpSpPr>
          <a:xfrm>
            <a:off x="8311731" y="3325596"/>
            <a:ext cx="1457747" cy="1092108"/>
            <a:chOff x="8471054" y="1201015"/>
            <a:chExt cx="1733431" cy="1092108"/>
          </a:xfrm>
        </p:grpSpPr>
        <p:sp>
          <p:nvSpPr>
            <p:cNvPr id="798" name="순서도: 대체 처리 797">
              <a:extLst>
                <a:ext uri="{FF2B5EF4-FFF2-40B4-BE49-F238E27FC236}">
                  <a16:creationId xmlns:a16="http://schemas.microsoft.com/office/drawing/2014/main" id="{9201F176-87F2-4E08-A6FC-F660347D4A5C}"/>
                </a:ext>
              </a:extLst>
            </p:cNvPr>
            <p:cNvSpPr/>
            <p:nvPr/>
          </p:nvSpPr>
          <p:spPr>
            <a:xfrm>
              <a:off x="8471054" y="1201015"/>
              <a:ext cx="1733431" cy="1092108"/>
            </a:xfrm>
            <a:prstGeom prst="flowChartAlternateProcess">
              <a:avLst/>
            </a:prstGeom>
            <a:solidFill>
              <a:schemeClr val="tx1">
                <a:lumMod val="20000"/>
                <a:lumOff val="8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799" name="직선 화살표 연결선 798">
              <a:extLst>
                <a:ext uri="{FF2B5EF4-FFF2-40B4-BE49-F238E27FC236}">
                  <a16:creationId xmlns:a16="http://schemas.microsoft.com/office/drawing/2014/main" id="{C9344816-F937-4630-B47B-345AAE70A1C6}"/>
                </a:ext>
              </a:extLst>
            </p:cNvPr>
            <p:cNvCxnSpPr>
              <a:cxnSpLocks/>
              <a:stCxn id="801" idx="3"/>
              <a:endCxn id="802" idx="1"/>
            </p:cNvCxnSpPr>
            <p:nvPr/>
          </p:nvCxnSpPr>
          <p:spPr>
            <a:xfrm>
              <a:off x="9176501" y="1538995"/>
              <a:ext cx="266228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1" name="직사각형 800">
              <a:extLst>
                <a:ext uri="{FF2B5EF4-FFF2-40B4-BE49-F238E27FC236}">
                  <a16:creationId xmlns:a16="http://schemas.microsoft.com/office/drawing/2014/main" id="{790EE4D0-1DC0-46B9-B8E9-7A7D892EA7E7}"/>
                </a:ext>
              </a:extLst>
            </p:cNvPr>
            <p:cNvSpPr/>
            <p:nvPr/>
          </p:nvSpPr>
          <p:spPr>
            <a:xfrm>
              <a:off x="8549080" y="1395180"/>
              <a:ext cx="627421" cy="28762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 dirty="0">
                  <a:solidFill>
                    <a:schemeClr val="tx1"/>
                  </a:solidFill>
                </a:rPr>
                <a:t>Batch</a:t>
              </a:r>
              <a:endParaRPr lang="ko-KR" altLang="en-US" sz="1050" b="1" dirty="0">
                <a:solidFill>
                  <a:schemeClr val="tx1"/>
                </a:solidFill>
              </a:endParaRPr>
            </a:p>
          </p:txBody>
        </p:sp>
        <p:sp>
          <p:nvSpPr>
            <p:cNvPr id="802" name="직사각형 801">
              <a:extLst>
                <a:ext uri="{FF2B5EF4-FFF2-40B4-BE49-F238E27FC236}">
                  <a16:creationId xmlns:a16="http://schemas.microsoft.com/office/drawing/2014/main" id="{39A8F881-B4D6-48D6-B959-116F969516C2}"/>
                </a:ext>
              </a:extLst>
            </p:cNvPr>
            <p:cNvSpPr/>
            <p:nvPr/>
          </p:nvSpPr>
          <p:spPr>
            <a:xfrm>
              <a:off x="9442729" y="1395180"/>
              <a:ext cx="671712" cy="28762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</a:rPr>
                <a:t>Train</a:t>
              </a:r>
              <a:endParaRPr lang="ko-KR" altLang="en-US" sz="1050" b="1" dirty="0">
                <a:solidFill>
                  <a:schemeClr val="tx1"/>
                </a:solidFill>
              </a:endParaRPr>
            </a:p>
          </p:txBody>
        </p:sp>
        <p:sp>
          <p:nvSpPr>
            <p:cNvPr id="803" name="직사각형 802">
              <a:extLst>
                <a:ext uri="{FF2B5EF4-FFF2-40B4-BE49-F238E27FC236}">
                  <a16:creationId xmlns:a16="http://schemas.microsoft.com/office/drawing/2014/main" id="{62478C5A-9B28-4248-B35B-CA872741735A}"/>
                </a:ext>
              </a:extLst>
            </p:cNvPr>
            <p:cNvSpPr/>
            <p:nvPr/>
          </p:nvSpPr>
          <p:spPr>
            <a:xfrm>
              <a:off x="9442729" y="1883981"/>
              <a:ext cx="671712" cy="28512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b="1" dirty="0">
                  <a:solidFill>
                    <a:schemeClr val="tx1"/>
                  </a:solidFill>
                </a:rPr>
                <a:t> train Loss</a:t>
              </a:r>
              <a:endParaRPr lang="ko-KR" altLang="en-US" sz="900" b="1" dirty="0">
                <a:solidFill>
                  <a:schemeClr val="tx1"/>
                </a:solidFill>
              </a:endParaRPr>
            </a:p>
          </p:txBody>
        </p:sp>
        <p:cxnSp>
          <p:nvCxnSpPr>
            <p:cNvPr id="804" name="직선 화살표 연결선 803">
              <a:extLst>
                <a:ext uri="{FF2B5EF4-FFF2-40B4-BE49-F238E27FC236}">
                  <a16:creationId xmlns:a16="http://schemas.microsoft.com/office/drawing/2014/main" id="{DDD4D80D-3566-4088-91BA-7CFE0EB16552}"/>
                </a:ext>
              </a:extLst>
            </p:cNvPr>
            <p:cNvCxnSpPr>
              <a:cxnSpLocks/>
              <a:stCxn id="802" idx="2"/>
            </p:cNvCxnSpPr>
            <p:nvPr/>
          </p:nvCxnSpPr>
          <p:spPr>
            <a:xfrm>
              <a:off x="9778585" y="1682809"/>
              <a:ext cx="0" cy="20117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5" name="그룹 804">
            <a:extLst>
              <a:ext uri="{FF2B5EF4-FFF2-40B4-BE49-F238E27FC236}">
                <a16:creationId xmlns:a16="http://schemas.microsoft.com/office/drawing/2014/main" id="{8F02C89B-9FD2-49AC-AF60-D1852293AA5E}"/>
              </a:ext>
            </a:extLst>
          </p:cNvPr>
          <p:cNvGrpSpPr/>
          <p:nvPr/>
        </p:nvGrpSpPr>
        <p:grpSpPr>
          <a:xfrm>
            <a:off x="10138554" y="3325596"/>
            <a:ext cx="1466637" cy="1106157"/>
            <a:chOff x="10389483" y="1203936"/>
            <a:chExt cx="1712232" cy="1092108"/>
          </a:xfrm>
        </p:grpSpPr>
        <p:sp>
          <p:nvSpPr>
            <p:cNvPr id="806" name="순서도: 대체 처리 805">
              <a:extLst>
                <a:ext uri="{FF2B5EF4-FFF2-40B4-BE49-F238E27FC236}">
                  <a16:creationId xmlns:a16="http://schemas.microsoft.com/office/drawing/2014/main" id="{6175A209-467C-40AC-98AD-39681C14273A}"/>
                </a:ext>
              </a:extLst>
            </p:cNvPr>
            <p:cNvSpPr/>
            <p:nvPr/>
          </p:nvSpPr>
          <p:spPr>
            <a:xfrm>
              <a:off x="10389483" y="1203936"/>
              <a:ext cx="1712232" cy="1092108"/>
            </a:xfrm>
            <a:prstGeom prst="flowChartAlternateProcess">
              <a:avLst/>
            </a:prstGeom>
            <a:solidFill>
              <a:schemeClr val="tx1">
                <a:lumMod val="20000"/>
                <a:lumOff val="8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cxnSp>
          <p:nvCxnSpPr>
            <p:cNvPr id="807" name="직선 화살표 연결선 806">
              <a:extLst>
                <a:ext uri="{FF2B5EF4-FFF2-40B4-BE49-F238E27FC236}">
                  <a16:creationId xmlns:a16="http://schemas.microsoft.com/office/drawing/2014/main" id="{5B1198DB-D1AD-4429-AE76-83E07EFEF958}"/>
                </a:ext>
              </a:extLst>
            </p:cNvPr>
            <p:cNvCxnSpPr>
              <a:cxnSpLocks/>
              <a:stCxn id="808" idx="3"/>
              <a:endCxn id="809" idx="1"/>
            </p:cNvCxnSpPr>
            <p:nvPr/>
          </p:nvCxnSpPr>
          <p:spPr>
            <a:xfrm>
              <a:off x="11094197" y="1538995"/>
              <a:ext cx="257096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8" name="직사각형 807">
              <a:extLst>
                <a:ext uri="{FF2B5EF4-FFF2-40B4-BE49-F238E27FC236}">
                  <a16:creationId xmlns:a16="http://schemas.microsoft.com/office/drawing/2014/main" id="{3553A021-1E8F-4E84-A8F9-6826F75F48D8}"/>
                </a:ext>
              </a:extLst>
            </p:cNvPr>
            <p:cNvSpPr/>
            <p:nvPr/>
          </p:nvSpPr>
          <p:spPr>
            <a:xfrm>
              <a:off x="10457643" y="1395180"/>
              <a:ext cx="636554" cy="28762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 dirty="0">
                  <a:solidFill>
                    <a:schemeClr val="tx1"/>
                  </a:solidFill>
                </a:rPr>
                <a:t>Batch</a:t>
              </a:r>
              <a:endParaRPr lang="ko-KR" altLang="en-US" sz="1050" b="1" dirty="0">
                <a:solidFill>
                  <a:schemeClr val="tx1"/>
                </a:solidFill>
              </a:endParaRPr>
            </a:p>
          </p:txBody>
        </p:sp>
        <p:sp>
          <p:nvSpPr>
            <p:cNvPr id="809" name="직사각형 808">
              <a:extLst>
                <a:ext uri="{FF2B5EF4-FFF2-40B4-BE49-F238E27FC236}">
                  <a16:creationId xmlns:a16="http://schemas.microsoft.com/office/drawing/2014/main" id="{5B59CE61-3E81-481F-B56C-EC972446EF5B}"/>
                </a:ext>
              </a:extLst>
            </p:cNvPr>
            <p:cNvSpPr/>
            <p:nvPr/>
          </p:nvSpPr>
          <p:spPr>
            <a:xfrm>
              <a:off x="11351293" y="1395180"/>
              <a:ext cx="671712" cy="28762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>
                  <a:solidFill>
                    <a:schemeClr val="tx1"/>
                  </a:solidFill>
                </a:rPr>
                <a:t>Test</a:t>
              </a:r>
              <a:endParaRPr lang="ko-KR" alt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810" name="직사각형 809">
              <a:extLst>
                <a:ext uri="{FF2B5EF4-FFF2-40B4-BE49-F238E27FC236}">
                  <a16:creationId xmlns:a16="http://schemas.microsoft.com/office/drawing/2014/main" id="{934F23C5-72B3-44BC-8200-DB9CEC3462EB}"/>
                </a:ext>
              </a:extLst>
            </p:cNvPr>
            <p:cNvSpPr/>
            <p:nvPr/>
          </p:nvSpPr>
          <p:spPr>
            <a:xfrm>
              <a:off x="11351293" y="1898342"/>
              <a:ext cx="671712" cy="27768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b="1" dirty="0">
                  <a:solidFill>
                    <a:schemeClr val="tx1"/>
                  </a:solidFill>
                </a:rPr>
                <a:t>test </a:t>
              </a:r>
            </a:p>
            <a:p>
              <a:pPr algn="ctr"/>
              <a:r>
                <a:rPr lang="en-US" altLang="ko-KR" sz="900" b="1" dirty="0">
                  <a:solidFill>
                    <a:schemeClr val="tx1"/>
                  </a:solidFill>
                </a:rPr>
                <a:t>Loss</a:t>
              </a:r>
              <a:endParaRPr lang="ko-KR" altLang="en-US" sz="900" b="1" dirty="0">
                <a:solidFill>
                  <a:schemeClr val="tx1"/>
                </a:solidFill>
              </a:endParaRPr>
            </a:p>
          </p:txBody>
        </p:sp>
        <p:cxnSp>
          <p:nvCxnSpPr>
            <p:cNvPr id="811" name="직선 화살표 연결선 810">
              <a:extLst>
                <a:ext uri="{FF2B5EF4-FFF2-40B4-BE49-F238E27FC236}">
                  <a16:creationId xmlns:a16="http://schemas.microsoft.com/office/drawing/2014/main" id="{855D1BEE-C067-4983-93B0-4ABF568EBE9D}"/>
                </a:ext>
              </a:extLst>
            </p:cNvPr>
            <p:cNvCxnSpPr>
              <a:cxnSpLocks/>
              <a:stCxn id="809" idx="2"/>
              <a:endCxn id="810" idx="0"/>
            </p:cNvCxnSpPr>
            <p:nvPr/>
          </p:nvCxnSpPr>
          <p:spPr>
            <a:xfrm>
              <a:off x="11687149" y="1682809"/>
              <a:ext cx="0" cy="21553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12" name="직선 화살표 연결선 811">
            <a:extLst>
              <a:ext uri="{FF2B5EF4-FFF2-40B4-BE49-F238E27FC236}">
                <a16:creationId xmlns:a16="http://schemas.microsoft.com/office/drawing/2014/main" id="{32FB8C56-FCF2-46F6-95A0-77AD2BDF8426}"/>
              </a:ext>
            </a:extLst>
          </p:cNvPr>
          <p:cNvCxnSpPr>
            <a:cxnSpLocks/>
            <a:stCxn id="798" idx="3"/>
            <a:endCxn id="806" idx="1"/>
          </p:cNvCxnSpPr>
          <p:nvPr/>
        </p:nvCxnSpPr>
        <p:spPr>
          <a:xfrm>
            <a:off x="9769478" y="3871650"/>
            <a:ext cx="369077" cy="702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13" name="그룹 812">
            <a:extLst>
              <a:ext uri="{FF2B5EF4-FFF2-40B4-BE49-F238E27FC236}">
                <a16:creationId xmlns:a16="http://schemas.microsoft.com/office/drawing/2014/main" id="{CE7D4383-FC22-4F63-B618-F915CD2FF3A5}"/>
              </a:ext>
            </a:extLst>
          </p:cNvPr>
          <p:cNvGrpSpPr/>
          <p:nvPr/>
        </p:nvGrpSpPr>
        <p:grpSpPr>
          <a:xfrm>
            <a:off x="8316233" y="4687078"/>
            <a:ext cx="1457747" cy="1092108"/>
            <a:chOff x="8471054" y="1201015"/>
            <a:chExt cx="1733431" cy="1092108"/>
          </a:xfrm>
        </p:grpSpPr>
        <p:sp>
          <p:nvSpPr>
            <p:cNvPr id="814" name="순서도: 대체 처리 813">
              <a:extLst>
                <a:ext uri="{FF2B5EF4-FFF2-40B4-BE49-F238E27FC236}">
                  <a16:creationId xmlns:a16="http://schemas.microsoft.com/office/drawing/2014/main" id="{630B2AC0-E2D8-4E00-B9C3-3944C32FDC82}"/>
                </a:ext>
              </a:extLst>
            </p:cNvPr>
            <p:cNvSpPr/>
            <p:nvPr/>
          </p:nvSpPr>
          <p:spPr>
            <a:xfrm>
              <a:off x="8471054" y="1201015"/>
              <a:ext cx="1733431" cy="1092108"/>
            </a:xfrm>
            <a:prstGeom prst="flowChartAlternateProcess">
              <a:avLst/>
            </a:prstGeom>
            <a:solidFill>
              <a:schemeClr val="tx1">
                <a:lumMod val="20000"/>
                <a:lumOff val="8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815" name="직선 화살표 연결선 814">
              <a:extLst>
                <a:ext uri="{FF2B5EF4-FFF2-40B4-BE49-F238E27FC236}">
                  <a16:creationId xmlns:a16="http://schemas.microsoft.com/office/drawing/2014/main" id="{3BB93B6E-E217-46C3-B4F3-F57E99E0873B}"/>
                </a:ext>
              </a:extLst>
            </p:cNvPr>
            <p:cNvCxnSpPr>
              <a:cxnSpLocks/>
              <a:stCxn id="817" idx="3"/>
              <a:endCxn id="818" idx="1"/>
            </p:cNvCxnSpPr>
            <p:nvPr/>
          </p:nvCxnSpPr>
          <p:spPr>
            <a:xfrm>
              <a:off x="9176501" y="1538995"/>
              <a:ext cx="266228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7" name="직사각형 816">
              <a:extLst>
                <a:ext uri="{FF2B5EF4-FFF2-40B4-BE49-F238E27FC236}">
                  <a16:creationId xmlns:a16="http://schemas.microsoft.com/office/drawing/2014/main" id="{F42362F4-D7FC-4DB4-9928-6CC7E86D4DFC}"/>
                </a:ext>
              </a:extLst>
            </p:cNvPr>
            <p:cNvSpPr/>
            <p:nvPr/>
          </p:nvSpPr>
          <p:spPr>
            <a:xfrm>
              <a:off x="8549080" y="1395180"/>
              <a:ext cx="627421" cy="28762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 dirty="0">
                  <a:solidFill>
                    <a:schemeClr val="tx1"/>
                  </a:solidFill>
                </a:rPr>
                <a:t>Batch</a:t>
              </a:r>
              <a:endParaRPr lang="ko-KR" altLang="en-US" sz="1050" b="1" dirty="0">
                <a:solidFill>
                  <a:schemeClr val="tx1"/>
                </a:solidFill>
              </a:endParaRPr>
            </a:p>
          </p:txBody>
        </p:sp>
        <p:sp>
          <p:nvSpPr>
            <p:cNvPr id="818" name="직사각형 817">
              <a:extLst>
                <a:ext uri="{FF2B5EF4-FFF2-40B4-BE49-F238E27FC236}">
                  <a16:creationId xmlns:a16="http://schemas.microsoft.com/office/drawing/2014/main" id="{193B9075-6894-40D3-8173-C6665B0F5F5C}"/>
                </a:ext>
              </a:extLst>
            </p:cNvPr>
            <p:cNvSpPr/>
            <p:nvPr/>
          </p:nvSpPr>
          <p:spPr>
            <a:xfrm>
              <a:off x="9442729" y="1395180"/>
              <a:ext cx="671712" cy="28762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</a:rPr>
                <a:t>Train</a:t>
              </a:r>
              <a:endParaRPr lang="ko-KR" altLang="en-US" sz="1050" b="1" dirty="0">
                <a:solidFill>
                  <a:schemeClr val="tx1"/>
                </a:solidFill>
              </a:endParaRPr>
            </a:p>
          </p:txBody>
        </p:sp>
        <p:sp>
          <p:nvSpPr>
            <p:cNvPr id="819" name="직사각형 818">
              <a:extLst>
                <a:ext uri="{FF2B5EF4-FFF2-40B4-BE49-F238E27FC236}">
                  <a16:creationId xmlns:a16="http://schemas.microsoft.com/office/drawing/2014/main" id="{6F8FC5E2-7DD2-40F7-8C75-7DC5FDD7D02D}"/>
                </a:ext>
              </a:extLst>
            </p:cNvPr>
            <p:cNvSpPr/>
            <p:nvPr/>
          </p:nvSpPr>
          <p:spPr>
            <a:xfrm>
              <a:off x="9442729" y="1883981"/>
              <a:ext cx="671712" cy="28512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b="1" dirty="0">
                  <a:solidFill>
                    <a:schemeClr val="tx1"/>
                  </a:solidFill>
                </a:rPr>
                <a:t> train Loss</a:t>
              </a:r>
              <a:endParaRPr lang="ko-KR" altLang="en-US" sz="900" b="1" dirty="0">
                <a:solidFill>
                  <a:schemeClr val="tx1"/>
                </a:solidFill>
              </a:endParaRPr>
            </a:p>
          </p:txBody>
        </p:sp>
        <p:cxnSp>
          <p:nvCxnSpPr>
            <p:cNvPr id="820" name="직선 화살표 연결선 819">
              <a:extLst>
                <a:ext uri="{FF2B5EF4-FFF2-40B4-BE49-F238E27FC236}">
                  <a16:creationId xmlns:a16="http://schemas.microsoft.com/office/drawing/2014/main" id="{FB44AF77-22BC-42DF-AC7D-6F95C2CB98C3}"/>
                </a:ext>
              </a:extLst>
            </p:cNvPr>
            <p:cNvCxnSpPr>
              <a:cxnSpLocks/>
              <a:stCxn id="818" idx="2"/>
            </p:cNvCxnSpPr>
            <p:nvPr/>
          </p:nvCxnSpPr>
          <p:spPr>
            <a:xfrm>
              <a:off x="9778585" y="1682809"/>
              <a:ext cx="0" cy="20117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1" name="그룹 820">
            <a:extLst>
              <a:ext uri="{FF2B5EF4-FFF2-40B4-BE49-F238E27FC236}">
                <a16:creationId xmlns:a16="http://schemas.microsoft.com/office/drawing/2014/main" id="{EDF190BC-F63C-49D3-887D-7C107F724B26}"/>
              </a:ext>
            </a:extLst>
          </p:cNvPr>
          <p:cNvGrpSpPr/>
          <p:nvPr/>
        </p:nvGrpSpPr>
        <p:grpSpPr>
          <a:xfrm>
            <a:off x="10143057" y="4687078"/>
            <a:ext cx="1466637" cy="1106157"/>
            <a:chOff x="10389483" y="1203936"/>
            <a:chExt cx="1712232" cy="1092108"/>
          </a:xfrm>
        </p:grpSpPr>
        <p:sp>
          <p:nvSpPr>
            <p:cNvPr id="822" name="순서도: 대체 처리 821">
              <a:extLst>
                <a:ext uri="{FF2B5EF4-FFF2-40B4-BE49-F238E27FC236}">
                  <a16:creationId xmlns:a16="http://schemas.microsoft.com/office/drawing/2014/main" id="{290B1AC7-65E6-45E5-B0FE-383F82A700FA}"/>
                </a:ext>
              </a:extLst>
            </p:cNvPr>
            <p:cNvSpPr/>
            <p:nvPr/>
          </p:nvSpPr>
          <p:spPr>
            <a:xfrm>
              <a:off x="10389483" y="1203936"/>
              <a:ext cx="1712232" cy="1092108"/>
            </a:xfrm>
            <a:prstGeom prst="flowChartAlternateProcess">
              <a:avLst/>
            </a:prstGeom>
            <a:solidFill>
              <a:schemeClr val="tx1">
                <a:lumMod val="20000"/>
                <a:lumOff val="8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cxnSp>
          <p:nvCxnSpPr>
            <p:cNvPr id="823" name="직선 화살표 연결선 822">
              <a:extLst>
                <a:ext uri="{FF2B5EF4-FFF2-40B4-BE49-F238E27FC236}">
                  <a16:creationId xmlns:a16="http://schemas.microsoft.com/office/drawing/2014/main" id="{F115EE06-C006-4104-8124-EA3CC3D87559}"/>
                </a:ext>
              </a:extLst>
            </p:cNvPr>
            <p:cNvCxnSpPr>
              <a:cxnSpLocks/>
              <a:stCxn id="824" idx="3"/>
              <a:endCxn id="825" idx="1"/>
            </p:cNvCxnSpPr>
            <p:nvPr/>
          </p:nvCxnSpPr>
          <p:spPr>
            <a:xfrm>
              <a:off x="11103874" y="1538995"/>
              <a:ext cx="24741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4" name="직사각형 823">
              <a:extLst>
                <a:ext uri="{FF2B5EF4-FFF2-40B4-BE49-F238E27FC236}">
                  <a16:creationId xmlns:a16="http://schemas.microsoft.com/office/drawing/2014/main" id="{5B9FA8E4-71EA-4B16-9C2F-8A73D2D436D0}"/>
                </a:ext>
              </a:extLst>
            </p:cNvPr>
            <p:cNvSpPr/>
            <p:nvPr/>
          </p:nvSpPr>
          <p:spPr>
            <a:xfrm>
              <a:off x="10457643" y="1395180"/>
              <a:ext cx="646231" cy="28762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 dirty="0">
                  <a:solidFill>
                    <a:schemeClr val="tx1"/>
                  </a:solidFill>
                </a:rPr>
                <a:t>Batch</a:t>
              </a:r>
              <a:endParaRPr lang="ko-KR" altLang="en-US" sz="1050" b="1" dirty="0">
                <a:solidFill>
                  <a:schemeClr val="tx1"/>
                </a:solidFill>
              </a:endParaRPr>
            </a:p>
          </p:txBody>
        </p:sp>
        <p:sp>
          <p:nvSpPr>
            <p:cNvPr id="825" name="직사각형 824">
              <a:extLst>
                <a:ext uri="{FF2B5EF4-FFF2-40B4-BE49-F238E27FC236}">
                  <a16:creationId xmlns:a16="http://schemas.microsoft.com/office/drawing/2014/main" id="{7AF3A42B-2775-4FED-B63C-47DF45B652FD}"/>
                </a:ext>
              </a:extLst>
            </p:cNvPr>
            <p:cNvSpPr/>
            <p:nvPr/>
          </p:nvSpPr>
          <p:spPr>
            <a:xfrm>
              <a:off x="11351293" y="1395180"/>
              <a:ext cx="671712" cy="28762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>
                  <a:solidFill>
                    <a:schemeClr val="tx1"/>
                  </a:solidFill>
                </a:rPr>
                <a:t>Test</a:t>
              </a:r>
              <a:endParaRPr lang="ko-KR" alt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826" name="직사각형 825">
              <a:extLst>
                <a:ext uri="{FF2B5EF4-FFF2-40B4-BE49-F238E27FC236}">
                  <a16:creationId xmlns:a16="http://schemas.microsoft.com/office/drawing/2014/main" id="{9E7D8BB1-FC08-4C2C-B0E5-187EA5850F71}"/>
                </a:ext>
              </a:extLst>
            </p:cNvPr>
            <p:cNvSpPr/>
            <p:nvPr/>
          </p:nvSpPr>
          <p:spPr>
            <a:xfrm>
              <a:off x="11351293" y="1898342"/>
              <a:ext cx="671712" cy="27768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b="1" dirty="0">
                  <a:solidFill>
                    <a:schemeClr val="tx1"/>
                  </a:solidFill>
                </a:rPr>
                <a:t>test </a:t>
              </a:r>
            </a:p>
            <a:p>
              <a:pPr algn="ctr"/>
              <a:r>
                <a:rPr lang="en-US" altLang="ko-KR" sz="900" b="1" dirty="0">
                  <a:solidFill>
                    <a:schemeClr val="tx1"/>
                  </a:solidFill>
                </a:rPr>
                <a:t>Loss</a:t>
              </a:r>
              <a:endParaRPr lang="ko-KR" altLang="en-US" sz="900" b="1" dirty="0">
                <a:solidFill>
                  <a:schemeClr val="tx1"/>
                </a:solidFill>
              </a:endParaRPr>
            </a:p>
          </p:txBody>
        </p:sp>
        <p:cxnSp>
          <p:nvCxnSpPr>
            <p:cNvPr id="827" name="직선 화살표 연결선 826">
              <a:extLst>
                <a:ext uri="{FF2B5EF4-FFF2-40B4-BE49-F238E27FC236}">
                  <a16:creationId xmlns:a16="http://schemas.microsoft.com/office/drawing/2014/main" id="{9C63CF65-FF56-4452-91C5-689428E35FB4}"/>
                </a:ext>
              </a:extLst>
            </p:cNvPr>
            <p:cNvCxnSpPr>
              <a:cxnSpLocks/>
              <a:stCxn id="825" idx="2"/>
              <a:endCxn id="826" idx="0"/>
            </p:cNvCxnSpPr>
            <p:nvPr/>
          </p:nvCxnSpPr>
          <p:spPr>
            <a:xfrm>
              <a:off x="11687149" y="1682809"/>
              <a:ext cx="0" cy="21553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28" name="직선 화살표 연결선 827">
            <a:extLst>
              <a:ext uri="{FF2B5EF4-FFF2-40B4-BE49-F238E27FC236}">
                <a16:creationId xmlns:a16="http://schemas.microsoft.com/office/drawing/2014/main" id="{A4425D38-0AE8-4E12-A1C4-7B5E3CDC8226}"/>
              </a:ext>
            </a:extLst>
          </p:cNvPr>
          <p:cNvCxnSpPr>
            <a:cxnSpLocks/>
            <a:stCxn id="814" idx="3"/>
            <a:endCxn id="822" idx="1"/>
          </p:cNvCxnSpPr>
          <p:nvPr/>
        </p:nvCxnSpPr>
        <p:spPr>
          <a:xfrm>
            <a:off x="9773980" y="5233132"/>
            <a:ext cx="369077" cy="702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3" name="연결선: 꺾임 852">
            <a:extLst>
              <a:ext uri="{FF2B5EF4-FFF2-40B4-BE49-F238E27FC236}">
                <a16:creationId xmlns:a16="http://schemas.microsoft.com/office/drawing/2014/main" id="{3CE995B6-9368-438C-8BDE-A2618F285842}"/>
              </a:ext>
            </a:extLst>
          </p:cNvPr>
          <p:cNvCxnSpPr>
            <a:cxnSpLocks/>
            <a:stCxn id="627" idx="3"/>
            <a:endCxn id="790" idx="1"/>
          </p:cNvCxnSpPr>
          <p:nvPr/>
        </p:nvCxnSpPr>
        <p:spPr>
          <a:xfrm rot="5400000" flipH="1" flipV="1">
            <a:off x="7184043" y="1474896"/>
            <a:ext cx="1948213" cy="3922332"/>
          </a:xfrm>
          <a:prstGeom prst="bentConnector4">
            <a:avLst>
              <a:gd name="adj1" fmla="val -7040"/>
              <a:gd name="adj2" fmla="val 94528"/>
            </a:avLst>
          </a:prstGeom>
          <a:ln w="381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0" name="연결선: 꺾임 859">
            <a:extLst>
              <a:ext uri="{FF2B5EF4-FFF2-40B4-BE49-F238E27FC236}">
                <a16:creationId xmlns:a16="http://schemas.microsoft.com/office/drawing/2014/main" id="{88296346-D5F4-419D-991B-69640CA292A9}"/>
              </a:ext>
            </a:extLst>
          </p:cNvPr>
          <p:cNvCxnSpPr>
            <a:cxnSpLocks/>
            <a:stCxn id="626" idx="3"/>
            <a:endCxn id="806" idx="1"/>
          </p:cNvCxnSpPr>
          <p:nvPr/>
        </p:nvCxnSpPr>
        <p:spPr>
          <a:xfrm rot="5400000" flipH="1" flipV="1">
            <a:off x="8209959" y="2481574"/>
            <a:ext cx="531494" cy="3325695"/>
          </a:xfrm>
          <a:prstGeom prst="bentConnector4">
            <a:avLst>
              <a:gd name="adj1" fmla="val -25807"/>
              <a:gd name="adj2" fmla="val 92879"/>
            </a:avLst>
          </a:prstGeom>
          <a:ln w="381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6" name="연결선: 꺾임 425">
            <a:extLst>
              <a:ext uri="{FF2B5EF4-FFF2-40B4-BE49-F238E27FC236}">
                <a16:creationId xmlns:a16="http://schemas.microsoft.com/office/drawing/2014/main" id="{F833D589-E67D-4C6B-A410-2D65EC87D3B2}"/>
              </a:ext>
            </a:extLst>
          </p:cNvPr>
          <p:cNvCxnSpPr>
            <a:cxnSpLocks/>
            <a:stCxn id="628" idx="3"/>
            <a:endCxn id="753" idx="1"/>
          </p:cNvCxnSpPr>
          <p:nvPr/>
        </p:nvCxnSpPr>
        <p:spPr>
          <a:xfrm rot="5400000" flipH="1" flipV="1">
            <a:off x="6189152" y="480005"/>
            <a:ext cx="3322120" cy="4538208"/>
          </a:xfrm>
          <a:prstGeom prst="bentConnector4">
            <a:avLst>
              <a:gd name="adj1" fmla="val -4129"/>
              <a:gd name="adj2" fmla="val 95273"/>
            </a:avLst>
          </a:prstGeom>
          <a:ln w="381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90" name="그룹 989">
            <a:extLst>
              <a:ext uri="{FF2B5EF4-FFF2-40B4-BE49-F238E27FC236}">
                <a16:creationId xmlns:a16="http://schemas.microsoft.com/office/drawing/2014/main" id="{1A772057-467B-40C5-90F5-F0318D205227}"/>
              </a:ext>
            </a:extLst>
          </p:cNvPr>
          <p:cNvGrpSpPr/>
          <p:nvPr/>
        </p:nvGrpSpPr>
        <p:grpSpPr>
          <a:xfrm>
            <a:off x="5262098" y="1673976"/>
            <a:ext cx="2474577" cy="2881550"/>
            <a:chOff x="5224295" y="2123544"/>
            <a:chExt cx="2474577" cy="2881550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BB56FEA6-4551-4D8F-83B9-6B252A721448}"/>
                </a:ext>
              </a:extLst>
            </p:cNvPr>
            <p:cNvGrpSpPr/>
            <p:nvPr/>
          </p:nvGrpSpPr>
          <p:grpSpPr>
            <a:xfrm rot="5400000">
              <a:off x="6263661" y="1471434"/>
              <a:ext cx="389067" cy="2463504"/>
              <a:chOff x="2505456" y="2322576"/>
              <a:chExt cx="822960" cy="2377440"/>
            </a:xfrm>
          </p:grpSpPr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39F431E2-DE19-454B-9E92-5F0C739DC8C6}"/>
                  </a:ext>
                </a:extLst>
              </p:cNvPr>
              <p:cNvSpPr/>
              <p:nvPr/>
            </p:nvSpPr>
            <p:spPr>
              <a:xfrm>
                <a:off x="2505456" y="2322576"/>
                <a:ext cx="822960" cy="59436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516B1FC8-D111-48B5-9D61-D538454DD581}"/>
                  </a:ext>
                </a:extLst>
              </p:cNvPr>
              <p:cNvSpPr/>
              <p:nvPr/>
            </p:nvSpPr>
            <p:spPr>
              <a:xfrm>
                <a:off x="2505456" y="2916936"/>
                <a:ext cx="822960" cy="59436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DE2D60DA-7382-4BB4-BE01-2A7E64CA0D74}"/>
                  </a:ext>
                </a:extLst>
              </p:cNvPr>
              <p:cNvSpPr/>
              <p:nvPr/>
            </p:nvSpPr>
            <p:spPr>
              <a:xfrm>
                <a:off x="2505456" y="3511296"/>
                <a:ext cx="822960" cy="59436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BB73A524-D403-4A31-B121-53D68C086D4F}"/>
                  </a:ext>
                </a:extLst>
              </p:cNvPr>
              <p:cNvSpPr/>
              <p:nvPr/>
            </p:nvSpPr>
            <p:spPr>
              <a:xfrm>
                <a:off x="2505456" y="4105656"/>
                <a:ext cx="822960" cy="59436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405" name="연결선: 꺾임 404">
              <a:extLst>
                <a:ext uri="{FF2B5EF4-FFF2-40B4-BE49-F238E27FC236}">
                  <a16:creationId xmlns:a16="http://schemas.microsoft.com/office/drawing/2014/main" id="{BD32C108-E38D-4B85-84E4-C3E0CCA86E58}"/>
                </a:ext>
              </a:extLst>
            </p:cNvPr>
            <p:cNvCxnSpPr>
              <a:cxnSpLocks/>
              <a:stCxn id="24" idx="0"/>
              <a:endCxn id="542" idx="2"/>
            </p:cNvCxnSpPr>
            <p:nvPr/>
          </p:nvCxnSpPr>
          <p:spPr>
            <a:xfrm flipH="1">
              <a:off x="5224295" y="2703186"/>
              <a:ext cx="2465651" cy="1077618"/>
            </a:xfrm>
            <a:prstGeom prst="bentConnector5">
              <a:avLst>
                <a:gd name="adj1" fmla="val -5340"/>
                <a:gd name="adj2" fmla="val 50000"/>
                <a:gd name="adj3" fmla="val 107247"/>
              </a:avLst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4" name="TextBox 523">
              <a:extLst>
                <a:ext uri="{FF2B5EF4-FFF2-40B4-BE49-F238E27FC236}">
                  <a16:creationId xmlns:a16="http://schemas.microsoft.com/office/drawing/2014/main" id="{7CE4A604-AC7E-4316-A443-8F7E50A96358}"/>
                </a:ext>
              </a:extLst>
            </p:cNvPr>
            <p:cNvSpPr txBox="1"/>
            <p:nvPr/>
          </p:nvSpPr>
          <p:spPr>
            <a:xfrm>
              <a:off x="5455220" y="2123544"/>
              <a:ext cx="199459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b="1" dirty="0"/>
                <a:t>Shuffled data queue</a:t>
              </a:r>
            </a:p>
          </p:txBody>
        </p:sp>
        <p:grpSp>
          <p:nvGrpSpPr>
            <p:cNvPr id="538" name="그룹 537">
              <a:extLst>
                <a:ext uri="{FF2B5EF4-FFF2-40B4-BE49-F238E27FC236}">
                  <a16:creationId xmlns:a16="http://schemas.microsoft.com/office/drawing/2014/main" id="{450B1A12-A819-40ED-B375-28132C74BB81}"/>
                </a:ext>
              </a:extLst>
            </p:cNvPr>
            <p:cNvGrpSpPr/>
            <p:nvPr/>
          </p:nvGrpSpPr>
          <p:grpSpPr>
            <a:xfrm rot="5400000">
              <a:off x="6261513" y="2549052"/>
              <a:ext cx="389067" cy="2463504"/>
              <a:chOff x="2505456" y="2322576"/>
              <a:chExt cx="822960" cy="2377440"/>
            </a:xfrm>
          </p:grpSpPr>
          <p:sp>
            <p:nvSpPr>
              <p:cNvPr id="539" name="직사각형 538">
                <a:extLst>
                  <a:ext uri="{FF2B5EF4-FFF2-40B4-BE49-F238E27FC236}">
                    <a16:creationId xmlns:a16="http://schemas.microsoft.com/office/drawing/2014/main" id="{42E6EBD5-5A81-4E43-BE3D-01C3BEDD7F6C}"/>
                  </a:ext>
                </a:extLst>
              </p:cNvPr>
              <p:cNvSpPr/>
              <p:nvPr/>
            </p:nvSpPr>
            <p:spPr>
              <a:xfrm>
                <a:off x="2505456" y="2322576"/>
                <a:ext cx="822960" cy="59436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0" name="직사각형 539">
                <a:extLst>
                  <a:ext uri="{FF2B5EF4-FFF2-40B4-BE49-F238E27FC236}">
                    <a16:creationId xmlns:a16="http://schemas.microsoft.com/office/drawing/2014/main" id="{3368D1B4-C2F8-43CD-868A-9A4E95130D74}"/>
                  </a:ext>
                </a:extLst>
              </p:cNvPr>
              <p:cNvSpPr/>
              <p:nvPr/>
            </p:nvSpPr>
            <p:spPr>
              <a:xfrm>
                <a:off x="2505456" y="2916936"/>
                <a:ext cx="822960" cy="59436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1" name="직사각형 540">
                <a:extLst>
                  <a:ext uri="{FF2B5EF4-FFF2-40B4-BE49-F238E27FC236}">
                    <a16:creationId xmlns:a16="http://schemas.microsoft.com/office/drawing/2014/main" id="{D4BDB353-EFCF-4F50-9ECB-FBE8AAC2E7A6}"/>
                  </a:ext>
                </a:extLst>
              </p:cNvPr>
              <p:cNvSpPr/>
              <p:nvPr/>
            </p:nvSpPr>
            <p:spPr>
              <a:xfrm>
                <a:off x="2505456" y="3511296"/>
                <a:ext cx="822960" cy="59436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2" name="직사각형 541">
                <a:extLst>
                  <a:ext uri="{FF2B5EF4-FFF2-40B4-BE49-F238E27FC236}">
                    <a16:creationId xmlns:a16="http://schemas.microsoft.com/office/drawing/2014/main" id="{0F14F091-C136-48A7-90A6-635C1B3A34CD}"/>
                  </a:ext>
                </a:extLst>
              </p:cNvPr>
              <p:cNvSpPr/>
              <p:nvPr/>
            </p:nvSpPr>
            <p:spPr>
              <a:xfrm>
                <a:off x="2505456" y="4105656"/>
                <a:ext cx="822960" cy="59436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552" name="TextBox 551">
              <a:extLst>
                <a:ext uri="{FF2B5EF4-FFF2-40B4-BE49-F238E27FC236}">
                  <a16:creationId xmlns:a16="http://schemas.microsoft.com/office/drawing/2014/main" id="{F82FEF47-0FB8-453F-B1D1-3FD72CE421DF}"/>
                </a:ext>
              </a:extLst>
            </p:cNvPr>
            <p:cNvSpPr txBox="1"/>
            <p:nvPr/>
          </p:nvSpPr>
          <p:spPr>
            <a:xfrm>
              <a:off x="5833828" y="3226132"/>
              <a:ext cx="123487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b="1" dirty="0"/>
                <a:t>Wait queue</a:t>
              </a:r>
            </a:p>
          </p:txBody>
        </p:sp>
        <p:grpSp>
          <p:nvGrpSpPr>
            <p:cNvPr id="624" name="그룹 623">
              <a:extLst>
                <a:ext uri="{FF2B5EF4-FFF2-40B4-BE49-F238E27FC236}">
                  <a16:creationId xmlns:a16="http://schemas.microsoft.com/office/drawing/2014/main" id="{8A611DE5-55B7-4582-813C-F9712C381CAF}"/>
                </a:ext>
              </a:extLst>
            </p:cNvPr>
            <p:cNvGrpSpPr/>
            <p:nvPr/>
          </p:nvGrpSpPr>
          <p:grpSpPr>
            <a:xfrm rot="5400000">
              <a:off x="6272586" y="3433452"/>
              <a:ext cx="389067" cy="2463504"/>
              <a:chOff x="2505456" y="2322576"/>
              <a:chExt cx="822960" cy="2377440"/>
            </a:xfrm>
            <a:solidFill>
              <a:schemeClr val="accent5">
                <a:lumMod val="40000"/>
                <a:lumOff val="60000"/>
              </a:schemeClr>
            </a:solidFill>
          </p:grpSpPr>
          <p:sp>
            <p:nvSpPr>
              <p:cNvPr id="625" name="직사각형 624">
                <a:extLst>
                  <a:ext uri="{FF2B5EF4-FFF2-40B4-BE49-F238E27FC236}">
                    <a16:creationId xmlns:a16="http://schemas.microsoft.com/office/drawing/2014/main" id="{A4ADD012-DABE-4C6D-A596-CB32BEDD1E3D}"/>
                  </a:ext>
                </a:extLst>
              </p:cNvPr>
              <p:cNvSpPr/>
              <p:nvPr/>
            </p:nvSpPr>
            <p:spPr>
              <a:xfrm>
                <a:off x="2505456" y="2322576"/>
                <a:ext cx="822960" cy="594360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26" name="직사각형 625">
                <a:extLst>
                  <a:ext uri="{FF2B5EF4-FFF2-40B4-BE49-F238E27FC236}">
                    <a16:creationId xmlns:a16="http://schemas.microsoft.com/office/drawing/2014/main" id="{E882C9CD-98B0-4641-AA01-7107FD04BF8F}"/>
                  </a:ext>
                </a:extLst>
              </p:cNvPr>
              <p:cNvSpPr/>
              <p:nvPr/>
            </p:nvSpPr>
            <p:spPr>
              <a:xfrm>
                <a:off x="2505456" y="2916936"/>
                <a:ext cx="822960" cy="594360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27" name="직사각형 626">
                <a:extLst>
                  <a:ext uri="{FF2B5EF4-FFF2-40B4-BE49-F238E27FC236}">
                    <a16:creationId xmlns:a16="http://schemas.microsoft.com/office/drawing/2014/main" id="{46B87CFB-BC2F-4AE8-BC7E-AABF76F2AA48}"/>
                  </a:ext>
                </a:extLst>
              </p:cNvPr>
              <p:cNvSpPr/>
              <p:nvPr/>
            </p:nvSpPr>
            <p:spPr>
              <a:xfrm>
                <a:off x="2505456" y="3511296"/>
                <a:ext cx="822960" cy="594360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28" name="직사각형 627">
                <a:extLst>
                  <a:ext uri="{FF2B5EF4-FFF2-40B4-BE49-F238E27FC236}">
                    <a16:creationId xmlns:a16="http://schemas.microsoft.com/office/drawing/2014/main" id="{DAC6766B-375D-49FF-9748-1B83E5328156}"/>
                  </a:ext>
                </a:extLst>
              </p:cNvPr>
              <p:cNvSpPr/>
              <p:nvPr/>
            </p:nvSpPr>
            <p:spPr>
              <a:xfrm>
                <a:off x="2505456" y="4105656"/>
                <a:ext cx="822960" cy="594360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630" name="TextBox 629">
              <a:extLst>
                <a:ext uri="{FF2B5EF4-FFF2-40B4-BE49-F238E27FC236}">
                  <a16:creationId xmlns:a16="http://schemas.microsoft.com/office/drawing/2014/main" id="{FD083010-23C9-48AF-A4D7-24808167411B}"/>
                </a:ext>
              </a:extLst>
            </p:cNvPr>
            <p:cNvSpPr txBox="1"/>
            <p:nvPr/>
          </p:nvSpPr>
          <p:spPr>
            <a:xfrm>
              <a:off x="5945730" y="4139949"/>
              <a:ext cx="10227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b="1" dirty="0"/>
                <a:t>Test data</a:t>
              </a:r>
            </a:p>
          </p:txBody>
        </p:sp>
        <p:cxnSp>
          <p:nvCxnSpPr>
            <p:cNvPr id="918" name="직선 연결선 917">
              <a:extLst>
                <a:ext uri="{FF2B5EF4-FFF2-40B4-BE49-F238E27FC236}">
                  <a16:creationId xmlns:a16="http://schemas.microsoft.com/office/drawing/2014/main" id="{133D9285-0158-4CF9-9DB4-0584DC9A6341}"/>
                </a:ext>
              </a:extLst>
            </p:cNvPr>
            <p:cNvCxnSpPr>
              <a:cxnSpLocks/>
            </p:cNvCxnSpPr>
            <p:nvPr/>
          </p:nvCxnSpPr>
          <p:spPr>
            <a:xfrm>
              <a:off x="7412225" y="4867272"/>
              <a:ext cx="0" cy="137822"/>
            </a:xfrm>
            <a:prstGeom prst="line">
              <a:avLst/>
            </a:prstGeom>
            <a:ln w="38100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20" name="직선 연결선 919">
            <a:extLst>
              <a:ext uri="{FF2B5EF4-FFF2-40B4-BE49-F238E27FC236}">
                <a16:creationId xmlns:a16="http://schemas.microsoft.com/office/drawing/2014/main" id="{E54C7D8D-11EC-4783-A0E5-0FDF51839328}"/>
              </a:ext>
            </a:extLst>
          </p:cNvPr>
          <p:cNvCxnSpPr>
            <a:cxnSpLocks/>
          </p:cNvCxnSpPr>
          <p:nvPr/>
        </p:nvCxnSpPr>
        <p:spPr>
          <a:xfrm>
            <a:off x="9906229" y="4496140"/>
            <a:ext cx="0" cy="753542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7" name="직선 화살표 연결선 926">
            <a:extLst>
              <a:ext uri="{FF2B5EF4-FFF2-40B4-BE49-F238E27FC236}">
                <a16:creationId xmlns:a16="http://schemas.microsoft.com/office/drawing/2014/main" id="{6369754C-4BDC-4532-9352-CE6FD252EB83}"/>
              </a:ext>
            </a:extLst>
          </p:cNvPr>
          <p:cNvCxnSpPr>
            <a:cxnSpLocks/>
            <a:endCxn id="822" idx="1"/>
          </p:cNvCxnSpPr>
          <p:nvPr/>
        </p:nvCxnSpPr>
        <p:spPr>
          <a:xfrm>
            <a:off x="9897412" y="5233105"/>
            <a:ext cx="245644" cy="7052"/>
          </a:xfrm>
          <a:prstGeom prst="straightConnector1">
            <a:avLst/>
          </a:prstGeom>
          <a:ln w="381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40" name="그룹 939">
            <a:extLst>
              <a:ext uri="{FF2B5EF4-FFF2-40B4-BE49-F238E27FC236}">
                <a16:creationId xmlns:a16="http://schemas.microsoft.com/office/drawing/2014/main" id="{BBD6357F-D42D-4FD3-AA52-E2090B208390}"/>
              </a:ext>
            </a:extLst>
          </p:cNvPr>
          <p:cNvGrpSpPr/>
          <p:nvPr/>
        </p:nvGrpSpPr>
        <p:grpSpPr>
          <a:xfrm>
            <a:off x="8316683" y="1176711"/>
            <a:ext cx="611307" cy="369332"/>
            <a:chOff x="8300054" y="1238943"/>
            <a:chExt cx="619125" cy="369332"/>
          </a:xfrm>
        </p:grpSpPr>
        <p:sp>
          <p:nvSpPr>
            <p:cNvPr id="937" name="직사각형 936">
              <a:extLst>
                <a:ext uri="{FF2B5EF4-FFF2-40B4-BE49-F238E27FC236}">
                  <a16:creationId xmlns:a16="http://schemas.microsoft.com/office/drawing/2014/main" id="{B4425C8B-920D-4B43-80D7-29D8482C5B85}"/>
                </a:ext>
              </a:extLst>
            </p:cNvPr>
            <p:cNvSpPr/>
            <p:nvPr/>
          </p:nvSpPr>
          <p:spPr>
            <a:xfrm>
              <a:off x="8344824" y="1278875"/>
              <a:ext cx="534910" cy="28512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b="1" dirty="0">
                  <a:solidFill>
                    <a:schemeClr val="tx1"/>
                  </a:solidFill>
                </a:rPr>
                <a:t> </a:t>
              </a:r>
              <a:endParaRPr lang="en-US" altLang="ko-KR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938" name="TextBox 937">
              <a:extLst>
                <a:ext uri="{FF2B5EF4-FFF2-40B4-BE49-F238E27FC236}">
                  <a16:creationId xmlns:a16="http://schemas.microsoft.com/office/drawing/2014/main" id="{0F3D7950-CF38-4A45-8ACD-2536E5730FEF}"/>
                </a:ext>
              </a:extLst>
            </p:cNvPr>
            <p:cNvSpPr txBox="1"/>
            <p:nvPr/>
          </p:nvSpPr>
          <p:spPr>
            <a:xfrm>
              <a:off x="8300054" y="1238943"/>
              <a:ext cx="6191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900" b="1" dirty="0"/>
                <a:t>Append </a:t>
              </a:r>
            </a:p>
            <a:p>
              <a:pPr algn="ctr"/>
              <a:r>
                <a:rPr lang="en-US" altLang="ko-KR" sz="900" b="1" dirty="0"/>
                <a:t>loss</a:t>
              </a:r>
              <a:endParaRPr lang="ko-KR" altLang="en-US" sz="900" b="1" dirty="0"/>
            </a:p>
          </p:txBody>
        </p:sp>
      </p:grpSp>
      <p:cxnSp>
        <p:nvCxnSpPr>
          <p:cNvPr id="941" name="직선 화살표 연결선 940">
            <a:extLst>
              <a:ext uri="{FF2B5EF4-FFF2-40B4-BE49-F238E27FC236}">
                <a16:creationId xmlns:a16="http://schemas.microsoft.com/office/drawing/2014/main" id="{A1759D3E-9662-4316-97CB-058899361C55}"/>
              </a:ext>
            </a:extLst>
          </p:cNvPr>
          <p:cNvCxnSpPr>
            <a:cxnSpLocks/>
            <a:stCxn id="751" idx="1"/>
          </p:cNvCxnSpPr>
          <p:nvPr/>
        </p:nvCxnSpPr>
        <p:spPr>
          <a:xfrm flipH="1">
            <a:off x="8891078" y="1360497"/>
            <a:ext cx="218555" cy="22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48" name="그룹 947">
            <a:extLst>
              <a:ext uri="{FF2B5EF4-FFF2-40B4-BE49-F238E27FC236}">
                <a16:creationId xmlns:a16="http://schemas.microsoft.com/office/drawing/2014/main" id="{9A45CF47-866C-4388-B91D-87F8FAF94913}"/>
              </a:ext>
            </a:extLst>
          </p:cNvPr>
          <p:cNvGrpSpPr/>
          <p:nvPr/>
        </p:nvGrpSpPr>
        <p:grpSpPr>
          <a:xfrm>
            <a:off x="8322018" y="2562131"/>
            <a:ext cx="611307" cy="369332"/>
            <a:chOff x="8305457" y="1243512"/>
            <a:chExt cx="619125" cy="369332"/>
          </a:xfrm>
        </p:grpSpPr>
        <p:sp>
          <p:nvSpPr>
            <p:cNvPr id="949" name="직사각형 948">
              <a:extLst>
                <a:ext uri="{FF2B5EF4-FFF2-40B4-BE49-F238E27FC236}">
                  <a16:creationId xmlns:a16="http://schemas.microsoft.com/office/drawing/2014/main" id="{4B2BB260-3EA2-4049-8A78-21C51E93834F}"/>
                </a:ext>
              </a:extLst>
            </p:cNvPr>
            <p:cNvSpPr/>
            <p:nvPr/>
          </p:nvSpPr>
          <p:spPr>
            <a:xfrm>
              <a:off x="8344824" y="1278875"/>
              <a:ext cx="534910" cy="28512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b="1" dirty="0">
                  <a:solidFill>
                    <a:schemeClr val="tx1"/>
                  </a:solidFill>
                </a:rPr>
                <a:t> </a:t>
              </a:r>
              <a:endParaRPr lang="en-US" altLang="ko-KR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950" name="TextBox 949">
              <a:extLst>
                <a:ext uri="{FF2B5EF4-FFF2-40B4-BE49-F238E27FC236}">
                  <a16:creationId xmlns:a16="http://schemas.microsoft.com/office/drawing/2014/main" id="{E275C9C2-37A2-4DD2-A64E-CEC272722ED6}"/>
                </a:ext>
              </a:extLst>
            </p:cNvPr>
            <p:cNvSpPr txBox="1"/>
            <p:nvPr/>
          </p:nvSpPr>
          <p:spPr>
            <a:xfrm>
              <a:off x="8305457" y="1243512"/>
              <a:ext cx="6191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900" b="1" dirty="0"/>
                <a:t>Append </a:t>
              </a:r>
            </a:p>
            <a:p>
              <a:pPr algn="ctr"/>
              <a:r>
                <a:rPr lang="en-US" altLang="ko-KR" sz="900" b="1" dirty="0"/>
                <a:t>loss</a:t>
              </a:r>
              <a:endParaRPr lang="ko-KR" altLang="en-US" sz="900" b="1" dirty="0"/>
            </a:p>
          </p:txBody>
        </p:sp>
      </p:grpSp>
      <p:cxnSp>
        <p:nvCxnSpPr>
          <p:cNvPr id="951" name="직선 화살표 연결선 950">
            <a:extLst>
              <a:ext uri="{FF2B5EF4-FFF2-40B4-BE49-F238E27FC236}">
                <a16:creationId xmlns:a16="http://schemas.microsoft.com/office/drawing/2014/main" id="{46E298CA-347C-47B8-A975-BC1B38526AEB}"/>
              </a:ext>
            </a:extLst>
          </p:cNvPr>
          <p:cNvCxnSpPr>
            <a:cxnSpLocks/>
          </p:cNvCxnSpPr>
          <p:nvPr/>
        </p:nvCxnSpPr>
        <p:spPr>
          <a:xfrm flipH="1">
            <a:off x="8891078" y="2741348"/>
            <a:ext cx="218555" cy="22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52" name="그룹 951">
            <a:extLst>
              <a:ext uri="{FF2B5EF4-FFF2-40B4-BE49-F238E27FC236}">
                <a16:creationId xmlns:a16="http://schemas.microsoft.com/office/drawing/2014/main" id="{E398088A-6387-4989-90EB-B12E6F3B1EE1}"/>
              </a:ext>
            </a:extLst>
          </p:cNvPr>
          <p:cNvGrpSpPr/>
          <p:nvPr/>
        </p:nvGrpSpPr>
        <p:grpSpPr>
          <a:xfrm>
            <a:off x="8341477" y="3971255"/>
            <a:ext cx="611307" cy="369332"/>
            <a:chOff x="8305457" y="1243512"/>
            <a:chExt cx="619125" cy="369332"/>
          </a:xfrm>
        </p:grpSpPr>
        <p:sp>
          <p:nvSpPr>
            <p:cNvPr id="953" name="직사각형 952">
              <a:extLst>
                <a:ext uri="{FF2B5EF4-FFF2-40B4-BE49-F238E27FC236}">
                  <a16:creationId xmlns:a16="http://schemas.microsoft.com/office/drawing/2014/main" id="{D639D924-27C3-4B21-9A2F-C48882AC1BE0}"/>
                </a:ext>
              </a:extLst>
            </p:cNvPr>
            <p:cNvSpPr/>
            <p:nvPr/>
          </p:nvSpPr>
          <p:spPr>
            <a:xfrm>
              <a:off x="8344824" y="1278875"/>
              <a:ext cx="534910" cy="28512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b="1" dirty="0">
                  <a:solidFill>
                    <a:schemeClr val="tx1"/>
                  </a:solidFill>
                </a:rPr>
                <a:t> </a:t>
              </a:r>
              <a:endParaRPr lang="en-US" altLang="ko-KR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954" name="TextBox 953">
              <a:extLst>
                <a:ext uri="{FF2B5EF4-FFF2-40B4-BE49-F238E27FC236}">
                  <a16:creationId xmlns:a16="http://schemas.microsoft.com/office/drawing/2014/main" id="{B647D371-0A38-4537-8296-EFF5BEB8DA87}"/>
                </a:ext>
              </a:extLst>
            </p:cNvPr>
            <p:cNvSpPr txBox="1"/>
            <p:nvPr/>
          </p:nvSpPr>
          <p:spPr>
            <a:xfrm>
              <a:off x="8305457" y="1243512"/>
              <a:ext cx="6191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900" b="1" dirty="0"/>
                <a:t>Append </a:t>
              </a:r>
            </a:p>
            <a:p>
              <a:pPr algn="ctr"/>
              <a:r>
                <a:rPr lang="en-US" altLang="ko-KR" sz="900" b="1" dirty="0"/>
                <a:t>loss</a:t>
              </a:r>
              <a:endParaRPr lang="ko-KR" altLang="en-US" sz="900" b="1" dirty="0"/>
            </a:p>
          </p:txBody>
        </p:sp>
      </p:grpSp>
      <p:cxnSp>
        <p:nvCxnSpPr>
          <p:cNvPr id="955" name="직선 화살표 연결선 954">
            <a:extLst>
              <a:ext uri="{FF2B5EF4-FFF2-40B4-BE49-F238E27FC236}">
                <a16:creationId xmlns:a16="http://schemas.microsoft.com/office/drawing/2014/main" id="{4B506BBD-6059-473E-AC76-2B1F64073C9E}"/>
              </a:ext>
            </a:extLst>
          </p:cNvPr>
          <p:cNvCxnSpPr>
            <a:cxnSpLocks/>
          </p:cNvCxnSpPr>
          <p:nvPr/>
        </p:nvCxnSpPr>
        <p:spPr>
          <a:xfrm flipH="1">
            <a:off x="8910537" y="4150472"/>
            <a:ext cx="218555" cy="22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56" name="그룹 955">
            <a:extLst>
              <a:ext uri="{FF2B5EF4-FFF2-40B4-BE49-F238E27FC236}">
                <a16:creationId xmlns:a16="http://schemas.microsoft.com/office/drawing/2014/main" id="{55C1BAC3-95A5-4B7B-B68D-90215C6B7732}"/>
              </a:ext>
            </a:extLst>
          </p:cNvPr>
          <p:cNvGrpSpPr/>
          <p:nvPr/>
        </p:nvGrpSpPr>
        <p:grpSpPr>
          <a:xfrm>
            <a:off x="8356303" y="5331894"/>
            <a:ext cx="611307" cy="369332"/>
            <a:chOff x="8305457" y="1243512"/>
            <a:chExt cx="619125" cy="369332"/>
          </a:xfrm>
        </p:grpSpPr>
        <p:sp>
          <p:nvSpPr>
            <p:cNvPr id="957" name="직사각형 956">
              <a:extLst>
                <a:ext uri="{FF2B5EF4-FFF2-40B4-BE49-F238E27FC236}">
                  <a16:creationId xmlns:a16="http://schemas.microsoft.com/office/drawing/2014/main" id="{F1AA9803-397D-45FA-B15F-A3F50199D82D}"/>
                </a:ext>
              </a:extLst>
            </p:cNvPr>
            <p:cNvSpPr/>
            <p:nvPr/>
          </p:nvSpPr>
          <p:spPr>
            <a:xfrm>
              <a:off x="8344824" y="1278875"/>
              <a:ext cx="534910" cy="28512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b="1" dirty="0">
                  <a:solidFill>
                    <a:schemeClr val="tx1"/>
                  </a:solidFill>
                </a:rPr>
                <a:t> </a:t>
              </a:r>
              <a:endParaRPr lang="en-US" altLang="ko-KR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958" name="TextBox 957">
              <a:extLst>
                <a:ext uri="{FF2B5EF4-FFF2-40B4-BE49-F238E27FC236}">
                  <a16:creationId xmlns:a16="http://schemas.microsoft.com/office/drawing/2014/main" id="{455A00BE-8446-493D-991A-501877D16D99}"/>
                </a:ext>
              </a:extLst>
            </p:cNvPr>
            <p:cNvSpPr txBox="1"/>
            <p:nvPr/>
          </p:nvSpPr>
          <p:spPr>
            <a:xfrm>
              <a:off x="8305457" y="1243512"/>
              <a:ext cx="6191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900" b="1" dirty="0"/>
                <a:t>Append </a:t>
              </a:r>
            </a:p>
            <a:p>
              <a:pPr algn="ctr"/>
              <a:r>
                <a:rPr lang="en-US" altLang="ko-KR" sz="900" b="1" dirty="0"/>
                <a:t>loss</a:t>
              </a:r>
              <a:endParaRPr lang="ko-KR" altLang="en-US" sz="900" b="1" dirty="0"/>
            </a:p>
          </p:txBody>
        </p:sp>
      </p:grpSp>
      <p:cxnSp>
        <p:nvCxnSpPr>
          <p:cNvPr id="959" name="직선 화살표 연결선 958">
            <a:extLst>
              <a:ext uri="{FF2B5EF4-FFF2-40B4-BE49-F238E27FC236}">
                <a16:creationId xmlns:a16="http://schemas.microsoft.com/office/drawing/2014/main" id="{C5E0968E-09C6-4D8E-886E-2FFCE653B7E0}"/>
              </a:ext>
            </a:extLst>
          </p:cNvPr>
          <p:cNvCxnSpPr>
            <a:cxnSpLocks/>
          </p:cNvCxnSpPr>
          <p:nvPr/>
        </p:nvCxnSpPr>
        <p:spPr>
          <a:xfrm flipH="1">
            <a:off x="8925363" y="5511111"/>
            <a:ext cx="218555" cy="22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60" name="그룹 959">
            <a:extLst>
              <a:ext uri="{FF2B5EF4-FFF2-40B4-BE49-F238E27FC236}">
                <a16:creationId xmlns:a16="http://schemas.microsoft.com/office/drawing/2014/main" id="{E63AC824-0733-47D3-ACBD-EC79F1DA8DB7}"/>
              </a:ext>
            </a:extLst>
          </p:cNvPr>
          <p:cNvGrpSpPr/>
          <p:nvPr/>
        </p:nvGrpSpPr>
        <p:grpSpPr>
          <a:xfrm>
            <a:off x="10148333" y="1202987"/>
            <a:ext cx="611307" cy="369332"/>
            <a:chOff x="8300054" y="1238943"/>
            <a:chExt cx="619125" cy="369332"/>
          </a:xfrm>
        </p:grpSpPr>
        <p:sp>
          <p:nvSpPr>
            <p:cNvPr id="961" name="직사각형 960">
              <a:extLst>
                <a:ext uri="{FF2B5EF4-FFF2-40B4-BE49-F238E27FC236}">
                  <a16:creationId xmlns:a16="http://schemas.microsoft.com/office/drawing/2014/main" id="{57E71671-BE82-446D-A3EC-6C94A071A9EC}"/>
                </a:ext>
              </a:extLst>
            </p:cNvPr>
            <p:cNvSpPr/>
            <p:nvPr/>
          </p:nvSpPr>
          <p:spPr>
            <a:xfrm>
              <a:off x="8344824" y="1278875"/>
              <a:ext cx="534910" cy="28512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b="1" dirty="0">
                  <a:solidFill>
                    <a:schemeClr val="tx1"/>
                  </a:solidFill>
                </a:rPr>
                <a:t> </a:t>
              </a:r>
              <a:endParaRPr lang="en-US" altLang="ko-KR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962" name="TextBox 961">
              <a:extLst>
                <a:ext uri="{FF2B5EF4-FFF2-40B4-BE49-F238E27FC236}">
                  <a16:creationId xmlns:a16="http://schemas.microsoft.com/office/drawing/2014/main" id="{9B622782-311A-4171-8A87-E40D44DCB7F0}"/>
                </a:ext>
              </a:extLst>
            </p:cNvPr>
            <p:cNvSpPr txBox="1"/>
            <p:nvPr/>
          </p:nvSpPr>
          <p:spPr>
            <a:xfrm>
              <a:off x="8300054" y="1238943"/>
              <a:ext cx="6191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900" b="1" dirty="0"/>
                <a:t>Append </a:t>
              </a:r>
            </a:p>
            <a:p>
              <a:pPr algn="ctr"/>
              <a:r>
                <a:rPr lang="en-US" altLang="ko-KR" sz="900" b="1" dirty="0"/>
                <a:t>loss</a:t>
              </a:r>
              <a:endParaRPr lang="ko-KR" altLang="en-US" sz="900" b="1" dirty="0"/>
            </a:p>
          </p:txBody>
        </p:sp>
      </p:grpSp>
      <p:cxnSp>
        <p:nvCxnSpPr>
          <p:cNvPr id="963" name="직선 화살표 연결선 962">
            <a:extLst>
              <a:ext uri="{FF2B5EF4-FFF2-40B4-BE49-F238E27FC236}">
                <a16:creationId xmlns:a16="http://schemas.microsoft.com/office/drawing/2014/main" id="{235D723C-A0A5-40B9-861A-5D3108C9FBDC}"/>
              </a:ext>
            </a:extLst>
          </p:cNvPr>
          <p:cNvCxnSpPr>
            <a:cxnSpLocks/>
          </p:cNvCxnSpPr>
          <p:nvPr/>
        </p:nvCxnSpPr>
        <p:spPr>
          <a:xfrm flipH="1">
            <a:off x="10722728" y="1386773"/>
            <a:ext cx="218555" cy="22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64" name="그룹 963">
            <a:extLst>
              <a:ext uri="{FF2B5EF4-FFF2-40B4-BE49-F238E27FC236}">
                <a16:creationId xmlns:a16="http://schemas.microsoft.com/office/drawing/2014/main" id="{21D53436-F347-46AB-8D83-9CB4925EE337}"/>
              </a:ext>
            </a:extLst>
          </p:cNvPr>
          <p:cNvGrpSpPr/>
          <p:nvPr/>
        </p:nvGrpSpPr>
        <p:grpSpPr>
          <a:xfrm>
            <a:off x="10153668" y="2588407"/>
            <a:ext cx="611307" cy="369332"/>
            <a:chOff x="8305457" y="1243512"/>
            <a:chExt cx="619125" cy="369332"/>
          </a:xfrm>
        </p:grpSpPr>
        <p:sp>
          <p:nvSpPr>
            <p:cNvPr id="965" name="직사각형 964">
              <a:extLst>
                <a:ext uri="{FF2B5EF4-FFF2-40B4-BE49-F238E27FC236}">
                  <a16:creationId xmlns:a16="http://schemas.microsoft.com/office/drawing/2014/main" id="{3674FCFB-DFBB-4594-A41A-D07A3F523C23}"/>
                </a:ext>
              </a:extLst>
            </p:cNvPr>
            <p:cNvSpPr/>
            <p:nvPr/>
          </p:nvSpPr>
          <p:spPr>
            <a:xfrm>
              <a:off x="8344824" y="1278875"/>
              <a:ext cx="534910" cy="28512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b="1" dirty="0">
                  <a:solidFill>
                    <a:schemeClr val="tx1"/>
                  </a:solidFill>
                </a:rPr>
                <a:t> </a:t>
              </a:r>
              <a:endParaRPr lang="en-US" altLang="ko-KR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966" name="TextBox 965">
              <a:extLst>
                <a:ext uri="{FF2B5EF4-FFF2-40B4-BE49-F238E27FC236}">
                  <a16:creationId xmlns:a16="http://schemas.microsoft.com/office/drawing/2014/main" id="{BE34D96C-DCFA-499F-AB49-EB44F418460C}"/>
                </a:ext>
              </a:extLst>
            </p:cNvPr>
            <p:cNvSpPr txBox="1"/>
            <p:nvPr/>
          </p:nvSpPr>
          <p:spPr>
            <a:xfrm>
              <a:off x="8305457" y="1243512"/>
              <a:ext cx="6191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900" b="1" dirty="0"/>
                <a:t>Append </a:t>
              </a:r>
            </a:p>
            <a:p>
              <a:pPr algn="ctr"/>
              <a:r>
                <a:rPr lang="en-US" altLang="ko-KR" sz="900" b="1" dirty="0"/>
                <a:t>loss</a:t>
              </a:r>
              <a:endParaRPr lang="ko-KR" altLang="en-US" sz="900" b="1" dirty="0"/>
            </a:p>
          </p:txBody>
        </p:sp>
      </p:grpSp>
      <p:cxnSp>
        <p:nvCxnSpPr>
          <p:cNvPr id="967" name="직선 화살표 연결선 966">
            <a:extLst>
              <a:ext uri="{FF2B5EF4-FFF2-40B4-BE49-F238E27FC236}">
                <a16:creationId xmlns:a16="http://schemas.microsoft.com/office/drawing/2014/main" id="{41819EF7-C68F-41D8-8BA6-FAF359B83BCD}"/>
              </a:ext>
            </a:extLst>
          </p:cNvPr>
          <p:cNvCxnSpPr>
            <a:cxnSpLocks/>
          </p:cNvCxnSpPr>
          <p:nvPr/>
        </p:nvCxnSpPr>
        <p:spPr>
          <a:xfrm flipH="1">
            <a:off x="10722728" y="2767624"/>
            <a:ext cx="218555" cy="22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68" name="그룹 967">
            <a:extLst>
              <a:ext uri="{FF2B5EF4-FFF2-40B4-BE49-F238E27FC236}">
                <a16:creationId xmlns:a16="http://schemas.microsoft.com/office/drawing/2014/main" id="{DDC67E0D-A2EC-4B31-AF72-F8ED557F1411}"/>
              </a:ext>
            </a:extLst>
          </p:cNvPr>
          <p:cNvGrpSpPr/>
          <p:nvPr/>
        </p:nvGrpSpPr>
        <p:grpSpPr>
          <a:xfrm>
            <a:off x="10173127" y="3997531"/>
            <a:ext cx="611307" cy="369332"/>
            <a:chOff x="8305457" y="1243512"/>
            <a:chExt cx="619125" cy="369332"/>
          </a:xfrm>
        </p:grpSpPr>
        <p:sp>
          <p:nvSpPr>
            <p:cNvPr id="969" name="직사각형 968">
              <a:extLst>
                <a:ext uri="{FF2B5EF4-FFF2-40B4-BE49-F238E27FC236}">
                  <a16:creationId xmlns:a16="http://schemas.microsoft.com/office/drawing/2014/main" id="{A06A65FE-A5D9-422E-AC5D-98C22713B4B9}"/>
                </a:ext>
              </a:extLst>
            </p:cNvPr>
            <p:cNvSpPr/>
            <p:nvPr/>
          </p:nvSpPr>
          <p:spPr>
            <a:xfrm>
              <a:off x="8344824" y="1278875"/>
              <a:ext cx="534910" cy="28512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b="1" dirty="0">
                  <a:solidFill>
                    <a:schemeClr val="tx1"/>
                  </a:solidFill>
                </a:rPr>
                <a:t> </a:t>
              </a:r>
              <a:endParaRPr lang="en-US" altLang="ko-KR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970" name="TextBox 969">
              <a:extLst>
                <a:ext uri="{FF2B5EF4-FFF2-40B4-BE49-F238E27FC236}">
                  <a16:creationId xmlns:a16="http://schemas.microsoft.com/office/drawing/2014/main" id="{90E7C2BF-D38A-4FEB-8605-D5F8A93C5F0C}"/>
                </a:ext>
              </a:extLst>
            </p:cNvPr>
            <p:cNvSpPr txBox="1"/>
            <p:nvPr/>
          </p:nvSpPr>
          <p:spPr>
            <a:xfrm>
              <a:off x="8305457" y="1243512"/>
              <a:ext cx="6191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900" b="1" dirty="0"/>
                <a:t>Append </a:t>
              </a:r>
            </a:p>
            <a:p>
              <a:pPr algn="ctr"/>
              <a:r>
                <a:rPr lang="en-US" altLang="ko-KR" sz="900" b="1" dirty="0"/>
                <a:t>loss</a:t>
              </a:r>
              <a:endParaRPr lang="ko-KR" altLang="en-US" sz="900" b="1" dirty="0"/>
            </a:p>
          </p:txBody>
        </p:sp>
      </p:grpSp>
      <p:cxnSp>
        <p:nvCxnSpPr>
          <p:cNvPr id="971" name="직선 화살표 연결선 970">
            <a:extLst>
              <a:ext uri="{FF2B5EF4-FFF2-40B4-BE49-F238E27FC236}">
                <a16:creationId xmlns:a16="http://schemas.microsoft.com/office/drawing/2014/main" id="{B9B1BDE2-7B7D-4E09-875D-EC5EC1254056}"/>
              </a:ext>
            </a:extLst>
          </p:cNvPr>
          <p:cNvCxnSpPr>
            <a:cxnSpLocks/>
          </p:cNvCxnSpPr>
          <p:nvPr/>
        </p:nvCxnSpPr>
        <p:spPr>
          <a:xfrm flipH="1">
            <a:off x="10742187" y="4176748"/>
            <a:ext cx="218555" cy="22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72" name="그룹 971">
            <a:extLst>
              <a:ext uri="{FF2B5EF4-FFF2-40B4-BE49-F238E27FC236}">
                <a16:creationId xmlns:a16="http://schemas.microsoft.com/office/drawing/2014/main" id="{2FF4C98B-0A20-48F2-A704-9A5AF67678F5}"/>
              </a:ext>
            </a:extLst>
          </p:cNvPr>
          <p:cNvGrpSpPr/>
          <p:nvPr/>
        </p:nvGrpSpPr>
        <p:grpSpPr>
          <a:xfrm>
            <a:off x="10187953" y="5358170"/>
            <a:ext cx="611307" cy="369332"/>
            <a:chOff x="8305457" y="1243512"/>
            <a:chExt cx="619125" cy="369332"/>
          </a:xfrm>
        </p:grpSpPr>
        <p:sp>
          <p:nvSpPr>
            <p:cNvPr id="973" name="직사각형 972">
              <a:extLst>
                <a:ext uri="{FF2B5EF4-FFF2-40B4-BE49-F238E27FC236}">
                  <a16:creationId xmlns:a16="http://schemas.microsoft.com/office/drawing/2014/main" id="{F2265A90-68B0-4A24-91A3-8EACBE8A9B9E}"/>
                </a:ext>
              </a:extLst>
            </p:cNvPr>
            <p:cNvSpPr/>
            <p:nvPr/>
          </p:nvSpPr>
          <p:spPr>
            <a:xfrm>
              <a:off x="8344824" y="1278875"/>
              <a:ext cx="534910" cy="28512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b="1" dirty="0">
                  <a:solidFill>
                    <a:schemeClr val="tx1"/>
                  </a:solidFill>
                </a:rPr>
                <a:t> </a:t>
              </a:r>
              <a:endParaRPr lang="en-US" altLang="ko-KR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974" name="TextBox 973">
              <a:extLst>
                <a:ext uri="{FF2B5EF4-FFF2-40B4-BE49-F238E27FC236}">
                  <a16:creationId xmlns:a16="http://schemas.microsoft.com/office/drawing/2014/main" id="{0F15E552-852F-42E5-BA0D-2524628AF790}"/>
                </a:ext>
              </a:extLst>
            </p:cNvPr>
            <p:cNvSpPr txBox="1"/>
            <p:nvPr/>
          </p:nvSpPr>
          <p:spPr>
            <a:xfrm>
              <a:off x="8305457" y="1243512"/>
              <a:ext cx="6191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900" b="1" dirty="0"/>
                <a:t>Append </a:t>
              </a:r>
            </a:p>
            <a:p>
              <a:pPr algn="ctr"/>
              <a:r>
                <a:rPr lang="en-US" altLang="ko-KR" sz="900" b="1" dirty="0"/>
                <a:t>loss</a:t>
              </a:r>
              <a:endParaRPr lang="ko-KR" altLang="en-US" sz="900" b="1" dirty="0"/>
            </a:p>
          </p:txBody>
        </p:sp>
      </p:grpSp>
      <p:cxnSp>
        <p:nvCxnSpPr>
          <p:cNvPr id="975" name="직선 화살표 연결선 974">
            <a:extLst>
              <a:ext uri="{FF2B5EF4-FFF2-40B4-BE49-F238E27FC236}">
                <a16:creationId xmlns:a16="http://schemas.microsoft.com/office/drawing/2014/main" id="{D349357F-F1C6-4692-9A04-F64397D1ED7D}"/>
              </a:ext>
            </a:extLst>
          </p:cNvPr>
          <p:cNvCxnSpPr>
            <a:cxnSpLocks/>
          </p:cNvCxnSpPr>
          <p:nvPr/>
        </p:nvCxnSpPr>
        <p:spPr>
          <a:xfrm flipH="1">
            <a:off x="10757013" y="5537387"/>
            <a:ext cx="218555" cy="22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2" name="TextBox 981">
            <a:extLst>
              <a:ext uri="{FF2B5EF4-FFF2-40B4-BE49-F238E27FC236}">
                <a16:creationId xmlns:a16="http://schemas.microsoft.com/office/drawing/2014/main" id="{7FDCEEB3-69EB-4B7D-8ECA-C0E9746D7ADC}"/>
              </a:ext>
            </a:extLst>
          </p:cNvPr>
          <p:cNvSpPr txBox="1"/>
          <p:nvPr/>
        </p:nvSpPr>
        <p:spPr>
          <a:xfrm>
            <a:off x="10559118" y="165629"/>
            <a:ext cx="625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Test</a:t>
            </a:r>
          </a:p>
        </p:txBody>
      </p:sp>
      <p:sp>
        <p:nvSpPr>
          <p:cNvPr id="992" name="직사각형 991">
            <a:extLst>
              <a:ext uri="{FF2B5EF4-FFF2-40B4-BE49-F238E27FC236}">
                <a16:creationId xmlns:a16="http://schemas.microsoft.com/office/drawing/2014/main" id="{3F2A1C3C-EE99-4503-A65D-4F59782E7E15}"/>
              </a:ext>
            </a:extLst>
          </p:cNvPr>
          <p:cNvSpPr/>
          <p:nvPr/>
        </p:nvSpPr>
        <p:spPr>
          <a:xfrm>
            <a:off x="5151048" y="5005663"/>
            <a:ext cx="360000" cy="360000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>
                <a:solidFill>
                  <a:schemeClr val="tx1"/>
                </a:solidFill>
              </a:rPr>
              <a:t>0.51</a:t>
            </a:r>
            <a:endParaRPr lang="ko-KR" altLang="en-US" sz="2400" b="1" dirty="0">
              <a:solidFill>
                <a:schemeClr val="tx1"/>
              </a:solidFill>
            </a:endParaRPr>
          </a:p>
        </p:txBody>
      </p:sp>
      <p:sp>
        <p:nvSpPr>
          <p:cNvPr id="997" name="직사각형 996">
            <a:extLst>
              <a:ext uri="{FF2B5EF4-FFF2-40B4-BE49-F238E27FC236}">
                <a16:creationId xmlns:a16="http://schemas.microsoft.com/office/drawing/2014/main" id="{CCDE0611-A988-4A38-BE82-577BDDB15816}"/>
              </a:ext>
            </a:extLst>
          </p:cNvPr>
          <p:cNvSpPr/>
          <p:nvPr/>
        </p:nvSpPr>
        <p:spPr>
          <a:xfrm>
            <a:off x="5512805" y="5005663"/>
            <a:ext cx="360000" cy="360000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>
                <a:solidFill>
                  <a:schemeClr val="tx1"/>
                </a:solidFill>
              </a:rPr>
              <a:t>0.42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999" name="직사각형 998">
            <a:extLst>
              <a:ext uri="{FF2B5EF4-FFF2-40B4-BE49-F238E27FC236}">
                <a16:creationId xmlns:a16="http://schemas.microsoft.com/office/drawing/2014/main" id="{B59020E7-3AD7-4EEF-978A-94174DAD88BA}"/>
              </a:ext>
            </a:extLst>
          </p:cNvPr>
          <p:cNvSpPr/>
          <p:nvPr/>
        </p:nvSpPr>
        <p:spPr>
          <a:xfrm>
            <a:off x="5876792" y="5004534"/>
            <a:ext cx="360000" cy="359489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100" dirty="0">
              <a:solidFill>
                <a:schemeClr val="tx1"/>
              </a:solidFill>
            </a:endParaRPr>
          </a:p>
        </p:txBody>
      </p:sp>
      <p:sp>
        <p:nvSpPr>
          <p:cNvPr id="1000" name="직사각형 999">
            <a:extLst>
              <a:ext uri="{FF2B5EF4-FFF2-40B4-BE49-F238E27FC236}">
                <a16:creationId xmlns:a16="http://schemas.microsoft.com/office/drawing/2014/main" id="{8232D16F-6DA8-4401-B644-3D9B702E423B}"/>
              </a:ext>
            </a:extLst>
          </p:cNvPr>
          <p:cNvSpPr/>
          <p:nvPr/>
        </p:nvSpPr>
        <p:spPr>
          <a:xfrm>
            <a:off x="6238549" y="5004024"/>
            <a:ext cx="360000" cy="360000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0" lang="en-US" altLang="ko-KR" sz="700" b="1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lato"/>
                <a:ea typeface="lato"/>
                <a:cs typeface="+mn-cs"/>
              </a:rPr>
              <a:t>0.47</a:t>
            </a:r>
            <a:endParaRPr lang="ko-KR" altLang="en-US" dirty="0"/>
          </a:p>
        </p:txBody>
      </p:sp>
      <p:sp>
        <p:nvSpPr>
          <p:cNvPr id="1002" name="TextBox 1001">
            <a:extLst>
              <a:ext uri="{FF2B5EF4-FFF2-40B4-BE49-F238E27FC236}">
                <a16:creationId xmlns:a16="http://schemas.microsoft.com/office/drawing/2014/main" id="{6F13E90A-6C07-4CA0-AC58-A43A4CEA3869}"/>
              </a:ext>
            </a:extLst>
          </p:cNvPr>
          <p:cNvSpPr txBox="1"/>
          <p:nvPr/>
        </p:nvSpPr>
        <p:spPr>
          <a:xfrm>
            <a:off x="5085666" y="4639518"/>
            <a:ext cx="16273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/>
              <a:t>Train loss array </a:t>
            </a:r>
          </a:p>
        </p:txBody>
      </p:sp>
      <p:sp>
        <p:nvSpPr>
          <p:cNvPr id="1011" name="TextBox 1010">
            <a:extLst>
              <a:ext uri="{FF2B5EF4-FFF2-40B4-BE49-F238E27FC236}">
                <a16:creationId xmlns:a16="http://schemas.microsoft.com/office/drawing/2014/main" id="{B0B4C739-CF27-47FC-B990-49A8EDD0052C}"/>
              </a:ext>
            </a:extLst>
          </p:cNvPr>
          <p:cNvSpPr txBox="1"/>
          <p:nvPr/>
        </p:nvSpPr>
        <p:spPr>
          <a:xfrm>
            <a:off x="5128921" y="5343962"/>
            <a:ext cx="15536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/>
              <a:t>Test loss array </a:t>
            </a:r>
          </a:p>
        </p:txBody>
      </p:sp>
      <p:sp>
        <p:nvSpPr>
          <p:cNvPr id="1014" name="TextBox 1013">
            <a:extLst>
              <a:ext uri="{FF2B5EF4-FFF2-40B4-BE49-F238E27FC236}">
                <a16:creationId xmlns:a16="http://schemas.microsoft.com/office/drawing/2014/main" id="{EF42A312-B06A-49E6-AB07-0FD987CF56A4}"/>
              </a:ext>
            </a:extLst>
          </p:cNvPr>
          <p:cNvSpPr txBox="1"/>
          <p:nvPr/>
        </p:nvSpPr>
        <p:spPr>
          <a:xfrm>
            <a:off x="5905736" y="5009708"/>
            <a:ext cx="3000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…</a:t>
            </a:r>
            <a:endParaRPr lang="ko-KR" altLang="en-US" sz="1200" dirty="0"/>
          </a:p>
        </p:txBody>
      </p:sp>
      <p:sp>
        <p:nvSpPr>
          <p:cNvPr id="1016" name="직사각형 1015">
            <a:extLst>
              <a:ext uri="{FF2B5EF4-FFF2-40B4-BE49-F238E27FC236}">
                <a16:creationId xmlns:a16="http://schemas.microsoft.com/office/drawing/2014/main" id="{9B7D468D-48F6-45CC-9006-EFEA82714DED}"/>
              </a:ext>
            </a:extLst>
          </p:cNvPr>
          <p:cNvSpPr/>
          <p:nvPr/>
        </p:nvSpPr>
        <p:spPr>
          <a:xfrm>
            <a:off x="5158765" y="5676526"/>
            <a:ext cx="360000" cy="360000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>
                <a:solidFill>
                  <a:schemeClr val="tx1"/>
                </a:solidFill>
              </a:rPr>
              <a:t>0.98</a:t>
            </a:r>
            <a:endParaRPr lang="ko-KR" altLang="en-US" sz="2400" b="1" dirty="0">
              <a:solidFill>
                <a:schemeClr val="tx1"/>
              </a:solidFill>
            </a:endParaRPr>
          </a:p>
        </p:txBody>
      </p:sp>
      <p:sp>
        <p:nvSpPr>
          <p:cNvPr id="1017" name="직사각형 1016">
            <a:extLst>
              <a:ext uri="{FF2B5EF4-FFF2-40B4-BE49-F238E27FC236}">
                <a16:creationId xmlns:a16="http://schemas.microsoft.com/office/drawing/2014/main" id="{F481676D-3610-4870-860F-543B27C0E9DC}"/>
              </a:ext>
            </a:extLst>
          </p:cNvPr>
          <p:cNvSpPr/>
          <p:nvPr/>
        </p:nvSpPr>
        <p:spPr>
          <a:xfrm>
            <a:off x="5520522" y="5676526"/>
            <a:ext cx="360000" cy="360000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>
                <a:solidFill>
                  <a:schemeClr val="tx1"/>
                </a:solidFill>
              </a:rPr>
              <a:t>0.82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019" name="직사각형 1018">
            <a:extLst>
              <a:ext uri="{FF2B5EF4-FFF2-40B4-BE49-F238E27FC236}">
                <a16:creationId xmlns:a16="http://schemas.microsoft.com/office/drawing/2014/main" id="{5CE50323-0E5B-4D33-9E10-C06307306663}"/>
              </a:ext>
            </a:extLst>
          </p:cNvPr>
          <p:cNvSpPr/>
          <p:nvPr/>
        </p:nvSpPr>
        <p:spPr>
          <a:xfrm>
            <a:off x="5883323" y="5676062"/>
            <a:ext cx="360000" cy="359489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100" dirty="0">
              <a:solidFill>
                <a:schemeClr val="tx1"/>
              </a:solidFill>
            </a:endParaRPr>
          </a:p>
        </p:txBody>
      </p:sp>
      <p:sp>
        <p:nvSpPr>
          <p:cNvPr id="1020" name="직사각형 1019">
            <a:extLst>
              <a:ext uri="{FF2B5EF4-FFF2-40B4-BE49-F238E27FC236}">
                <a16:creationId xmlns:a16="http://schemas.microsoft.com/office/drawing/2014/main" id="{D6AF3A38-6471-4C7D-93A3-C39E1810F072}"/>
              </a:ext>
            </a:extLst>
          </p:cNvPr>
          <p:cNvSpPr/>
          <p:nvPr/>
        </p:nvSpPr>
        <p:spPr>
          <a:xfrm>
            <a:off x="6245080" y="5675552"/>
            <a:ext cx="360000" cy="360000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0" lang="en-US" altLang="ko-KR" sz="700" b="1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lato"/>
                <a:ea typeface="lato"/>
                <a:cs typeface="+mn-cs"/>
              </a:rPr>
              <a:t>0.69</a:t>
            </a:r>
            <a:endParaRPr lang="ko-KR" altLang="en-US" dirty="0"/>
          </a:p>
        </p:txBody>
      </p:sp>
      <p:sp>
        <p:nvSpPr>
          <p:cNvPr id="1022" name="TextBox 1021">
            <a:extLst>
              <a:ext uri="{FF2B5EF4-FFF2-40B4-BE49-F238E27FC236}">
                <a16:creationId xmlns:a16="http://schemas.microsoft.com/office/drawing/2014/main" id="{B7368459-5EA6-454F-98CD-B694C8408943}"/>
              </a:ext>
            </a:extLst>
          </p:cNvPr>
          <p:cNvSpPr txBox="1"/>
          <p:nvPr/>
        </p:nvSpPr>
        <p:spPr>
          <a:xfrm>
            <a:off x="5901803" y="5685496"/>
            <a:ext cx="3000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…</a:t>
            </a:r>
            <a:endParaRPr lang="ko-KR" altLang="en-US" sz="1200" dirty="0"/>
          </a:p>
        </p:txBody>
      </p:sp>
      <p:cxnSp>
        <p:nvCxnSpPr>
          <p:cNvPr id="1023" name="직선 화살표 연결선 1022">
            <a:extLst>
              <a:ext uri="{FF2B5EF4-FFF2-40B4-BE49-F238E27FC236}">
                <a16:creationId xmlns:a16="http://schemas.microsoft.com/office/drawing/2014/main" id="{0676BC00-C075-4834-A3C6-15087935BB52}"/>
              </a:ext>
            </a:extLst>
          </p:cNvPr>
          <p:cNvCxnSpPr>
            <a:cxnSpLocks/>
            <a:stCxn id="1000" idx="3"/>
          </p:cNvCxnSpPr>
          <p:nvPr/>
        </p:nvCxnSpPr>
        <p:spPr>
          <a:xfrm>
            <a:off x="6598549" y="5184024"/>
            <a:ext cx="37383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6" name="직사각형 1025">
            <a:extLst>
              <a:ext uri="{FF2B5EF4-FFF2-40B4-BE49-F238E27FC236}">
                <a16:creationId xmlns:a16="http://schemas.microsoft.com/office/drawing/2014/main" id="{1F2CDC2C-0AF8-43B9-A9AC-AD71591A477F}"/>
              </a:ext>
            </a:extLst>
          </p:cNvPr>
          <p:cNvSpPr/>
          <p:nvPr/>
        </p:nvSpPr>
        <p:spPr>
          <a:xfrm>
            <a:off x="6971469" y="4987848"/>
            <a:ext cx="726662" cy="360000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</a:rPr>
              <a:t>Mean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1027" name="직선 화살표 연결선 1026">
            <a:extLst>
              <a:ext uri="{FF2B5EF4-FFF2-40B4-BE49-F238E27FC236}">
                <a16:creationId xmlns:a16="http://schemas.microsoft.com/office/drawing/2014/main" id="{B7AE4A76-DA30-4C63-9AD7-F26DED8A41B0}"/>
              </a:ext>
            </a:extLst>
          </p:cNvPr>
          <p:cNvCxnSpPr>
            <a:cxnSpLocks/>
            <a:stCxn id="1020" idx="3"/>
            <a:endCxn id="1029" idx="1"/>
          </p:cNvCxnSpPr>
          <p:nvPr/>
        </p:nvCxnSpPr>
        <p:spPr>
          <a:xfrm flipV="1">
            <a:off x="6605080" y="5855551"/>
            <a:ext cx="362984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9" name="직사각형 1028">
            <a:extLst>
              <a:ext uri="{FF2B5EF4-FFF2-40B4-BE49-F238E27FC236}">
                <a16:creationId xmlns:a16="http://schemas.microsoft.com/office/drawing/2014/main" id="{949811E4-BB0A-4FEC-BB96-75DA85A59B22}"/>
              </a:ext>
            </a:extLst>
          </p:cNvPr>
          <p:cNvSpPr/>
          <p:nvPr/>
        </p:nvSpPr>
        <p:spPr>
          <a:xfrm>
            <a:off x="6968064" y="5675551"/>
            <a:ext cx="726662" cy="360000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</a:rPr>
              <a:t>Mean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032" name="TextBox 1031">
            <a:extLst>
              <a:ext uri="{FF2B5EF4-FFF2-40B4-BE49-F238E27FC236}">
                <a16:creationId xmlns:a16="http://schemas.microsoft.com/office/drawing/2014/main" id="{687D6018-6616-4A55-9CD8-FB11D7ED82E7}"/>
              </a:ext>
            </a:extLst>
          </p:cNvPr>
          <p:cNvSpPr txBox="1"/>
          <p:nvPr/>
        </p:nvSpPr>
        <p:spPr>
          <a:xfrm>
            <a:off x="3994" y="1081101"/>
            <a:ext cx="19143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chemeClr val="accent5"/>
                </a:solidFill>
              </a:rPr>
              <a:t>Thread number = 4</a:t>
            </a:r>
            <a:endParaRPr lang="ko-KR" altLang="en-US" sz="1600" b="1" dirty="0">
              <a:solidFill>
                <a:schemeClr val="accent5"/>
              </a:solidFill>
            </a:endParaRPr>
          </a:p>
        </p:txBody>
      </p:sp>
      <p:sp>
        <p:nvSpPr>
          <p:cNvPr id="1034" name="왼쪽 중괄호 1033">
            <a:extLst>
              <a:ext uri="{FF2B5EF4-FFF2-40B4-BE49-F238E27FC236}">
                <a16:creationId xmlns:a16="http://schemas.microsoft.com/office/drawing/2014/main" id="{EB8E3DDB-5858-4A95-ADB2-4ED29BDF7D25}"/>
              </a:ext>
            </a:extLst>
          </p:cNvPr>
          <p:cNvSpPr/>
          <p:nvPr/>
        </p:nvSpPr>
        <p:spPr>
          <a:xfrm rot="16200000">
            <a:off x="5786780" y="5430299"/>
            <a:ext cx="183757" cy="1439785"/>
          </a:xfrm>
          <a:prstGeom prst="leftBrace">
            <a:avLst>
              <a:gd name="adj1" fmla="val 0"/>
              <a:gd name="adj2" fmla="val 52792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6" name="TextBox 1035">
            <a:extLst>
              <a:ext uri="{FF2B5EF4-FFF2-40B4-BE49-F238E27FC236}">
                <a16:creationId xmlns:a16="http://schemas.microsoft.com/office/drawing/2014/main" id="{40CD842C-CD34-45B1-B117-E9E9A867F19A}"/>
              </a:ext>
            </a:extLst>
          </p:cNvPr>
          <p:cNvSpPr txBox="1"/>
          <p:nvPr/>
        </p:nvSpPr>
        <p:spPr>
          <a:xfrm>
            <a:off x="5338765" y="6207542"/>
            <a:ext cx="11977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/>
              <a:t>thread number</a:t>
            </a:r>
          </a:p>
        </p:txBody>
      </p:sp>
      <p:sp>
        <p:nvSpPr>
          <p:cNvPr id="1037" name="TextBox 1036">
            <a:extLst>
              <a:ext uri="{FF2B5EF4-FFF2-40B4-BE49-F238E27FC236}">
                <a16:creationId xmlns:a16="http://schemas.microsoft.com/office/drawing/2014/main" id="{DE7FBE77-A9E9-4676-A57B-C5433CD3F4EB}"/>
              </a:ext>
            </a:extLst>
          </p:cNvPr>
          <p:cNvSpPr txBox="1"/>
          <p:nvPr/>
        </p:nvSpPr>
        <p:spPr>
          <a:xfrm>
            <a:off x="7402298" y="6066817"/>
            <a:ext cx="5007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i="1" dirty="0"/>
              <a:t>“Epoch #, Train loss: 0.46, Test loss: 0.83” </a:t>
            </a:r>
            <a:endParaRPr lang="ko-KR" altLang="en-US" b="1" i="1" dirty="0"/>
          </a:p>
        </p:txBody>
      </p:sp>
      <p:sp>
        <p:nvSpPr>
          <p:cNvPr id="1039" name="TextBox 1038">
            <a:extLst>
              <a:ext uri="{FF2B5EF4-FFF2-40B4-BE49-F238E27FC236}">
                <a16:creationId xmlns:a16="http://schemas.microsoft.com/office/drawing/2014/main" id="{740BB7FF-C490-4086-978C-2D2FAE8F5C92}"/>
              </a:ext>
            </a:extLst>
          </p:cNvPr>
          <p:cNvSpPr txBox="1"/>
          <p:nvPr/>
        </p:nvSpPr>
        <p:spPr>
          <a:xfrm>
            <a:off x="3177477" y="5715957"/>
            <a:ext cx="20795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 dirty="0"/>
              <a:t>initialized per each epoch</a:t>
            </a: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8FF837DE-8348-4792-808B-72CA86BEC001}"/>
              </a:ext>
            </a:extLst>
          </p:cNvPr>
          <p:cNvSpPr txBox="1"/>
          <p:nvPr/>
        </p:nvSpPr>
        <p:spPr>
          <a:xfrm>
            <a:off x="7892475" y="192442"/>
            <a:ext cx="8980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err="1">
                <a:solidFill>
                  <a:schemeClr val="accent5"/>
                </a:solidFill>
              </a:rPr>
              <a:t>tf.data</a:t>
            </a:r>
            <a:r>
              <a:rPr lang="en-US" altLang="ko-KR" sz="1600" b="1" dirty="0">
                <a:solidFill>
                  <a:schemeClr val="accent5"/>
                </a:solidFill>
              </a:rPr>
              <a:t>()</a:t>
            </a:r>
            <a:endParaRPr lang="ko-KR" altLang="en-US" sz="1600" b="1" dirty="0">
              <a:solidFill>
                <a:schemeClr val="accent5"/>
              </a:solidFill>
            </a:endParaRPr>
          </a:p>
        </p:txBody>
      </p:sp>
      <p:sp>
        <p:nvSpPr>
          <p:cNvPr id="245" name="TextBox 244">
            <a:extLst>
              <a:ext uri="{FF2B5EF4-FFF2-40B4-BE49-F238E27FC236}">
                <a16:creationId xmlns:a16="http://schemas.microsoft.com/office/drawing/2014/main" id="{38256676-C1DF-4F67-898A-9CB84874394C}"/>
              </a:ext>
            </a:extLst>
          </p:cNvPr>
          <p:cNvSpPr txBox="1"/>
          <p:nvPr/>
        </p:nvSpPr>
        <p:spPr>
          <a:xfrm>
            <a:off x="9777124" y="177324"/>
            <a:ext cx="8980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err="1">
                <a:solidFill>
                  <a:schemeClr val="accent5"/>
                </a:solidFill>
              </a:rPr>
              <a:t>tf.data</a:t>
            </a:r>
            <a:r>
              <a:rPr lang="en-US" altLang="ko-KR" sz="1600" b="1" dirty="0">
                <a:solidFill>
                  <a:schemeClr val="accent5"/>
                </a:solidFill>
              </a:rPr>
              <a:t>()</a:t>
            </a:r>
            <a:endParaRPr lang="ko-KR" altLang="en-US" sz="1600" b="1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672710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648225B-1CB1-42A8-A96A-3C5E3D53C0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73</a:t>
            </a:fld>
            <a:endParaRPr lang="ko-KR" altLang="en-US" dirty="0"/>
          </a:p>
        </p:txBody>
      </p:sp>
      <p:sp>
        <p:nvSpPr>
          <p:cNvPr id="117" name="제목 1">
            <a:extLst>
              <a:ext uri="{FF2B5EF4-FFF2-40B4-BE49-F238E27FC236}">
                <a16:creationId xmlns:a16="http://schemas.microsoft.com/office/drawing/2014/main" id="{87043F9B-EACB-451F-80FA-78C63B8B1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0" y="165629"/>
            <a:ext cx="11757660" cy="700498"/>
          </a:xfrm>
        </p:spPr>
        <p:txBody>
          <a:bodyPr/>
          <a:lstStyle/>
          <a:p>
            <a:r>
              <a:rPr lang="en-US" altLang="ko-KR" dirty="0"/>
              <a:t>Test</a:t>
            </a:r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15B8C717-988C-4EA7-9003-F0ACD6DBE7C3}"/>
              </a:ext>
            </a:extLst>
          </p:cNvPr>
          <p:cNvSpPr txBox="1">
            <a:spLocks/>
          </p:cNvSpPr>
          <p:nvPr/>
        </p:nvSpPr>
        <p:spPr>
          <a:xfrm>
            <a:off x="235798" y="973160"/>
            <a:ext cx="11757660" cy="51460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4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00" indent="-228600" algn="l" defTabSz="914400" rtl="0" eaLnBrk="1" latinLnBrk="1" hangingPunct="1">
              <a:lnSpc>
                <a:spcPct val="14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128 batch </a:t>
            </a:r>
            <a:r>
              <a:rPr lang="en-US" altLang="ko-KR" dirty="0" err="1"/>
              <a:t>batch</a:t>
            </a:r>
            <a:r>
              <a:rPr lang="en-US" altLang="ko-KR" dirty="0"/>
              <a:t> size, 6 thread </a:t>
            </a:r>
          </a:p>
          <a:p>
            <a:pPr lvl="1"/>
            <a:endParaRPr lang="en-US" altLang="ko-KR" dirty="0"/>
          </a:p>
          <a:p>
            <a:endParaRPr lang="en-US" altLang="ko-KR" dirty="0"/>
          </a:p>
        </p:txBody>
      </p:sp>
      <p:graphicFrame>
        <p:nvGraphicFramePr>
          <p:cNvPr id="9" name="차트 8">
            <a:extLst>
              <a:ext uri="{FF2B5EF4-FFF2-40B4-BE49-F238E27FC236}">
                <a16:creationId xmlns:a16="http://schemas.microsoft.com/office/drawing/2014/main" id="{5832FB25-8DD5-4135-B4E1-EBDA4D2428B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12370781"/>
              </p:ext>
            </p:extLst>
          </p:nvPr>
        </p:nvGraphicFramePr>
        <p:xfrm>
          <a:off x="458561" y="1830841"/>
          <a:ext cx="7428139" cy="38821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53463988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648225B-1CB1-42A8-A96A-3C5E3D53C0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74</a:t>
            </a:fld>
            <a:endParaRPr lang="ko-KR" altLang="en-US" dirty="0"/>
          </a:p>
        </p:txBody>
      </p:sp>
      <p:sp>
        <p:nvSpPr>
          <p:cNvPr id="117" name="제목 1">
            <a:extLst>
              <a:ext uri="{FF2B5EF4-FFF2-40B4-BE49-F238E27FC236}">
                <a16:creationId xmlns:a16="http://schemas.microsoft.com/office/drawing/2014/main" id="{87043F9B-EACB-451F-80FA-78C63B8B1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0" y="165629"/>
            <a:ext cx="11757660" cy="700498"/>
          </a:xfrm>
        </p:spPr>
        <p:txBody>
          <a:bodyPr/>
          <a:lstStyle/>
          <a:p>
            <a:r>
              <a:rPr lang="en-US" altLang="ko-KR" dirty="0"/>
              <a:t>Test</a:t>
            </a:r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15B8C717-988C-4EA7-9003-F0ACD6DBE7C3}"/>
              </a:ext>
            </a:extLst>
          </p:cNvPr>
          <p:cNvSpPr txBox="1">
            <a:spLocks/>
          </p:cNvSpPr>
          <p:nvPr/>
        </p:nvSpPr>
        <p:spPr>
          <a:xfrm>
            <a:off x="235798" y="973160"/>
            <a:ext cx="11757660" cy="51460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4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00" indent="-228600" algn="l" defTabSz="914400" rtl="0" eaLnBrk="1" latinLnBrk="1" hangingPunct="1">
              <a:lnSpc>
                <a:spcPct val="14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128 batch </a:t>
            </a:r>
            <a:r>
              <a:rPr lang="en-US" altLang="ko-KR" dirty="0" err="1"/>
              <a:t>batch</a:t>
            </a:r>
            <a:r>
              <a:rPr lang="en-US" altLang="ko-KR" dirty="0"/>
              <a:t> size, 6, 12, 24 thread</a:t>
            </a:r>
          </a:p>
          <a:p>
            <a:r>
              <a:rPr lang="ko-KR" altLang="en-US" dirty="0"/>
              <a:t>↑ </a:t>
            </a:r>
            <a:r>
              <a:rPr lang="en-US" altLang="ko-KR" dirty="0"/>
              <a:t># of thread , </a:t>
            </a:r>
            <a:r>
              <a:rPr lang="ko-KR" altLang="en-US" dirty="0"/>
              <a:t>↑ </a:t>
            </a:r>
            <a:r>
              <a:rPr lang="en-US" altLang="ko-KR" dirty="0" err="1"/>
              <a:t>elpased</a:t>
            </a:r>
            <a:r>
              <a:rPr lang="en-US" altLang="ko-KR" dirty="0"/>
              <a:t> time</a:t>
            </a:r>
          </a:p>
          <a:p>
            <a:pPr lvl="1"/>
            <a:r>
              <a:rPr lang="en-US" altLang="ko-KR" dirty="0"/>
              <a:t>GPU context switching </a:t>
            </a:r>
          </a:p>
          <a:p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</p:txBody>
      </p:sp>
      <p:graphicFrame>
        <p:nvGraphicFramePr>
          <p:cNvPr id="6" name="차트 5">
            <a:extLst>
              <a:ext uri="{FF2B5EF4-FFF2-40B4-BE49-F238E27FC236}">
                <a16:creationId xmlns:a16="http://schemas.microsoft.com/office/drawing/2014/main" id="{28BC2324-9375-4D3E-988F-1AA982EF25C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17283864"/>
              </p:ext>
            </p:extLst>
          </p:nvPr>
        </p:nvGraphicFramePr>
        <p:xfrm>
          <a:off x="360416" y="2847975"/>
          <a:ext cx="5316484" cy="288100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17617255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648225B-1CB1-42A8-A96A-3C5E3D53C0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75</a:t>
            </a:fld>
            <a:endParaRPr lang="ko-KR" altLang="en-US" dirty="0"/>
          </a:p>
        </p:txBody>
      </p:sp>
      <p:sp>
        <p:nvSpPr>
          <p:cNvPr id="117" name="제목 1">
            <a:extLst>
              <a:ext uri="{FF2B5EF4-FFF2-40B4-BE49-F238E27FC236}">
                <a16:creationId xmlns:a16="http://schemas.microsoft.com/office/drawing/2014/main" id="{87043F9B-EACB-451F-80FA-78C63B8B1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0" y="165629"/>
            <a:ext cx="11757660" cy="700498"/>
          </a:xfrm>
        </p:spPr>
        <p:txBody>
          <a:bodyPr/>
          <a:lstStyle/>
          <a:p>
            <a:r>
              <a:rPr lang="en-US" altLang="ko-KR" dirty="0"/>
              <a:t>Problem </a:t>
            </a:r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15B8C717-988C-4EA7-9003-F0ACD6DBE7C3}"/>
              </a:ext>
            </a:extLst>
          </p:cNvPr>
          <p:cNvSpPr txBox="1">
            <a:spLocks/>
          </p:cNvSpPr>
          <p:nvPr/>
        </p:nvSpPr>
        <p:spPr>
          <a:xfrm>
            <a:off x="235798" y="973160"/>
            <a:ext cx="11757660" cy="51460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4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00" indent="-228600" algn="l" defTabSz="914400" rtl="0" eaLnBrk="1" latinLnBrk="1" hangingPunct="1">
              <a:lnSpc>
                <a:spcPct val="14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GPU parallelism not works</a:t>
            </a:r>
          </a:p>
          <a:p>
            <a:pPr lvl="1"/>
            <a:r>
              <a:rPr lang="en-US" altLang="ko-KR" dirty="0"/>
              <a:t>Many thread, but low GPU utilization</a:t>
            </a:r>
          </a:p>
          <a:p>
            <a:pPr lvl="1"/>
            <a:r>
              <a:rPr lang="en-US" altLang="ko-KR" dirty="0"/>
              <a:t>MPS(Multi Process Service) not supported CUDA version(even </a:t>
            </a:r>
            <a:r>
              <a:rPr lang="en-US" altLang="ko-KR" dirty="0" err="1"/>
              <a:t>tensorflow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 support starting with CUDA 11.4/R470(current: 11.2/R460)</a:t>
            </a: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07E84A4B-3E31-4D51-94F2-82475A1DCC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491" y="3064263"/>
            <a:ext cx="2433162" cy="340139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9793B6-71BD-4F29-9CD9-8350ADAB2D74}"/>
              </a:ext>
            </a:extLst>
          </p:cNvPr>
          <p:cNvSpPr txBox="1"/>
          <p:nvPr/>
        </p:nvSpPr>
        <p:spPr>
          <a:xfrm>
            <a:off x="3416157" y="5696216"/>
            <a:ext cx="830421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hlinkClick r:id="rId4"/>
              </a:rPr>
              <a:t>https://github.com/tensorflow/tensorflow/issues/1824#issuecomment-244251867</a:t>
            </a:r>
            <a:endParaRPr lang="en-US" altLang="ko-KR" sz="1100" dirty="0"/>
          </a:p>
          <a:p>
            <a:r>
              <a:rPr lang="en-US" altLang="ko-KR" sz="1100" dirty="0">
                <a:hlinkClick r:id="rId5"/>
              </a:rPr>
              <a:t>https://www.olcf.ornl.gov/wp-content/uploads/2021/05/10-Multithreading-and-CUDA-Concurrency.pdf</a:t>
            </a:r>
            <a:endParaRPr lang="en-US" altLang="ko-KR" sz="1100" dirty="0"/>
          </a:p>
          <a:p>
            <a:r>
              <a:rPr lang="en-US" altLang="ko-KR" sz="1100" dirty="0">
                <a:hlinkClick r:id="rId6"/>
              </a:rPr>
              <a:t>https://stackoverflow.com/questions/60618896/how-to-run-tensorflow-inference-for-multiple-models-on-gpu-in-parallel</a:t>
            </a:r>
            <a:endParaRPr lang="en-US" altLang="ko-KR" sz="1100" dirty="0"/>
          </a:p>
          <a:p>
            <a:r>
              <a:rPr lang="en-US" altLang="ko-KR" sz="110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Machine Learning at the Edge: Efficient Utilization of Limited CPU/GPU Resources by Multiplexing</a:t>
            </a:r>
          </a:p>
        </p:txBody>
      </p:sp>
    </p:spTree>
    <p:extLst>
      <p:ext uri="{BB962C8B-B14F-4D97-AF65-F5344CB8AC3E}">
        <p14:creationId xmlns:p14="http://schemas.microsoft.com/office/powerpoint/2010/main" val="139824214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648225B-1CB1-42A8-A96A-3C5E3D53C0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76</a:t>
            </a:fld>
            <a:endParaRPr lang="ko-KR" altLang="en-US" dirty="0"/>
          </a:p>
        </p:txBody>
      </p:sp>
      <p:sp>
        <p:nvSpPr>
          <p:cNvPr id="117" name="제목 1">
            <a:extLst>
              <a:ext uri="{FF2B5EF4-FFF2-40B4-BE49-F238E27FC236}">
                <a16:creationId xmlns:a16="http://schemas.microsoft.com/office/drawing/2014/main" id="{87043F9B-EACB-451F-80FA-78C63B8B1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0" y="165629"/>
            <a:ext cx="11757660" cy="700498"/>
          </a:xfrm>
        </p:spPr>
        <p:txBody>
          <a:bodyPr/>
          <a:lstStyle/>
          <a:p>
            <a:r>
              <a:rPr lang="en-US" altLang="ko-KR" dirty="0"/>
              <a:t>Problem </a:t>
            </a:r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15B8C717-988C-4EA7-9003-F0ACD6DBE7C3}"/>
              </a:ext>
            </a:extLst>
          </p:cNvPr>
          <p:cNvSpPr txBox="1">
            <a:spLocks/>
          </p:cNvSpPr>
          <p:nvPr/>
        </p:nvSpPr>
        <p:spPr>
          <a:xfrm>
            <a:off x="235798" y="973160"/>
            <a:ext cx="11757660" cy="51460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4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00" indent="-228600" algn="l" defTabSz="914400" rtl="0" eaLnBrk="1" latinLnBrk="1" hangingPunct="1">
              <a:lnSpc>
                <a:spcPct val="14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Frequently context switching</a:t>
            </a:r>
          </a:p>
          <a:p>
            <a:pPr lvl="1"/>
            <a:r>
              <a:rPr lang="en-US" altLang="ko-KR" dirty="0" err="1"/>
              <a:t>Contension</a:t>
            </a:r>
            <a:r>
              <a:rPr lang="en-US" altLang="ko-KR" dirty="0"/>
              <a:t> interval</a:t>
            </a:r>
          </a:p>
          <a:p>
            <a:pPr lvl="1"/>
            <a:r>
              <a:rPr lang="en-US" altLang="ko-KR" dirty="0"/>
              <a:t>epoch vs batch(step)</a:t>
            </a:r>
          </a:p>
          <a:p>
            <a:pPr marL="347400" lvl="1" indent="0">
              <a:buNone/>
            </a:pPr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275" name="사각형: 둥근 모서리 274">
            <a:extLst>
              <a:ext uri="{FF2B5EF4-FFF2-40B4-BE49-F238E27FC236}">
                <a16:creationId xmlns:a16="http://schemas.microsoft.com/office/drawing/2014/main" id="{57CB9399-B82A-43FF-BEE9-59F5B8D73177}"/>
              </a:ext>
            </a:extLst>
          </p:cNvPr>
          <p:cNvSpPr/>
          <p:nvPr/>
        </p:nvSpPr>
        <p:spPr>
          <a:xfrm>
            <a:off x="8034457" y="2956058"/>
            <a:ext cx="1012628" cy="848905"/>
          </a:xfrm>
          <a:prstGeom prst="roundRect">
            <a:avLst/>
          </a:prstGeom>
          <a:noFill/>
          <a:ln w="3810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5" name="그룹 214">
            <a:extLst>
              <a:ext uri="{FF2B5EF4-FFF2-40B4-BE49-F238E27FC236}">
                <a16:creationId xmlns:a16="http://schemas.microsoft.com/office/drawing/2014/main" id="{ED3F33B1-1CAE-4105-8DC5-EC3FC3A66090}"/>
              </a:ext>
            </a:extLst>
          </p:cNvPr>
          <p:cNvGrpSpPr/>
          <p:nvPr/>
        </p:nvGrpSpPr>
        <p:grpSpPr>
          <a:xfrm>
            <a:off x="11037553" y="4270709"/>
            <a:ext cx="954934" cy="953038"/>
            <a:chOff x="7441313" y="2918138"/>
            <a:chExt cx="1440000" cy="1440000"/>
          </a:xfrm>
        </p:grpSpPr>
        <p:grpSp>
          <p:nvGrpSpPr>
            <p:cNvPr id="213" name="그룹 212">
              <a:extLst>
                <a:ext uri="{FF2B5EF4-FFF2-40B4-BE49-F238E27FC236}">
                  <a16:creationId xmlns:a16="http://schemas.microsoft.com/office/drawing/2014/main" id="{79D0170F-B606-4ECC-8FAE-6D698C29E1B9}"/>
                </a:ext>
              </a:extLst>
            </p:cNvPr>
            <p:cNvGrpSpPr/>
            <p:nvPr/>
          </p:nvGrpSpPr>
          <p:grpSpPr>
            <a:xfrm>
              <a:off x="7441313" y="2918138"/>
              <a:ext cx="1440000" cy="1440000"/>
              <a:chOff x="6891990" y="2631899"/>
              <a:chExt cx="1854378" cy="1857150"/>
            </a:xfrm>
          </p:grpSpPr>
          <p:grpSp>
            <p:nvGrpSpPr>
              <p:cNvPr id="14" name="그룹 13">
                <a:extLst>
                  <a:ext uri="{FF2B5EF4-FFF2-40B4-BE49-F238E27FC236}">
                    <a16:creationId xmlns:a16="http://schemas.microsoft.com/office/drawing/2014/main" id="{2616775E-78B5-42FA-8AB1-7C188CEAECE2}"/>
                  </a:ext>
                </a:extLst>
              </p:cNvPr>
              <p:cNvGrpSpPr/>
              <p:nvPr/>
            </p:nvGrpSpPr>
            <p:grpSpPr>
              <a:xfrm>
                <a:off x="6891990" y="2631899"/>
                <a:ext cx="1854378" cy="1857150"/>
                <a:chOff x="6891990" y="2617611"/>
                <a:chExt cx="1854378" cy="1857150"/>
              </a:xfrm>
            </p:grpSpPr>
            <p:sp>
              <p:nvSpPr>
                <p:cNvPr id="2" name="직사각형 1">
                  <a:extLst>
                    <a:ext uri="{FF2B5EF4-FFF2-40B4-BE49-F238E27FC236}">
                      <a16:creationId xmlns:a16="http://schemas.microsoft.com/office/drawing/2014/main" id="{93764A58-081C-412B-91CF-36DA73B84E6F}"/>
                    </a:ext>
                  </a:extLst>
                </p:cNvPr>
                <p:cNvSpPr/>
                <p:nvPr/>
              </p:nvSpPr>
              <p:spPr>
                <a:xfrm>
                  <a:off x="6919178" y="2646187"/>
                  <a:ext cx="1799999" cy="1799999"/>
                </a:xfrm>
                <a:prstGeom prst="rect">
                  <a:avLst/>
                </a:prstGeom>
                <a:noFill/>
                <a:ln w="5715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" name="직사각형 5">
                  <a:extLst>
                    <a:ext uri="{FF2B5EF4-FFF2-40B4-BE49-F238E27FC236}">
                      <a16:creationId xmlns:a16="http://schemas.microsoft.com/office/drawing/2014/main" id="{59D524C4-75A3-4734-A940-B29033A427BF}"/>
                    </a:ext>
                  </a:extLst>
                </p:cNvPr>
                <p:cNvSpPr/>
                <p:nvPr/>
              </p:nvSpPr>
              <p:spPr>
                <a:xfrm>
                  <a:off x="7459179" y="2617611"/>
                  <a:ext cx="720000" cy="130352"/>
                </a:xfrm>
                <a:prstGeom prst="rect">
                  <a:avLst/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" name="직사각형 8">
                  <a:extLst>
                    <a:ext uri="{FF2B5EF4-FFF2-40B4-BE49-F238E27FC236}">
                      <a16:creationId xmlns:a16="http://schemas.microsoft.com/office/drawing/2014/main" id="{F6716FE5-9792-4846-B66B-B5D8315B5E03}"/>
                    </a:ext>
                  </a:extLst>
                </p:cNvPr>
                <p:cNvSpPr/>
                <p:nvPr/>
              </p:nvSpPr>
              <p:spPr>
                <a:xfrm rot="5400000">
                  <a:off x="6597166" y="3481010"/>
                  <a:ext cx="720000" cy="130352"/>
                </a:xfrm>
                <a:prstGeom prst="rect">
                  <a:avLst/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" name="직사각형 11">
                  <a:extLst>
                    <a:ext uri="{FF2B5EF4-FFF2-40B4-BE49-F238E27FC236}">
                      <a16:creationId xmlns:a16="http://schemas.microsoft.com/office/drawing/2014/main" id="{7C6662AC-2A26-4416-9217-441AA04AE259}"/>
                    </a:ext>
                  </a:extLst>
                </p:cNvPr>
                <p:cNvSpPr/>
                <p:nvPr/>
              </p:nvSpPr>
              <p:spPr>
                <a:xfrm rot="5400000">
                  <a:off x="8321192" y="3481010"/>
                  <a:ext cx="720000" cy="130352"/>
                </a:xfrm>
                <a:prstGeom prst="rect">
                  <a:avLst/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" name="직사각형 12">
                  <a:extLst>
                    <a:ext uri="{FF2B5EF4-FFF2-40B4-BE49-F238E27FC236}">
                      <a16:creationId xmlns:a16="http://schemas.microsoft.com/office/drawing/2014/main" id="{5F8FD68F-2CA8-49E2-A4E5-C98C8103865C}"/>
                    </a:ext>
                  </a:extLst>
                </p:cNvPr>
                <p:cNvSpPr/>
                <p:nvPr/>
              </p:nvSpPr>
              <p:spPr>
                <a:xfrm>
                  <a:off x="7459179" y="4344409"/>
                  <a:ext cx="720000" cy="130352"/>
                </a:xfrm>
                <a:prstGeom prst="rect">
                  <a:avLst/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0E1823B7-D4D7-431F-925F-FEDB6DE02C8F}"/>
                  </a:ext>
                </a:extLst>
              </p:cNvPr>
              <p:cNvSpPr/>
              <p:nvPr/>
            </p:nvSpPr>
            <p:spPr>
              <a:xfrm>
                <a:off x="7420960" y="2812086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8B41DA5C-3C71-4AD7-98E4-C832544331BD}"/>
                  </a:ext>
                </a:extLst>
              </p:cNvPr>
              <p:cNvSpPr/>
              <p:nvPr/>
            </p:nvSpPr>
            <p:spPr>
              <a:xfrm>
                <a:off x="7538149" y="2812086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30279138-9E8B-42E5-8D14-0301D7A090C7}"/>
                  </a:ext>
                </a:extLst>
              </p:cNvPr>
              <p:cNvSpPr/>
              <p:nvPr/>
            </p:nvSpPr>
            <p:spPr>
              <a:xfrm>
                <a:off x="7655338" y="2812086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C76940BA-A15B-4ED5-A189-C28E479557E7}"/>
                  </a:ext>
                </a:extLst>
              </p:cNvPr>
              <p:cNvSpPr/>
              <p:nvPr/>
            </p:nvSpPr>
            <p:spPr>
              <a:xfrm>
                <a:off x="7772527" y="2812086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2381DAFE-DE5A-44A5-B1B0-F06341016D18}"/>
                  </a:ext>
                </a:extLst>
              </p:cNvPr>
              <p:cNvSpPr/>
              <p:nvPr/>
            </p:nvSpPr>
            <p:spPr>
              <a:xfrm>
                <a:off x="7889716" y="2812086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65FC7EC8-3FAA-4263-9F7C-51D4B7CEB885}"/>
                  </a:ext>
                </a:extLst>
              </p:cNvPr>
              <p:cNvSpPr/>
              <p:nvPr/>
            </p:nvSpPr>
            <p:spPr>
              <a:xfrm>
                <a:off x="8006905" y="2812086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F3422C7A-DC37-4E13-95AD-21DB7FBAF20C}"/>
                  </a:ext>
                </a:extLst>
              </p:cNvPr>
              <p:cNvSpPr/>
              <p:nvPr/>
            </p:nvSpPr>
            <p:spPr>
              <a:xfrm>
                <a:off x="8124094" y="2812086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78F2EC2C-2CB1-4C9E-8342-05CE1600826B}"/>
                  </a:ext>
                </a:extLst>
              </p:cNvPr>
              <p:cNvSpPr/>
              <p:nvPr/>
            </p:nvSpPr>
            <p:spPr>
              <a:xfrm>
                <a:off x="8241283" y="2812086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C3EEE69D-173E-46BA-BA39-814BCF0D03E0}"/>
                  </a:ext>
                </a:extLst>
              </p:cNvPr>
              <p:cNvSpPr/>
              <p:nvPr/>
            </p:nvSpPr>
            <p:spPr>
              <a:xfrm>
                <a:off x="8358472" y="2812086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762A252D-CE6B-4F87-8658-408DFAEC8389}"/>
                  </a:ext>
                </a:extLst>
              </p:cNvPr>
              <p:cNvSpPr/>
              <p:nvPr/>
            </p:nvSpPr>
            <p:spPr>
              <a:xfrm>
                <a:off x="7189886" y="2812086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AD3851E9-CF75-4CEF-9B11-7840167253A9}"/>
                  </a:ext>
                </a:extLst>
              </p:cNvPr>
              <p:cNvSpPr/>
              <p:nvPr/>
            </p:nvSpPr>
            <p:spPr>
              <a:xfrm>
                <a:off x="7307075" y="2812086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6836E1B8-EE6F-4863-A70E-A340FDCDCD05}"/>
                  </a:ext>
                </a:extLst>
              </p:cNvPr>
              <p:cNvSpPr/>
              <p:nvPr/>
            </p:nvSpPr>
            <p:spPr>
              <a:xfrm>
                <a:off x="7072697" y="2812086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B1D846E1-613B-447C-856B-17DBB4ADBD3C}"/>
                  </a:ext>
                </a:extLst>
              </p:cNvPr>
              <p:cNvSpPr/>
              <p:nvPr/>
            </p:nvSpPr>
            <p:spPr>
              <a:xfrm>
                <a:off x="8475661" y="2812086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ED6DDC54-C38F-49D0-BB0D-904CCBAFCDB7}"/>
                  </a:ext>
                </a:extLst>
              </p:cNvPr>
              <p:cNvSpPr/>
              <p:nvPr/>
            </p:nvSpPr>
            <p:spPr>
              <a:xfrm>
                <a:off x="7420960" y="2930661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8067849B-B4B3-40EF-8D71-8D600AE954BE}"/>
                  </a:ext>
                </a:extLst>
              </p:cNvPr>
              <p:cNvSpPr/>
              <p:nvPr/>
            </p:nvSpPr>
            <p:spPr>
              <a:xfrm>
                <a:off x="7538149" y="2930661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01651F3A-D30B-40C2-A2AC-409A122A8756}"/>
                  </a:ext>
                </a:extLst>
              </p:cNvPr>
              <p:cNvSpPr/>
              <p:nvPr/>
            </p:nvSpPr>
            <p:spPr>
              <a:xfrm>
                <a:off x="7655338" y="2930661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D95F298C-5C58-4B0C-B582-FB7FE6844026}"/>
                  </a:ext>
                </a:extLst>
              </p:cNvPr>
              <p:cNvSpPr/>
              <p:nvPr/>
            </p:nvSpPr>
            <p:spPr>
              <a:xfrm>
                <a:off x="7772527" y="2930661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B4C9AA00-3396-4BB7-95C9-A4E9E875B604}"/>
                  </a:ext>
                </a:extLst>
              </p:cNvPr>
              <p:cNvSpPr/>
              <p:nvPr/>
            </p:nvSpPr>
            <p:spPr>
              <a:xfrm>
                <a:off x="7889716" y="2930661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5E65966E-FC57-40DA-B680-1C998A7DD46E}"/>
                  </a:ext>
                </a:extLst>
              </p:cNvPr>
              <p:cNvSpPr/>
              <p:nvPr/>
            </p:nvSpPr>
            <p:spPr>
              <a:xfrm>
                <a:off x="8006905" y="2930661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84C49FD2-01E3-4937-8906-6B0B8324BB6D}"/>
                  </a:ext>
                </a:extLst>
              </p:cNvPr>
              <p:cNvSpPr/>
              <p:nvPr/>
            </p:nvSpPr>
            <p:spPr>
              <a:xfrm>
                <a:off x="8124094" y="2930661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2D114AE8-48CE-45A6-85D1-EDA53B6AC875}"/>
                  </a:ext>
                </a:extLst>
              </p:cNvPr>
              <p:cNvSpPr/>
              <p:nvPr/>
            </p:nvSpPr>
            <p:spPr>
              <a:xfrm>
                <a:off x="8241283" y="2930661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D4E31696-7C9B-4094-9437-FBEC12916015}"/>
                  </a:ext>
                </a:extLst>
              </p:cNvPr>
              <p:cNvSpPr/>
              <p:nvPr/>
            </p:nvSpPr>
            <p:spPr>
              <a:xfrm>
                <a:off x="8358472" y="2930661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426F5779-403C-49BF-8DB9-C9A837B4BF1B}"/>
                  </a:ext>
                </a:extLst>
              </p:cNvPr>
              <p:cNvSpPr/>
              <p:nvPr/>
            </p:nvSpPr>
            <p:spPr>
              <a:xfrm>
                <a:off x="7189886" y="2930661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F87D56F9-CD8B-46C1-A66B-EDFB47CF5C97}"/>
                  </a:ext>
                </a:extLst>
              </p:cNvPr>
              <p:cNvSpPr/>
              <p:nvPr/>
            </p:nvSpPr>
            <p:spPr>
              <a:xfrm>
                <a:off x="7307075" y="2930661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8E5D3078-D838-47AC-B1A9-29AD09355770}"/>
                  </a:ext>
                </a:extLst>
              </p:cNvPr>
              <p:cNvSpPr/>
              <p:nvPr/>
            </p:nvSpPr>
            <p:spPr>
              <a:xfrm>
                <a:off x="7072697" y="2930661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B5750DD7-20CE-469A-9DE8-67470BFC1B8A}"/>
                  </a:ext>
                </a:extLst>
              </p:cNvPr>
              <p:cNvSpPr/>
              <p:nvPr/>
            </p:nvSpPr>
            <p:spPr>
              <a:xfrm>
                <a:off x="8475661" y="2930661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FD1512AF-8AE5-4245-AD6E-AE302CBF4566}"/>
                  </a:ext>
                </a:extLst>
              </p:cNvPr>
              <p:cNvSpPr/>
              <p:nvPr/>
            </p:nvSpPr>
            <p:spPr>
              <a:xfrm>
                <a:off x="7420960" y="3050224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FEB878A8-5E9F-436C-832F-2F19FFE8FA50}"/>
                  </a:ext>
                </a:extLst>
              </p:cNvPr>
              <p:cNvSpPr/>
              <p:nvPr/>
            </p:nvSpPr>
            <p:spPr>
              <a:xfrm>
                <a:off x="7538149" y="3050224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D2F8948C-CB28-42DC-AAF4-F183C1598205}"/>
                  </a:ext>
                </a:extLst>
              </p:cNvPr>
              <p:cNvSpPr/>
              <p:nvPr/>
            </p:nvSpPr>
            <p:spPr>
              <a:xfrm>
                <a:off x="7655338" y="3050224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427BAA4E-2132-471E-A466-11B0570BEF4D}"/>
                  </a:ext>
                </a:extLst>
              </p:cNvPr>
              <p:cNvSpPr/>
              <p:nvPr/>
            </p:nvSpPr>
            <p:spPr>
              <a:xfrm>
                <a:off x="7772527" y="3050224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A9EC4308-F752-4FD8-AC94-FF25FF064DAE}"/>
                  </a:ext>
                </a:extLst>
              </p:cNvPr>
              <p:cNvSpPr/>
              <p:nvPr/>
            </p:nvSpPr>
            <p:spPr>
              <a:xfrm>
                <a:off x="7889716" y="3050224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0983B1F9-7980-4CCE-B822-96D4520C21D8}"/>
                  </a:ext>
                </a:extLst>
              </p:cNvPr>
              <p:cNvSpPr/>
              <p:nvPr/>
            </p:nvSpPr>
            <p:spPr>
              <a:xfrm>
                <a:off x="8006905" y="3050224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18FAFF81-CB52-4646-8BF8-6FDA02646E9A}"/>
                  </a:ext>
                </a:extLst>
              </p:cNvPr>
              <p:cNvSpPr/>
              <p:nvPr/>
            </p:nvSpPr>
            <p:spPr>
              <a:xfrm>
                <a:off x="8124094" y="3050224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id="{32F3C3B2-ED66-41AE-A47B-5D91C510E373}"/>
                  </a:ext>
                </a:extLst>
              </p:cNvPr>
              <p:cNvSpPr/>
              <p:nvPr/>
            </p:nvSpPr>
            <p:spPr>
              <a:xfrm>
                <a:off x="8241283" y="3050224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04BC538B-A879-458E-A6EF-FA0AE072F3D2}"/>
                  </a:ext>
                </a:extLst>
              </p:cNvPr>
              <p:cNvSpPr/>
              <p:nvPr/>
            </p:nvSpPr>
            <p:spPr>
              <a:xfrm>
                <a:off x="8358472" y="3050224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2F248AD6-8802-4B59-AD14-6EACDB8B5AC4}"/>
                  </a:ext>
                </a:extLst>
              </p:cNvPr>
              <p:cNvSpPr/>
              <p:nvPr/>
            </p:nvSpPr>
            <p:spPr>
              <a:xfrm>
                <a:off x="7189886" y="3050224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2" name="직사각형 61">
                <a:extLst>
                  <a:ext uri="{FF2B5EF4-FFF2-40B4-BE49-F238E27FC236}">
                    <a16:creationId xmlns:a16="http://schemas.microsoft.com/office/drawing/2014/main" id="{FB9D21A2-36CA-4C57-B6B7-88A105B4C8E6}"/>
                  </a:ext>
                </a:extLst>
              </p:cNvPr>
              <p:cNvSpPr/>
              <p:nvPr/>
            </p:nvSpPr>
            <p:spPr>
              <a:xfrm>
                <a:off x="7307075" y="3050224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6E41682C-604F-492E-ADF4-28016EF72AD9}"/>
                  </a:ext>
                </a:extLst>
              </p:cNvPr>
              <p:cNvSpPr/>
              <p:nvPr/>
            </p:nvSpPr>
            <p:spPr>
              <a:xfrm>
                <a:off x="7072697" y="3050224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4" name="직사각형 63">
                <a:extLst>
                  <a:ext uri="{FF2B5EF4-FFF2-40B4-BE49-F238E27FC236}">
                    <a16:creationId xmlns:a16="http://schemas.microsoft.com/office/drawing/2014/main" id="{B2E5D255-330C-42B4-B616-8FDEEA74D18D}"/>
                  </a:ext>
                </a:extLst>
              </p:cNvPr>
              <p:cNvSpPr/>
              <p:nvPr/>
            </p:nvSpPr>
            <p:spPr>
              <a:xfrm>
                <a:off x="8475661" y="3050224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2" name="직사각형 71">
                <a:extLst>
                  <a:ext uri="{FF2B5EF4-FFF2-40B4-BE49-F238E27FC236}">
                    <a16:creationId xmlns:a16="http://schemas.microsoft.com/office/drawing/2014/main" id="{8F6517A4-C121-4CAE-9836-ED38C18F7F41}"/>
                  </a:ext>
                </a:extLst>
              </p:cNvPr>
              <p:cNvSpPr/>
              <p:nvPr/>
            </p:nvSpPr>
            <p:spPr>
              <a:xfrm>
                <a:off x="8241283" y="3163170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3" name="직사각형 72">
                <a:extLst>
                  <a:ext uri="{FF2B5EF4-FFF2-40B4-BE49-F238E27FC236}">
                    <a16:creationId xmlns:a16="http://schemas.microsoft.com/office/drawing/2014/main" id="{9F052B1F-4543-40A5-8350-8D307D497DA8}"/>
                  </a:ext>
                </a:extLst>
              </p:cNvPr>
              <p:cNvSpPr/>
              <p:nvPr/>
            </p:nvSpPr>
            <p:spPr>
              <a:xfrm>
                <a:off x="8358472" y="3163170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4" name="직사각형 73">
                <a:extLst>
                  <a:ext uri="{FF2B5EF4-FFF2-40B4-BE49-F238E27FC236}">
                    <a16:creationId xmlns:a16="http://schemas.microsoft.com/office/drawing/2014/main" id="{F02AED0C-45E0-4FB4-9DDD-5E4F0C101CE3}"/>
                  </a:ext>
                </a:extLst>
              </p:cNvPr>
              <p:cNvSpPr/>
              <p:nvPr/>
            </p:nvSpPr>
            <p:spPr>
              <a:xfrm>
                <a:off x="7189886" y="3163170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4DD4FECE-021B-4298-8BE9-1428C50ACB7C}"/>
                  </a:ext>
                </a:extLst>
              </p:cNvPr>
              <p:cNvSpPr/>
              <p:nvPr/>
            </p:nvSpPr>
            <p:spPr>
              <a:xfrm>
                <a:off x="7307075" y="3163170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6" name="직사각형 75">
                <a:extLst>
                  <a:ext uri="{FF2B5EF4-FFF2-40B4-BE49-F238E27FC236}">
                    <a16:creationId xmlns:a16="http://schemas.microsoft.com/office/drawing/2014/main" id="{3868CA54-22A5-4D0E-8170-17C6C1FBFEE7}"/>
                  </a:ext>
                </a:extLst>
              </p:cNvPr>
              <p:cNvSpPr/>
              <p:nvPr/>
            </p:nvSpPr>
            <p:spPr>
              <a:xfrm>
                <a:off x="7072697" y="3163170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7" name="직사각형 76">
                <a:extLst>
                  <a:ext uri="{FF2B5EF4-FFF2-40B4-BE49-F238E27FC236}">
                    <a16:creationId xmlns:a16="http://schemas.microsoft.com/office/drawing/2014/main" id="{A0719187-BEB0-48D6-8F77-3B390A8880CC}"/>
                  </a:ext>
                </a:extLst>
              </p:cNvPr>
              <p:cNvSpPr/>
              <p:nvPr/>
            </p:nvSpPr>
            <p:spPr>
              <a:xfrm>
                <a:off x="8475661" y="3163170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5" name="직사각형 84">
                <a:extLst>
                  <a:ext uri="{FF2B5EF4-FFF2-40B4-BE49-F238E27FC236}">
                    <a16:creationId xmlns:a16="http://schemas.microsoft.com/office/drawing/2014/main" id="{D3335F6B-CE44-4F04-A029-5375CE03201A}"/>
                  </a:ext>
                </a:extLst>
              </p:cNvPr>
              <p:cNvSpPr/>
              <p:nvPr/>
            </p:nvSpPr>
            <p:spPr>
              <a:xfrm>
                <a:off x="8241283" y="3281745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1DDC2C4E-C7F9-48B0-86CB-47E28BB4BCA7}"/>
                  </a:ext>
                </a:extLst>
              </p:cNvPr>
              <p:cNvSpPr/>
              <p:nvPr/>
            </p:nvSpPr>
            <p:spPr>
              <a:xfrm>
                <a:off x="8358472" y="3281745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E979C7BD-1E0E-4AD8-B89E-193C7C8E5E2B}"/>
                  </a:ext>
                </a:extLst>
              </p:cNvPr>
              <p:cNvSpPr/>
              <p:nvPr/>
            </p:nvSpPr>
            <p:spPr>
              <a:xfrm>
                <a:off x="7189886" y="3281745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49195820-DF7E-42E8-831E-4F29D4A50DB1}"/>
                  </a:ext>
                </a:extLst>
              </p:cNvPr>
              <p:cNvSpPr/>
              <p:nvPr/>
            </p:nvSpPr>
            <p:spPr>
              <a:xfrm>
                <a:off x="7307075" y="3281745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E4088401-19B5-4E7B-8EFD-66CD3AA3B97C}"/>
                  </a:ext>
                </a:extLst>
              </p:cNvPr>
              <p:cNvSpPr/>
              <p:nvPr/>
            </p:nvSpPr>
            <p:spPr>
              <a:xfrm>
                <a:off x="7072697" y="3281745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379DDF6E-4195-48B7-9F8C-D9A9F9342A11}"/>
                  </a:ext>
                </a:extLst>
              </p:cNvPr>
              <p:cNvSpPr/>
              <p:nvPr/>
            </p:nvSpPr>
            <p:spPr>
              <a:xfrm>
                <a:off x="8475661" y="3281745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8" name="직사각형 97">
                <a:extLst>
                  <a:ext uri="{FF2B5EF4-FFF2-40B4-BE49-F238E27FC236}">
                    <a16:creationId xmlns:a16="http://schemas.microsoft.com/office/drawing/2014/main" id="{701D4400-36F1-441F-95F9-47A9A5CC272A}"/>
                  </a:ext>
                </a:extLst>
              </p:cNvPr>
              <p:cNvSpPr/>
              <p:nvPr/>
            </p:nvSpPr>
            <p:spPr>
              <a:xfrm>
                <a:off x="8241283" y="3401308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9" name="직사각형 98">
                <a:extLst>
                  <a:ext uri="{FF2B5EF4-FFF2-40B4-BE49-F238E27FC236}">
                    <a16:creationId xmlns:a16="http://schemas.microsoft.com/office/drawing/2014/main" id="{A2FCA2CE-C45D-460E-A03C-F96B4149C639}"/>
                  </a:ext>
                </a:extLst>
              </p:cNvPr>
              <p:cNvSpPr/>
              <p:nvPr/>
            </p:nvSpPr>
            <p:spPr>
              <a:xfrm>
                <a:off x="8358472" y="3401308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0" name="직사각형 99">
                <a:extLst>
                  <a:ext uri="{FF2B5EF4-FFF2-40B4-BE49-F238E27FC236}">
                    <a16:creationId xmlns:a16="http://schemas.microsoft.com/office/drawing/2014/main" id="{B88D30A8-090C-4696-BC44-F960671C10FA}"/>
                  </a:ext>
                </a:extLst>
              </p:cNvPr>
              <p:cNvSpPr/>
              <p:nvPr/>
            </p:nvSpPr>
            <p:spPr>
              <a:xfrm>
                <a:off x="7189886" y="3401308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1" name="직사각형 100">
                <a:extLst>
                  <a:ext uri="{FF2B5EF4-FFF2-40B4-BE49-F238E27FC236}">
                    <a16:creationId xmlns:a16="http://schemas.microsoft.com/office/drawing/2014/main" id="{E83F72AC-1354-4632-8F53-3B91C064F4FE}"/>
                  </a:ext>
                </a:extLst>
              </p:cNvPr>
              <p:cNvSpPr/>
              <p:nvPr/>
            </p:nvSpPr>
            <p:spPr>
              <a:xfrm>
                <a:off x="7307075" y="3401308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2" name="직사각형 101">
                <a:extLst>
                  <a:ext uri="{FF2B5EF4-FFF2-40B4-BE49-F238E27FC236}">
                    <a16:creationId xmlns:a16="http://schemas.microsoft.com/office/drawing/2014/main" id="{D51E7F92-D2D0-462E-A445-7CB6073F6793}"/>
                  </a:ext>
                </a:extLst>
              </p:cNvPr>
              <p:cNvSpPr/>
              <p:nvPr/>
            </p:nvSpPr>
            <p:spPr>
              <a:xfrm>
                <a:off x="7072697" y="3401308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3" name="직사각형 102">
                <a:extLst>
                  <a:ext uri="{FF2B5EF4-FFF2-40B4-BE49-F238E27FC236}">
                    <a16:creationId xmlns:a16="http://schemas.microsoft.com/office/drawing/2014/main" id="{D1288F32-CC37-4FD0-BFC9-9204B19BB968}"/>
                  </a:ext>
                </a:extLst>
              </p:cNvPr>
              <p:cNvSpPr/>
              <p:nvPr/>
            </p:nvSpPr>
            <p:spPr>
              <a:xfrm>
                <a:off x="8475661" y="3401308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1" name="직사각형 110">
                <a:extLst>
                  <a:ext uri="{FF2B5EF4-FFF2-40B4-BE49-F238E27FC236}">
                    <a16:creationId xmlns:a16="http://schemas.microsoft.com/office/drawing/2014/main" id="{0B0E6BA4-E685-48B8-A256-E56339462D62}"/>
                  </a:ext>
                </a:extLst>
              </p:cNvPr>
              <p:cNvSpPr/>
              <p:nvPr/>
            </p:nvSpPr>
            <p:spPr>
              <a:xfrm>
                <a:off x="8241283" y="3512542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2" name="직사각형 111">
                <a:extLst>
                  <a:ext uri="{FF2B5EF4-FFF2-40B4-BE49-F238E27FC236}">
                    <a16:creationId xmlns:a16="http://schemas.microsoft.com/office/drawing/2014/main" id="{6A71124A-921B-4729-B5B8-5E22F6FCDE8C}"/>
                  </a:ext>
                </a:extLst>
              </p:cNvPr>
              <p:cNvSpPr/>
              <p:nvPr/>
            </p:nvSpPr>
            <p:spPr>
              <a:xfrm>
                <a:off x="8358472" y="3512542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3" name="직사각형 112">
                <a:extLst>
                  <a:ext uri="{FF2B5EF4-FFF2-40B4-BE49-F238E27FC236}">
                    <a16:creationId xmlns:a16="http://schemas.microsoft.com/office/drawing/2014/main" id="{35E26915-45DA-499B-AC1C-06EF387DD57E}"/>
                  </a:ext>
                </a:extLst>
              </p:cNvPr>
              <p:cNvSpPr/>
              <p:nvPr/>
            </p:nvSpPr>
            <p:spPr>
              <a:xfrm>
                <a:off x="7189886" y="3512542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4" name="직사각형 113">
                <a:extLst>
                  <a:ext uri="{FF2B5EF4-FFF2-40B4-BE49-F238E27FC236}">
                    <a16:creationId xmlns:a16="http://schemas.microsoft.com/office/drawing/2014/main" id="{807EE0AF-8261-4C6C-B0A3-B3E0D456F0DF}"/>
                  </a:ext>
                </a:extLst>
              </p:cNvPr>
              <p:cNvSpPr/>
              <p:nvPr/>
            </p:nvSpPr>
            <p:spPr>
              <a:xfrm>
                <a:off x="7307075" y="3512542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5" name="직사각형 114">
                <a:extLst>
                  <a:ext uri="{FF2B5EF4-FFF2-40B4-BE49-F238E27FC236}">
                    <a16:creationId xmlns:a16="http://schemas.microsoft.com/office/drawing/2014/main" id="{94BC76BC-AD0C-4A39-9D12-6206166F2F66}"/>
                  </a:ext>
                </a:extLst>
              </p:cNvPr>
              <p:cNvSpPr/>
              <p:nvPr/>
            </p:nvSpPr>
            <p:spPr>
              <a:xfrm>
                <a:off x="7072697" y="3512542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6" name="직사각형 115">
                <a:extLst>
                  <a:ext uri="{FF2B5EF4-FFF2-40B4-BE49-F238E27FC236}">
                    <a16:creationId xmlns:a16="http://schemas.microsoft.com/office/drawing/2014/main" id="{31E2AB41-98D1-44AA-B694-B4B8FB273F32}"/>
                  </a:ext>
                </a:extLst>
              </p:cNvPr>
              <p:cNvSpPr/>
              <p:nvPr/>
            </p:nvSpPr>
            <p:spPr>
              <a:xfrm>
                <a:off x="8475661" y="3512542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5" name="직사각형 124">
                <a:extLst>
                  <a:ext uri="{FF2B5EF4-FFF2-40B4-BE49-F238E27FC236}">
                    <a16:creationId xmlns:a16="http://schemas.microsoft.com/office/drawing/2014/main" id="{C1E25D75-3B3E-4D8D-A218-780FA101ABFE}"/>
                  </a:ext>
                </a:extLst>
              </p:cNvPr>
              <p:cNvSpPr/>
              <p:nvPr/>
            </p:nvSpPr>
            <p:spPr>
              <a:xfrm>
                <a:off x="8241283" y="3631117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6" name="직사각형 125">
                <a:extLst>
                  <a:ext uri="{FF2B5EF4-FFF2-40B4-BE49-F238E27FC236}">
                    <a16:creationId xmlns:a16="http://schemas.microsoft.com/office/drawing/2014/main" id="{FA7ADEEA-B22F-494F-9FD2-CC5AB2EA6A8D}"/>
                  </a:ext>
                </a:extLst>
              </p:cNvPr>
              <p:cNvSpPr/>
              <p:nvPr/>
            </p:nvSpPr>
            <p:spPr>
              <a:xfrm>
                <a:off x="8358472" y="3631117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7" name="직사각형 126">
                <a:extLst>
                  <a:ext uri="{FF2B5EF4-FFF2-40B4-BE49-F238E27FC236}">
                    <a16:creationId xmlns:a16="http://schemas.microsoft.com/office/drawing/2014/main" id="{A915033D-B881-4E85-B069-EA7DD6543343}"/>
                  </a:ext>
                </a:extLst>
              </p:cNvPr>
              <p:cNvSpPr/>
              <p:nvPr/>
            </p:nvSpPr>
            <p:spPr>
              <a:xfrm>
                <a:off x="7189886" y="3631117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8" name="직사각형 127">
                <a:extLst>
                  <a:ext uri="{FF2B5EF4-FFF2-40B4-BE49-F238E27FC236}">
                    <a16:creationId xmlns:a16="http://schemas.microsoft.com/office/drawing/2014/main" id="{B41CA7F3-E1DD-478B-9C7E-D7F241DD63DC}"/>
                  </a:ext>
                </a:extLst>
              </p:cNvPr>
              <p:cNvSpPr/>
              <p:nvPr/>
            </p:nvSpPr>
            <p:spPr>
              <a:xfrm>
                <a:off x="7307075" y="3631117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9" name="직사각형 128">
                <a:extLst>
                  <a:ext uri="{FF2B5EF4-FFF2-40B4-BE49-F238E27FC236}">
                    <a16:creationId xmlns:a16="http://schemas.microsoft.com/office/drawing/2014/main" id="{73C8E734-CFAD-48CC-A16F-05BF0FDCF20F}"/>
                  </a:ext>
                </a:extLst>
              </p:cNvPr>
              <p:cNvSpPr/>
              <p:nvPr/>
            </p:nvSpPr>
            <p:spPr>
              <a:xfrm>
                <a:off x="7072697" y="3631117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0" name="직사각형 129">
                <a:extLst>
                  <a:ext uri="{FF2B5EF4-FFF2-40B4-BE49-F238E27FC236}">
                    <a16:creationId xmlns:a16="http://schemas.microsoft.com/office/drawing/2014/main" id="{614ABADB-0394-42A5-A794-94DCC6455847}"/>
                  </a:ext>
                </a:extLst>
              </p:cNvPr>
              <p:cNvSpPr/>
              <p:nvPr/>
            </p:nvSpPr>
            <p:spPr>
              <a:xfrm>
                <a:off x="8475661" y="3631117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8" name="직사각형 137">
                <a:extLst>
                  <a:ext uri="{FF2B5EF4-FFF2-40B4-BE49-F238E27FC236}">
                    <a16:creationId xmlns:a16="http://schemas.microsoft.com/office/drawing/2014/main" id="{6331CC8B-173D-41BB-9249-1C7635A8A153}"/>
                  </a:ext>
                </a:extLst>
              </p:cNvPr>
              <p:cNvSpPr/>
              <p:nvPr/>
            </p:nvSpPr>
            <p:spPr>
              <a:xfrm>
                <a:off x="8241283" y="3750680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9" name="직사각형 138">
                <a:extLst>
                  <a:ext uri="{FF2B5EF4-FFF2-40B4-BE49-F238E27FC236}">
                    <a16:creationId xmlns:a16="http://schemas.microsoft.com/office/drawing/2014/main" id="{09AF3ED2-334D-475B-9647-1109A57D0100}"/>
                  </a:ext>
                </a:extLst>
              </p:cNvPr>
              <p:cNvSpPr/>
              <p:nvPr/>
            </p:nvSpPr>
            <p:spPr>
              <a:xfrm>
                <a:off x="8358472" y="3750680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0" name="직사각형 139">
                <a:extLst>
                  <a:ext uri="{FF2B5EF4-FFF2-40B4-BE49-F238E27FC236}">
                    <a16:creationId xmlns:a16="http://schemas.microsoft.com/office/drawing/2014/main" id="{2579EC6C-1FEE-4A05-A1EB-16255F13FAB3}"/>
                  </a:ext>
                </a:extLst>
              </p:cNvPr>
              <p:cNvSpPr/>
              <p:nvPr/>
            </p:nvSpPr>
            <p:spPr>
              <a:xfrm>
                <a:off x="7189886" y="3750680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1" name="직사각형 140">
                <a:extLst>
                  <a:ext uri="{FF2B5EF4-FFF2-40B4-BE49-F238E27FC236}">
                    <a16:creationId xmlns:a16="http://schemas.microsoft.com/office/drawing/2014/main" id="{6DF9984D-64A4-4A46-BF3E-028D53B688C4}"/>
                  </a:ext>
                </a:extLst>
              </p:cNvPr>
              <p:cNvSpPr/>
              <p:nvPr/>
            </p:nvSpPr>
            <p:spPr>
              <a:xfrm>
                <a:off x="7307075" y="3750680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2" name="직사각형 141">
                <a:extLst>
                  <a:ext uri="{FF2B5EF4-FFF2-40B4-BE49-F238E27FC236}">
                    <a16:creationId xmlns:a16="http://schemas.microsoft.com/office/drawing/2014/main" id="{D21EFE42-3612-4AD7-AFF6-756ADC898647}"/>
                  </a:ext>
                </a:extLst>
              </p:cNvPr>
              <p:cNvSpPr/>
              <p:nvPr/>
            </p:nvSpPr>
            <p:spPr>
              <a:xfrm>
                <a:off x="7072697" y="3750680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3" name="직사각형 142">
                <a:extLst>
                  <a:ext uri="{FF2B5EF4-FFF2-40B4-BE49-F238E27FC236}">
                    <a16:creationId xmlns:a16="http://schemas.microsoft.com/office/drawing/2014/main" id="{3C197C32-C9F2-4730-8531-E3AF09CD15F8}"/>
                  </a:ext>
                </a:extLst>
              </p:cNvPr>
              <p:cNvSpPr/>
              <p:nvPr/>
            </p:nvSpPr>
            <p:spPr>
              <a:xfrm>
                <a:off x="8475661" y="3750680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1" name="직사각형 150">
                <a:extLst>
                  <a:ext uri="{FF2B5EF4-FFF2-40B4-BE49-F238E27FC236}">
                    <a16:creationId xmlns:a16="http://schemas.microsoft.com/office/drawing/2014/main" id="{78DF0933-0E16-42E3-8967-5816F3324CE3}"/>
                  </a:ext>
                </a:extLst>
              </p:cNvPr>
              <p:cNvSpPr/>
              <p:nvPr/>
            </p:nvSpPr>
            <p:spPr>
              <a:xfrm>
                <a:off x="8241283" y="3863626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2" name="직사각형 151">
                <a:extLst>
                  <a:ext uri="{FF2B5EF4-FFF2-40B4-BE49-F238E27FC236}">
                    <a16:creationId xmlns:a16="http://schemas.microsoft.com/office/drawing/2014/main" id="{B3184406-B744-4CA6-BE5F-9FFAC251CCB2}"/>
                  </a:ext>
                </a:extLst>
              </p:cNvPr>
              <p:cNvSpPr/>
              <p:nvPr/>
            </p:nvSpPr>
            <p:spPr>
              <a:xfrm>
                <a:off x="8358472" y="3863626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3" name="직사각형 152">
                <a:extLst>
                  <a:ext uri="{FF2B5EF4-FFF2-40B4-BE49-F238E27FC236}">
                    <a16:creationId xmlns:a16="http://schemas.microsoft.com/office/drawing/2014/main" id="{79E42733-E276-4C81-B87C-97CDD89B6C4C}"/>
                  </a:ext>
                </a:extLst>
              </p:cNvPr>
              <p:cNvSpPr/>
              <p:nvPr/>
            </p:nvSpPr>
            <p:spPr>
              <a:xfrm>
                <a:off x="7189886" y="3863626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4" name="직사각형 153">
                <a:extLst>
                  <a:ext uri="{FF2B5EF4-FFF2-40B4-BE49-F238E27FC236}">
                    <a16:creationId xmlns:a16="http://schemas.microsoft.com/office/drawing/2014/main" id="{F568C9B1-4B21-4F6A-8D80-10608DC26C47}"/>
                  </a:ext>
                </a:extLst>
              </p:cNvPr>
              <p:cNvSpPr/>
              <p:nvPr/>
            </p:nvSpPr>
            <p:spPr>
              <a:xfrm>
                <a:off x="7307075" y="3863626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5" name="직사각형 154">
                <a:extLst>
                  <a:ext uri="{FF2B5EF4-FFF2-40B4-BE49-F238E27FC236}">
                    <a16:creationId xmlns:a16="http://schemas.microsoft.com/office/drawing/2014/main" id="{193035A0-CF05-4BEB-8BDA-2BD2EDEB9D84}"/>
                  </a:ext>
                </a:extLst>
              </p:cNvPr>
              <p:cNvSpPr/>
              <p:nvPr/>
            </p:nvSpPr>
            <p:spPr>
              <a:xfrm>
                <a:off x="7072697" y="3863626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6" name="직사각형 155">
                <a:extLst>
                  <a:ext uri="{FF2B5EF4-FFF2-40B4-BE49-F238E27FC236}">
                    <a16:creationId xmlns:a16="http://schemas.microsoft.com/office/drawing/2014/main" id="{491BD86A-44A7-42C4-8FE0-3DFA65EBC2A9}"/>
                  </a:ext>
                </a:extLst>
              </p:cNvPr>
              <p:cNvSpPr/>
              <p:nvPr/>
            </p:nvSpPr>
            <p:spPr>
              <a:xfrm>
                <a:off x="8475661" y="3863626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7" name="직사각형 156">
                <a:extLst>
                  <a:ext uri="{FF2B5EF4-FFF2-40B4-BE49-F238E27FC236}">
                    <a16:creationId xmlns:a16="http://schemas.microsoft.com/office/drawing/2014/main" id="{98F06B42-5B77-43AE-B640-507C3515250E}"/>
                  </a:ext>
                </a:extLst>
              </p:cNvPr>
              <p:cNvSpPr/>
              <p:nvPr/>
            </p:nvSpPr>
            <p:spPr>
              <a:xfrm>
                <a:off x="7420960" y="3982201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8" name="직사각형 157">
                <a:extLst>
                  <a:ext uri="{FF2B5EF4-FFF2-40B4-BE49-F238E27FC236}">
                    <a16:creationId xmlns:a16="http://schemas.microsoft.com/office/drawing/2014/main" id="{E781B4AB-97CB-4A56-979B-9FB8CA70B1A8}"/>
                  </a:ext>
                </a:extLst>
              </p:cNvPr>
              <p:cNvSpPr/>
              <p:nvPr/>
            </p:nvSpPr>
            <p:spPr>
              <a:xfrm>
                <a:off x="7538149" y="3982201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9" name="직사각형 158">
                <a:extLst>
                  <a:ext uri="{FF2B5EF4-FFF2-40B4-BE49-F238E27FC236}">
                    <a16:creationId xmlns:a16="http://schemas.microsoft.com/office/drawing/2014/main" id="{EF7A86EC-830F-4208-A6C9-E4F91189D361}"/>
                  </a:ext>
                </a:extLst>
              </p:cNvPr>
              <p:cNvSpPr/>
              <p:nvPr/>
            </p:nvSpPr>
            <p:spPr>
              <a:xfrm>
                <a:off x="7655338" y="3982201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0" name="직사각형 159">
                <a:extLst>
                  <a:ext uri="{FF2B5EF4-FFF2-40B4-BE49-F238E27FC236}">
                    <a16:creationId xmlns:a16="http://schemas.microsoft.com/office/drawing/2014/main" id="{E133138D-53C2-4ADB-B952-F89B4C7D6513}"/>
                  </a:ext>
                </a:extLst>
              </p:cNvPr>
              <p:cNvSpPr/>
              <p:nvPr/>
            </p:nvSpPr>
            <p:spPr>
              <a:xfrm>
                <a:off x="7772527" y="3982201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1" name="직사각형 160">
                <a:extLst>
                  <a:ext uri="{FF2B5EF4-FFF2-40B4-BE49-F238E27FC236}">
                    <a16:creationId xmlns:a16="http://schemas.microsoft.com/office/drawing/2014/main" id="{C7927A05-9BF3-4209-9DB9-7E4B5010A182}"/>
                  </a:ext>
                </a:extLst>
              </p:cNvPr>
              <p:cNvSpPr/>
              <p:nvPr/>
            </p:nvSpPr>
            <p:spPr>
              <a:xfrm>
                <a:off x="7889716" y="3982201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2" name="직사각형 161">
                <a:extLst>
                  <a:ext uri="{FF2B5EF4-FFF2-40B4-BE49-F238E27FC236}">
                    <a16:creationId xmlns:a16="http://schemas.microsoft.com/office/drawing/2014/main" id="{DA6B2BB8-4042-408A-A1C1-6D18E107D0B2}"/>
                  </a:ext>
                </a:extLst>
              </p:cNvPr>
              <p:cNvSpPr/>
              <p:nvPr/>
            </p:nvSpPr>
            <p:spPr>
              <a:xfrm>
                <a:off x="8006905" y="3982201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3" name="직사각형 162">
                <a:extLst>
                  <a:ext uri="{FF2B5EF4-FFF2-40B4-BE49-F238E27FC236}">
                    <a16:creationId xmlns:a16="http://schemas.microsoft.com/office/drawing/2014/main" id="{BAB58C86-C270-428A-A7BE-C4387A0E0C76}"/>
                  </a:ext>
                </a:extLst>
              </p:cNvPr>
              <p:cNvSpPr/>
              <p:nvPr/>
            </p:nvSpPr>
            <p:spPr>
              <a:xfrm>
                <a:off x="8124094" y="3982201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4" name="직사각형 163">
                <a:extLst>
                  <a:ext uri="{FF2B5EF4-FFF2-40B4-BE49-F238E27FC236}">
                    <a16:creationId xmlns:a16="http://schemas.microsoft.com/office/drawing/2014/main" id="{940295E5-AB40-40B2-AFF9-D2300300001E}"/>
                  </a:ext>
                </a:extLst>
              </p:cNvPr>
              <p:cNvSpPr/>
              <p:nvPr/>
            </p:nvSpPr>
            <p:spPr>
              <a:xfrm>
                <a:off x="8241283" y="3982201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5" name="직사각형 164">
                <a:extLst>
                  <a:ext uri="{FF2B5EF4-FFF2-40B4-BE49-F238E27FC236}">
                    <a16:creationId xmlns:a16="http://schemas.microsoft.com/office/drawing/2014/main" id="{8DA58D63-A21E-458D-95D2-7ABC4705C4D3}"/>
                  </a:ext>
                </a:extLst>
              </p:cNvPr>
              <p:cNvSpPr/>
              <p:nvPr/>
            </p:nvSpPr>
            <p:spPr>
              <a:xfrm>
                <a:off x="8358472" y="3982201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6" name="직사각형 165">
                <a:extLst>
                  <a:ext uri="{FF2B5EF4-FFF2-40B4-BE49-F238E27FC236}">
                    <a16:creationId xmlns:a16="http://schemas.microsoft.com/office/drawing/2014/main" id="{D4BECFDF-E428-4C03-B00B-A7C0DCD5094E}"/>
                  </a:ext>
                </a:extLst>
              </p:cNvPr>
              <p:cNvSpPr/>
              <p:nvPr/>
            </p:nvSpPr>
            <p:spPr>
              <a:xfrm>
                <a:off x="7189886" y="3982201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7" name="직사각형 166">
                <a:extLst>
                  <a:ext uri="{FF2B5EF4-FFF2-40B4-BE49-F238E27FC236}">
                    <a16:creationId xmlns:a16="http://schemas.microsoft.com/office/drawing/2014/main" id="{991B6FF2-BC78-4A35-BEAF-B8E1EF62EC32}"/>
                  </a:ext>
                </a:extLst>
              </p:cNvPr>
              <p:cNvSpPr/>
              <p:nvPr/>
            </p:nvSpPr>
            <p:spPr>
              <a:xfrm>
                <a:off x="7307075" y="3982201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8" name="직사각형 167">
                <a:extLst>
                  <a:ext uri="{FF2B5EF4-FFF2-40B4-BE49-F238E27FC236}">
                    <a16:creationId xmlns:a16="http://schemas.microsoft.com/office/drawing/2014/main" id="{613924BC-A8C6-4CBD-9CB3-B240CDB9B504}"/>
                  </a:ext>
                </a:extLst>
              </p:cNvPr>
              <p:cNvSpPr/>
              <p:nvPr/>
            </p:nvSpPr>
            <p:spPr>
              <a:xfrm>
                <a:off x="7072697" y="3982201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9" name="직사각형 168">
                <a:extLst>
                  <a:ext uri="{FF2B5EF4-FFF2-40B4-BE49-F238E27FC236}">
                    <a16:creationId xmlns:a16="http://schemas.microsoft.com/office/drawing/2014/main" id="{DD03EC9D-2EBA-4E09-91AD-380C8DB8E45E}"/>
                  </a:ext>
                </a:extLst>
              </p:cNvPr>
              <p:cNvSpPr/>
              <p:nvPr/>
            </p:nvSpPr>
            <p:spPr>
              <a:xfrm>
                <a:off x="8475661" y="3982201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0" name="직사각형 169">
                <a:extLst>
                  <a:ext uri="{FF2B5EF4-FFF2-40B4-BE49-F238E27FC236}">
                    <a16:creationId xmlns:a16="http://schemas.microsoft.com/office/drawing/2014/main" id="{1EFF7D31-07FB-4769-9A7C-97F3C58CE958}"/>
                  </a:ext>
                </a:extLst>
              </p:cNvPr>
              <p:cNvSpPr/>
              <p:nvPr/>
            </p:nvSpPr>
            <p:spPr>
              <a:xfrm>
                <a:off x="7420960" y="4101764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1" name="직사각형 170">
                <a:extLst>
                  <a:ext uri="{FF2B5EF4-FFF2-40B4-BE49-F238E27FC236}">
                    <a16:creationId xmlns:a16="http://schemas.microsoft.com/office/drawing/2014/main" id="{E920C2DD-57A1-4779-8498-ABEF30C67F25}"/>
                  </a:ext>
                </a:extLst>
              </p:cNvPr>
              <p:cNvSpPr/>
              <p:nvPr/>
            </p:nvSpPr>
            <p:spPr>
              <a:xfrm>
                <a:off x="7538149" y="4101764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2" name="직사각형 171">
                <a:extLst>
                  <a:ext uri="{FF2B5EF4-FFF2-40B4-BE49-F238E27FC236}">
                    <a16:creationId xmlns:a16="http://schemas.microsoft.com/office/drawing/2014/main" id="{326B18CA-A028-4ECE-8B0A-C97EAD98C82E}"/>
                  </a:ext>
                </a:extLst>
              </p:cNvPr>
              <p:cNvSpPr/>
              <p:nvPr/>
            </p:nvSpPr>
            <p:spPr>
              <a:xfrm>
                <a:off x="7655338" y="4101764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3" name="직사각형 172">
                <a:extLst>
                  <a:ext uri="{FF2B5EF4-FFF2-40B4-BE49-F238E27FC236}">
                    <a16:creationId xmlns:a16="http://schemas.microsoft.com/office/drawing/2014/main" id="{8B15B88A-D1FC-4B11-A0B6-854F2CD4E62D}"/>
                  </a:ext>
                </a:extLst>
              </p:cNvPr>
              <p:cNvSpPr/>
              <p:nvPr/>
            </p:nvSpPr>
            <p:spPr>
              <a:xfrm>
                <a:off x="7772527" y="4101764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4" name="직사각형 173">
                <a:extLst>
                  <a:ext uri="{FF2B5EF4-FFF2-40B4-BE49-F238E27FC236}">
                    <a16:creationId xmlns:a16="http://schemas.microsoft.com/office/drawing/2014/main" id="{CF66BA86-BCD3-4EA3-A22E-63FC605F32AF}"/>
                  </a:ext>
                </a:extLst>
              </p:cNvPr>
              <p:cNvSpPr/>
              <p:nvPr/>
            </p:nvSpPr>
            <p:spPr>
              <a:xfrm>
                <a:off x="7889716" y="4101764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5" name="직사각형 174">
                <a:extLst>
                  <a:ext uri="{FF2B5EF4-FFF2-40B4-BE49-F238E27FC236}">
                    <a16:creationId xmlns:a16="http://schemas.microsoft.com/office/drawing/2014/main" id="{2051E95E-7625-4759-8558-F4B5519A0795}"/>
                  </a:ext>
                </a:extLst>
              </p:cNvPr>
              <p:cNvSpPr/>
              <p:nvPr/>
            </p:nvSpPr>
            <p:spPr>
              <a:xfrm>
                <a:off x="8006905" y="4101764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6" name="직사각형 175">
                <a:extLst>
                  <a:ext uri="{FF2B5EF4-FFF2-40B4-BE49-F238E27FC236}">
                    <a16:creationId xmlns:a16="http://schemas.microsoft.com/office/drawing/2014/main" id="{26CFCEF3-ED25-4369-8B36-6D19662EEA15}"/>
                  </a:ext>
                </a:extLst>
              </p:cNvPr>
              <p:cNvSpPr/>
              <p:nvPr/>
            </p:nvSpPr>
            <p:spPr>
              <a:xfrm>
                <a:off x="8124094" y="4101764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7" name="직사각형 176">
                <a:extLst>
                  <a:ext uri="{FF2B5EF4-FFF2-40B4-BE49-F238E27FC236}">
                    <a16:creationId xmlns:a16="http://schemas.microsoft.com/office/drawing/2014/main" id="{D7B7CBC3-BBF1-4F5A-85E5-5C6A374DA15C}"/>
                  </a:ext>
                </a:extLst>
              </p:cNvPr>
              <p:cNvSpPr/>
              <p:nvPr/>
            </p:nvSpPr>
            <p:spPr>
              <a:xfrm>
                <a:off x="8241283" y="4101764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8" name="직사각형 177">
                <a:extLst>
                  <a:ext uri="{FF2B5EF4-FFF2-40B4-BE49-F238E27FC236}">
                    <a16:creationId xmlns:a16="http://schemas.microsoft.com/office/drawing/2014/main" id="{BEBDBF41-8495-46D7-ABAF-CA8206733F96}"/>
                  </a:ext>
                </a:extLst>
              </p:cNvPr>
              <p:cNvSpPr/>
              <p:nvPr/>
            </p:nvSpPr>
            <p:spPr>
              <a:xfrm>
                <a:off x="8358472" y="4101764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9" name="직사각형 178">
                <a:extLst>
                  <a:ext uri="{FF2B5EF4-FFF2-40B4-BE49-F238E27FC236}">
                    <a16:creationId xmlns:a16="http://schemas.microsoft.com/office/drawing/2014/main" id="{08BA6130-D283-4199-80C6-C382953AD46B}"/>
                  </a:ext>
                </a:extLst>
              </p:cNvPr>
              <p:cNvSpPr/>
              <p:nvPr/>
            </p:nvSpPr>
            <p:spPr>
              <a:xfrm>
                <a:off x="7189886" y="4101764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0" name="직사각형 179">
                <a:extLst>
                  <a:ext uri="{FF2B5EF4-FFF2-40B4-BE49-F238E27FC236}">
                    <a16:creationId xmlns:a16="http://schemas.microsoft.com/office/drawing/2014/main" id="{6A88B100-CA83-417C-868B-99DE23D8CFFD}"/>
                  </a:ext>
                </a:extLst>
              </p:cNvPr>
              <p:cNvSpPr/>
              <p:nvPr/>
            </p:nvSpPr>
            <p:spPr>
              <a:xfrm>
                <a:off x="7307075" y="4101764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1" name="직사각형 180">
                <a:extLst>
                  <a:ext uri="{FF2B5EF4-FFF2-40B4-BE49-F238E27FC236}">
                    <a16:creationId xmlns:a16="http://schemas.microsoft.com/office/drawing/2014/main" id="{B8C23133-5B2A-4901-81F0-9B80AB8161FA}"/>
                  </a:ext>
                </a:extLst>
              </p:cNvPr>
              <p:cNvSpPr/>
              <p:nvPr/>
            </p:nvSpPr>
            <p:spPr>
              <a:xfrm>
                <a:off x="7072697" y="4101764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2" name="직사각형 181">
                <a:extLst>
                  <a:ext uri="{FF2B5EF4-FFF2-40B4-BE49-F238E27FC236}">
                    <a16:creationId xmlns:a16="http://schemas.microsoft.com/office/drawing/2014/main" id="{EAAC04FE-3E55-47CB-ACBF-C487C4DB73DF}"/>
                  </a:ext>
                </a:extLst>
              </p:cNvPr>
              <p:cNvSpPr/>
              <p:nvPr/>
            </p:nvSpPr>
            <p:spPr>
              <a:xfrm>
                <a:off x="8475661" y="4101764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3" name="직사각형 182">
                <a:extLst>
                  <a:ext uri="{FF2B5EF4-FFF2-40B4-BE49-F238E27FC236}">
                    <a16:creationId xmlns:a16="http://schemas.microsoft.com/office/drawing/2014/main" id="{DABB52DD-F0C8-469F-BA94-12456869C1AE}"/>
                  </a:ext>
                </a:extLst>
              </p:cNvPr>
              <p:cNvSpPr/>
              <p:nvPr/>
            </p:nvSpPr>
            <p:spPr>
              <a:xfrm>
                <a:off x="7420960" y="4220609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4" name="직사각형 183">
                <a:extLst>
                  <a:ext uri="{FF2B5EF4-FFF2-40B4-BE49-F238E27FC236}">
                    <a16:creationId xmlns:a16="http://schemas.microsoft.com/office/drawing/2014/main" id="{D3455EEA-0AB3-4EF1-BCC1-0AFA24E9DB57}"/>
                  </a:ext>
                </a:extLst>
              </p:cNvPr>
              <p:cNvSpPr/>
              <p:nvPr/>
            </p:nvSpPr>
            <p:spPr>
              <a:xfrm>
                <a:off x="7538149" y="4220609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5" name="직사각형 184">
                <a:extLst>
                  <a:ext uri="{FF2B5EF4-FFF2-40B4-BE49-F238E27FC236}">
                    <a16:creationId xmlns:a16="http://schemas.microsoft.com/office/drawing/2014/main" id="{E5F06FB2-BBA7-41B5-A7E2-ADCCD8FA5CCA}"/>
                  </a:ext>
                </a:extLst>
              </p:cNvPr>
              <p:cNvSpPr/>
              <p:nvPr/>
            </p:nvSpPr>
            <p:spPr>
              <a:xfrm>
                <a:off x="7655338" y="4220609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6" name="직사각형 185">
                <a:extLst>
                  <a:ext uri="{FF2B5EF4-FFF2-40B4-BE49-F238E27FC236}">
                    <a16:creationId xmlns:a16="http://schemas.microsoft.com/office/drawing/2014/main" id="{93F12B29-BD31-48C3-99A6-9A7666593AB3}"/>
                  </a:ext>
                </a:extLst>
              </p:cNvPr>
              <p:cNvSpPr/>
              <p:nvPr/>
            </p:nvSpPr>
            <p:spPr>
              <a:xfrm>
                <a:off x="7772527" y="4220609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7" name="직사각형 186">
                <a:extLst>
                  <a:ext uri="{FF2B5EF4-FFF2-40B4-BE49-F238E27FC236}">
                    <a16:creationId xmlns:a16="http://schemas.microsoft.com/office/drawing/2014/main" id="{5AC4988B-DDBA-497C-B5C1-E7DA71E08CDA}"/>
                  </a:ext>
                </a:extLst>
              </p:cNvPr>
              <p:cNvSpPr/>
              <p:nvPr/>
            </p:nvSpPr>
            <p:spPr>
              <a:xfrm>
                <a:off x="7889716" y="4220609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8" name="직사각형 187">
                <a:extLst>
                  <a:ext uri="{FF2B5EF4-FFF2-40B4-BE49-F238E27FC236}">
                    <a16:creationId xmlns:a16="http://schemas.microsoft.com/office/drawing/2014/main" id="{940DA6B2-9CDB-4A6D-9F73-DB5E4A5BBB2E}"/>
                  </a:ext>
                </a:extLst>
              </p:cNvPr>
              <p:cNvSpPr/>
              <p:nvPr/>
            </p:nvSpPr>
            <p:spPr>
              <a:xfrm>
                <a:off x="8006905" y="4220609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9" name="직사각형 188">
                <a:extLst>
                  <a:ext uri="{FF2B5EF4-FFF2-40B4-BE49-F238E27FC236}">
                    <a16:creationId xmlns:a16="http://schemas.microsoft.com/office/drawing/2014/main" id="{1C974C0E-8FEC-4032-83BB-66E909F5B761}"/>
                  </a:ext>
                </a:extLst>
              </p:cNvPr>
              <p:cNvSpPr/>
              <p:nvPr/>
            </p:nvSpPr>
            <p:spPr>
              <a:xfrm>
                <a:off x="8124094" y="4220609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0" name="직사각형 189">
                <a:extLst>
                  <a:ext uri="{FF2B5EF4-FFF2-40B4-BE49-F238E27FC236}">
                    <a16:creationId xmlns:a16="http://schemas.microsoft.com/office/drawing/2014/main" id="{67A8BDEE-4557-4D54-8C26-EE9CA9B4308C}"/>
                  </a:ext>
                </a:extLst>
              </p:cNvPr>
              <p:cNvSpPr/>
              <p:nvPr/>
            </p:nvSpPr>
            <p:spPr>
              <a:xfrm>
                <a:off x="8241283" y="4220609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1" name="직사각형 190">
                <a:extLst>
                  <a:ext uri="{FF2B5EF4-FFF2-40B4-BE49-F238E27FC236}">
                    <a16:creationId xmlns:a16="http://schemas.microsoft.com/office/drawing/2014/main" id="{919577DE-407E-4C37-B215-BF7463AFC2EC}"/>
                  </a:ext>
                </a:extLst>
              </p:cNvPr>
              <p:cNvSpPr/>
              <p:nvPr/>
            </p:nvSpPr>
            <p:spPr>
              <a:xfrm>
                <a:off x="8358472" y="4220609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2" name="직사각형 191">
                <a:extLst>
                  <a:ext uri="{FF2B5EF4-FFF2-40B4-BE49-F238E27FC236}">
                    <a16:creationId xmlns:a16="http://schemas.microsoft.com/office/drawing/2014/main" id="{0684315B-2B0D-437A-8B68-51DA98597B78}"/>
                  </a:ext>
                </a:extLst>
              </p:cNvPr>
              <p:cNvSpPr/>
              <p:nvPr/>
            </p:nvSpPr>
            <p:spPr>
              <a:xfrm>
                <a:off x="7189886" y="4220609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3" name="직사각형 192">
                <a:extLst>
                  <a:ext uri="{FF2B5EF4-FFF2-40B4-BE49-F238E27FC236}">
                    <a16:creationId xmlns:a16="http://schemas.microsoft.com/office/drawing/2014/main" id="{081C0E4F-1DDC-4DB8-899F-F4C10E064521}"/>
                  </a:ext>
                </a:extLst>
              </p:cNvPr>
              <p:cNvSpPr/>
              <p:nvPr/>
            </p:nvSpPr>
            <p:spPr>
              <a:xfrm>
                <a:off x="7307075" y="4220609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4" name="직사각형 193">
                <a:extLst>
                  <a:ext uri="{FF2B5EF4-FFF2-40B4-BE49-F238E27FC236}">
                    <a16:creationId xmlns:a16="http://schemas.microsoft.com/office/drawing/2014/main" id="{558ABED4-4282-458B-A70B-C0A536518CB5}"/>
                  </a:ext>
                </a:extLst>
              </p:cNvPr>
              <p:cNvSpPr/>
              <p:nvPr/>
            </p:nvSpPr>
            <p:spPr>
              <a:xfrm>
                <a:off x="7072697" y="4220609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5" name="직사각형 194">
                <a:extLst>
                  <a:ext uri="{FF2B5EF4-FFF2-40B4-BE49-F238E27FC236}">
                    <a16:creationId xmlns:a16="http://schemas.microsoft.com/office/drawing/2014/main" id="{264C64C9-EC77-40CC-A7E0-016FFA5B5176}"/>
                  </a:ext>
                </a:extLst>
              </p:cNvPr>
              <p:cNvSpPr/>
              <p:nvPr/>
            </p:nvSpPr>
            <p:spPr>
              <a:xfrm>
                <a:off x="8475661" y="4220609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14" name="TextBox 213">
              <a:extLst>
                <a:ext uri="{FF2B5EF4-FFF2-40B4-BE49-F238E27FC236}">
                  <a16:creationId xmlns:a16="http://schemas.microsoft.com/office/drawing/2014/main" id="{44598B68-EAA3-4A81-B06C-820274EF3DDE}"/>
                </a:ext>
              </a:extLst>
            </p:cNvPr>
            <p:cNvSpPr txBox="1"/>
            <p:nvPr/>
          </p:nvSpPr>
          <p:spPr>
            <a:xfrm>
              <a:off x="7674538" y="3433201"/>
              <a:ext cx="970983" cy="4514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bg1">
                      <a:lumMod val="50000"/>
                    </a:schemeClr>
                  </a:solidFill>
                </a:rPr>
                <a:t>GPU</a:t>
              </a:r>
              <a:endParaRPr lang="ko-KR" altLang="en-US" sz="1600" b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216" name="직사각형 215">
            <a:extLst>
              <a:ext uri="{FF2B5EF4-FFF2-40B4-BE49-F238E27FC236}">
                <a16:creationId xmlns:a16="http://schemas.microsoft.com/office/drawing/2014/main" id="{DCE713AE-6062-4D65-9C7A-6EC4804FC731}"/>
              </a:ext>
            </a:extLst>
          </p:cNvPr>
          <p:cNvSpPr/>
          <p:nvPr/>
        </p:nvSpPr>
        <p:spPr>
          <a:xfrm>
            <a:off x="9757506" y="3637810"/>
            <a:ext cx="2328276" cy="2366580"/>
          </a:xfrm>
          <a:prstGeom prst="rect">
            <a:avLst/>
          </a:prstGeom>
          <a:noFill/>
          <a:ln w="571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5" name="사각형: 둥근 모서리 254">
            <a:extLst>
              <a:ext uri="{FF2B5EF4-FFF2-40B4-BE49-F238E27FC236}">
                <a16:creationId xmlns:a16="http://schemas.microsoft.com/office/drawing/2014/main" id="{E8EAF9F3-D431-47DB-94D9-40DAC4B1A67A}"/>
              </a:ext>
            </a:extLst>
          </p:cNvPr>
          <p:cNvSpPr/>
          <p:nvPr/>
        </p:nvSpPr>
        <p:spPr>
          <a:xfrm>
            <a:off x="9994765" y="4558778"/>
            <a:ext cx="795778" cy="381215"/>
          </a:xfrm>
          <a:prstGeom prst="roundRect">
            <a:avLst/>
          </a:prstGeom>
          <a:noFill/>
          <a:ln w="381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32" name="사각형: 둥근 모서리 231">
            <a:extLst>
              <a:ext uri="{FF2B5EF4-FFF2-40B4-BE49-F238E27FC236}">
                <a16:creationId xmlns:a16="http://schemas.microsoft.com/office/drawing/2014/main" id="{E1E4CB10-0DA4-429F-A0F8-7716EC29E4B0}"/>
              </a:ext>
            </a:extLst>
          </p:cNvPr>
          <p:cNvSpPr/>
          <p:nvPr/>
        </p:nvSpPr>
        <p:spPr>
          <a:xfrm>
            <a:off x="8139630" y="3234385"/>
            <a:ext cx="795778" cy="381215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3810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</a:rPr>
              <a:t>model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BDF677F0-0F49-4523-B9A1-7A39E9C942D0}"/>
              </a:ext>
            </a:extLst>
          </p:cNvPr>
          <p:cNvSpPr txBox="1"/>
          <p:nvPr/>
        </p:nvSpPr>
        <p:spPr>
          <a:xfrm>
            <a:off x="8301406" y="2956058"/>
            <a:ext cx="821632" cy="271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test </a:t>
            </a:r>
            <a:endParaRPr lang="ko-KR" altLang="en-US" sz="1400" b="1" dirty="0"/>
          </a:p>
        </p:txBody>
      </p:sp>
      <p:cxnSp>
        <p:nvCxnSpPr>
          <p:cNvPr id="265" name="연결선: 꺾임 264">
            <a:extLst>
              <a:ext uri="{FF2B5EF4-FFF2-40B4-BE49-F238E27FC236}">
                <a16:creationId xmlns:a16="http://schemas.microsoft.com/office/drawing/2014/main" id="{96E1E99C-733E-4646-95F9-9A3159A4CA4D}"/>
              </a:ext>
            </a:extLst>
          </p:cNvPr>
          <p:cNvCxnSpPr>
            <a:cxnSpLocks/>
            <a:stCxn id="232" idx="3"/>
            <a:endCxn id="255" idx="1"/>
          </p:cNvCxnSpPr>
          <p:nvPr/>
        </p:nvCxnSpPr>
        <p:spPr>
          <a:xfrm>
            <a:off x="8935408" y="3424993"/>
            <a:ext cx="1059357" cy="1324393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6" name="사각형: 둥근 모서리 275">
            <a:extLst>
              <a:ext uri="{FF2B5EF4-FFF2-40B4-BE49-F238E27FC236}">
                <a16:creationId xmlns:a16="http://schemas.microsoft.com/office/drawing/2014/main" id="{6752639E-07A0-4B7A-8475-FA7F88CD7B72}"/>
              </a:ext>
            </a:extLst>
          </p:cNvPr>
          <p:cNvSpPr/>
          <p:nvPr/>
        </p:nvSpPr>
        <p:spPr>
          <a:xfrm>
            <a:off x="8075080" y="4053657"/>
            <a:ext cx="985693" cy="848905"/>
          </a:xfrm>
          <a:prstGeom prst="roundRect">
            <a:avLst/>
          </a:prstGeom>
          <a:noFill/>
          <a:ln w="3810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7" name="사각형: 둥근 모서리 276">
            <a:extLst>
              <a:ext uri="{FF2B5EF4-FFF2-40B4-BE49-F238E27FC236}">
                <a16:creationId xmlns:a16="http://schemas.microsoft.com/office/drawing/2014/main" id="{06A1A068-8E5B-4A2D-98A2-0CEB7CC5AF22}"/>
              </a:ext>
            </a:extLst>
          </p:cNvPr>
          <p:cNvSpPr/>
          <p:nvPr/>
        </p:nvSpPr>
        <p:spPr>
          <a:xfrm>
            <a:off x="8159822" y="4331984"/>
            <a:ext cx="795778" cy="381215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3810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</a:rPr>
              <a:t>model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278" name="TextBox 277">
            <a:extLst>
              <a:ext uri="{FF2B5EF4-FFF2-40B4-BE49-F238E27FC236}">
                <a16:creationId xmlns:a16="http://schemas.microsoft.com/office/drawing/2014/main" id="{E99BC2EE-CBFC-43E7-98D6-F2004790D381}"/>
              </a:ext>
            </a:extLst>
          </p:cNvPr>
          <p:cNvSpPr txBox="1"/>
          <p:nvPr/>
        </p:nvSpPr>
        <p:spPr>
          <a:xfrm>
            <a:off x="8301406" y="4054528"/>
            <a:ext cx="821632" cy="174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train </a:t>
            </a:r>
            <a:endParaRPr lang="ko-KR" altLang="en-US" sz="1400" b="1" dirty="0"/>
          </a:p>
        </p:txBody>
      </p:sp>
      <p:sp>
        <p:nvSpPr>
          <p:cNvPr id="279" name="TextBox 278">
            <a:extLst>
              <a:ext uri="{FF2B5EF4-FFF2-40B4-BE49-F238E27FC236}">
                <a16:creationId xmlns:a16="http://schemas.microsoft.com/office/drawing/2014/main" id="{E967620F-669A-4C4D-9A23-7F5EE8C2F1C2}"/>
              </a:ext>
            </a:extLst>
          </p:cNvPr>
          <p:cNvSpPr txBox="1"/>
          <p:nvPr/>
        </p:nvSpPr>
        <p:spPr>
          <a:xfrm>
            <a:off x="7042081" y="4040255"/>
            <a:ext cx="821632" cy="174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test</a:t>
            </a:r>
            <a:endParaRPr lang="ko-KR" altLang="en-US" sz="1400" b="1" dirty="0"/>
          </a:p>
        </p:txBody>
      </p:sp>
      <p:cxnSp>
        <p:nvCxnSpPr>
          <p:cNvPr id="281" name="직선 연결선 280">
            <a:extLst>
              <a:ext uri="{FF2B5EF4-FFF2-40B4-BE49-F238E27FC236}">
                <a16:creationId xmlns:a16="http://schemas.microsoft.com/office/drawing/2014/main" id="{6EBBEF3D-9DD2-4E35-BD5F-DEDA227B114C}"/>
              </a:ext>
            </a:extLst>
          </p:cNvPr>
          <p:cNvCxnSpPr>
            <a:cxnSpLocks/>
            <a:stCxn id="276" idx="1"/>
            <a:endCxn id="631" idx="3"/>
          </p:cNvCxnSpPr>
          <p:nvPr/>
        </p:nvCxnSpPr>
        <p:spPr>
          <a:xfrm flipH="1" flipV="1">
            <a:off x="7794556" y="4477155"/>
            <a:ext cx="280524" cy="95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9" name="TextBox 288">
            <a:extLst>
              <a:ext uri="{FF2B5EF4-FFF2-40B4-BE49-F238E27FC236}">
                <a16:creationId xmlns:a16="http://schemas.microsoft.com/office/drawing/2014/main" id="{FF7B0276-E50B-479F-A816-9129F14AC5DB}"/>
              </a:ext>
            </a:extLst>
          </p:cNvPr>
          <p:cNvSpPr txBox="1"/>
          <p:nvPr/>
        </p:nvSpPr>
        <p:spPr>
          <a:xfrm rot="5400000">
            <a:off x="7864534" y="4929467"/>
            <a:ext cx="372312" cy="4082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…</a:t>
            </a:r>
            <a:endParaRPr lang="ko-KR" altLang="en-US" b="1" dirty="0"/>
          </a:p>
        </p:txBody>
      </p:sp>
      <p:sp>
        <p:nvSpPr>
          <p:cNvPr id="290" name="TextBox 289">
            <a:extLst>
              <a:ext uri="{FF2B5EF4-FFF2-40B4-BE49-F238E27FC236}">
                <a16:creationId xmlns:a16="http://schemas.microsoft.com/office/drawing/2014/main" id="{6294C727-FC51-43A9-B8F1-E2FAA1093EF4}"/>
              </a:ext>
            </a:extLst>
          </p:cNvPr>
          <p:cNvSpPr txBox="1"/>
          <p:nvPr/>
        </p:nvSpPr>
        <p:spPr>
          <a:xfrm>
            <a:off x="6697852" y="2726979"/>
            <a:ext cx="924410" cy="2715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Batch: 512</a:t>
            </a:r>
            <a:endParaRPr lang="ko-KR" altLang="en-US" sz="1400" b="1" dirty="0"/>
          </a:p>
        </p:txBody>
      </p:sp>
      <p:sp>
        <p:nvSpPr>
          <p:cNvPr id="291" name="TextBox 290">
            <a:extLst>
              <a:ext uri="{FF2B5EF4-FFF2-40B4-BE49-F238E27FC236}">
                <a16:creationId xmlns:a16="http://schemas.microsoft.com/office/drawing/2014/main" id="{40AEA195-B169-4827-A718-1D2C4E6BA909}"/>
              </a:ext>
            </a:extLst>
          </p:cNvPr>
          <p:cNvSpPr txBox="1"/>
          <p:nvPr/>
        </p:nvSpPr>
        <p:spPr>
          <a:xfrm>
            <a:off x="6675600" y="3782061"/>
            <a:ext cx="930080" cy="2715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Batch: 256</a:t>
            </a:r>
            <a:endParaRPr lang="ko-KR" altLang="en-US" sz="1400" b="1" dirty="0"/>
          </a:p>
        </p:txBody>
      </p:sp>
      <p:sp>
        <p:nvSpPr>
          <p:cNvPr id="292" name="TextBox 291">
            <a:extLst>
              <a:ext uri="{FF2B5EF4-FFF2-40B4-BE49-F238E27FC236}">
                <a16:creationId xmlns:a16="http://schemas.microsoft.com/office/drawing/2014/main" id="{F35626E8-EBB9-46F0-8A1B-69C9BB698559}"/>
              </a:ext>
            </a:extLst>
          </p:cNvPr>
          <p:cNvSpPr txBox="1"/>
          <p:nvPr/>
        </p:nvSpPr>
        <p:spPr>
          <a:xfrm>
            <a:off x="6697852" y="5156536"/>
            <a:ext cx="930080" cy="2715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Batch: 128</a:t>
            </a:r>
            <a:endParaRPr lang="ko-KR" altLang="en-US" sz="1400" b="1" dirty="0"/>
          </a:p>
        </p:txBody>
      </p:sp>
      <p:grpSp>
        <p:nvGrpSpPr>
          <p:cNvPr id="447" name="그룹 446">
            <a:extLst>
              <a:ext uri="{FF2B5EF4-FFF2-40B4-BE49-F238E27FC236}">
                <a16:creationId xmlns:a16="http://schemas.microsoft.com/office/drawing/2014/main" id="{07E0E746-6D9A-4324-9F1E-0C491C2AA35C}"/>
              </a:ext>
            </a:extLst>
          </p:cNvPr>
          <p:cNvGrpSpPr/>
          <p:nvPr/>
        </p:nvGrpSpPr>
        <p:grpSpPr>
          <a:xfrm>
            <a:off x="4846682" y="4376861"/>
            <a:ext cx="954934" cy="953038"/>
            <a:chOff x="7441313" y="2918138"/>
            <a:chExt cx="1440000" cy="1440000"/>
          </a:xfrm>
        </p:grpSpPr>
        <p:grpSp>
          <p:nvGrpSpPr>
            <p:cNvPr id="469" name="그룹 468">
              <a:extLst>
                <a:ext uri="{FF2B5EF4-FFF2-40B4-BE49-F238E27FC236}">
                  <a16:creationId xmlns:a16="http://schemas.microsoft.com/office/drawing/2014/main" id="{FBD12C88-466D-44B8-BDA8-7DF33A853B3A}"/>
                </a:ext>
              </a:extLst>
            </p:cNvPr>
            <p:cNvGrpSpPr/>
            <p:nvPr/>
          </p:nvGrpSpPr>
          <p:grpSpPr>
            <a:xfrm>
              <a:off x="7441313" y="2918138"/>
              <a:ext cx="1440000" cy="1440000"/>
              <a:chOff x="6891990" y="2631899"/>
              <a:chExt cx="1854378" cy="1857150"/>
            </a:xfrm>
          </p:grpSpPr>
          <p:grpSp>
            <p:nvGrpSpPr>
              <p:cNvPr id="471" name="그룹 470">
                <a:extLst>
                  <a:ext uri="{FF2B5EF4-FFF2-40B4-BE49-F238E27FC236}">
                    <a16:creationId xmlns:a16="http://schemas.microsoft.com/office/drawing/2014/main" id="{75ECC4CF-5D40-4B59-B988-DA8B694897C5}"/>
                  </a:ext>
                </a:extLst>
              </p:cNvPr>
              <p:cNvGrpSpPr/>
              <p:nvPr/>
            </p:nvGrpSpPr>
            <p:grpSpPr>
              <a:xfrm>
                <a:off x="6891990" y="2631899"/>
                <a:ext cx="1854378" cy="1857150"/>
                <a:chOff x="6891990" y="2617611"/>
                <a:chExt cx="1854378" cy="1857150"/>
              </a:xfrm>
            </p:grpSpPr>
            <p:sp>
              <p:nvSpPr>
                <p:cNvPr id="592" name="직사각형 591">
                  <a:extLst>
                    <a:ext uri="{FF2B5EF4-FFF2-40B4-BE49-F238E27FC236}">
                      <a16:creationId xmlns:a16="http://schemas.microsoft.com/office/drawing/2014/main" id="{CF23DCFE-7A4B-4274-9F42-FB8660B3BE26}"/>
                    </a:ext>
                  </a:extLst>
                </p:cNvPr>
                <p:cNvSpPr/>
                <p:nvPr/>
              </p:nvSpPr>
              <p:spPr>
                <a:xfrm>
                  <a:off x="6919179" y="2646186"/>
                  <a:ext cx="1800000" cy="1800000"/>
                </a:xfrm>
                <a:prstGeom prst="rect">
                  <a:avLst/>
                </a:prstGeom>
                <a:noFill/>
                <a:ln w="5715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93" name="직사각형 592">
                  <a:extLst>
                    <a:ext uri="{FF2B5EF4-FFF2-40B4-BE49-F238E27FC236}">
                      <a16:creationId xmlns:a16="http://schemas.microsoft.com/office/drawing/2014/main" id="{DB703693-056F-4C76-9B30-FFC5A8193BC6}"/>
                    </a:ext>
                  </a:extLst>
                </p:cNvPr>
                <p:cNvSpPr/>
                <p:nvPr/>
              </p:nvSpPr>
              <p:spPr>
                <a:xfrm>
                  <a:off x="7459179" y="2617611"/>
                  <a:ext cx="720000" cy="130352"/>
                </a:xfrm>
                <a:prstGeom prst="rect">
                  <a:avLst/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94" name="직사각형 593">
                  <a:extLst>
                    <a:ext uri="{FF2B5EF4-FFF2-40B4-BE49-F238E27FC236}">
                      <a16:creationId xmlns:a16="http://schemas.microsoft.com/office/drawing/2014/main" id="{A450DD2C-A9F5-48D9-B9EC-79F5714FDE64}"/>
                    </a:ext>
                  </a:extLst>
                </p:cNvPr>
                <p:cNvSpPr/>
                <p:nvPr/>
              </p:nvSpPr>
              <p:spPr>
                <a:xfrm rot="5400000">
                  <a:off x="6597166" y="3481010"/>
                  <a:ext cx="720000" cy="130352"/>
                </a:xfrm>
                <a:prstGeom prst="rect">
                  <a:avLst/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95" name="직사각형 594">
                  <a:extLst>
                    <a:ext uri="{FF2B5EF4-FFF2-40B4-BE49-F238E27FC236}">
                      <a16:creationId xmlns:a16="http://schemas.microsoft.com/office/drawing/2014/main" id="{0EBE87EB-68A4-4C03-8E99-3A7C90D2CD66}"/>
                    </a:ext>
                  </a:extLst>
                </p:cNvPr>
                <p:cNvSpPr/>
                <p:nvPr/>
              </p:nvSpPr>
              <p:spPr>
                <a:xfrm rot="5400000">
                  <a:off x="8321192" y="3481010"/>
                  <a:ext cx="720000" cy="130352"/>
                </a:xfrm>
                <a:prstGeom prst="rect">
                  <a:avLst/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96" name="직사각형 595">
                  <a:extLst>
                    <a:ext uri="{FF2B5EF4-FFF2-40B4-BE49-F238E27FC236}">
                      <a16:creationId xmlns:a16="http://schemas.microsoft.com/office/drawing/2014/main" id="{43905650-2A32-4FAD-AEA5-98969F1F3E41}"/>
                    </a:ext>
                  </a:extLst>
                </p:cNvPr>
                <p:cNvSpPr/>
                <p:nvPr/>
              </p:nvSpPr>
              <p:spPr>
                <a:xfrm>
                  <a:off x="7459179" y="4344409"/>
                  <a:ext cx="720000" cy="130352"/>
                </a:xfrm>
                <a:prstGeom prst="rect">
                  <a:avLst/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472" name="직사각형 471">
                <a:extLst>
                  <a:ext uri="{FF2B5EF4-FFF2-40B4-BE49-F238E27FC236}">
                    <a16:creationId xmlns:a16="http://schemas.microsoft.com/office/drawing/2014/main" id="{B1A2188F-4DEF-416E-8E5D-7DD4DB6B0E0B}"/>
                  </a:ext>
                </a:extLst>
              </p:cNvPr>
              <p:cNvSpPr/>
              <p:nvPr/>
            </p:nvSpPr>
            <p:spPr>
              <a:xfrm>
                <a:off x="7420960" y="2812086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3" name="직사각형 472">
                <a:extLst>
                  <a:ext uri="{FF2B5EF4-FFF2-40B4-BE49-F238E27FC236}">
                    <a16:creationId xmlns:a16="http://schemas.microsoft.com/office/drawing/2014/main" id="{6FB2B002-FE22-4985-85CC-D465FBDEB8B4}"/>
                  </a:ext>
                </a:extLst>
              </p:cNvPr>
              <p:cNvSpPr/>
              <p:nvPr/>
            </p:nvSpPr>
            <p:spPr>
              <a:xfrm>
                <a:off x="7538149" y="2812086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4" name="직사각형 473">
                <a:extLst>
                  <a:ext uri="{FF2B5EF4-FFF2-40B4-BE49-F238E27FC236}">
                    <a16:creationId xmlns:a16="http://schemas.microsoft.com/office/drawing/2014/main" id="{7EDBA683-24F3-4B3C-80E1-B200DA120112}"/>
                  </a:ext>
                </a:extLst>
              </p:cNvPr>
              <p:cNvSpPr/>
              <p:nvPr/>
            </p:nvSpPr>
            <p:spPr>
              <a:xfrm>
                <a:off x="7655338" y="2812086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5" name="직사각형 474">
                <a:extLst>
                  <a:ext uri="{FF2B5EF4-FFF2-40B4-BE49-F238E27FC236}">
                    <a16:creationId xmlns:a16="http://schemas.microsoft.com/office/drawing/2014/main" id="{F0D7120B-DFFE-463D-A432-72DF984B44A4}"/>
                  </a:ext>
                </a:extLst>
              </p:cNvPr>
              <p:cNvSpPr/>
              <p:nvPr/>
            </p:nvSpPr>
            <p:spPr>
              <a:xfrm>
                <a:off x="7772527" y="2812086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6" name="직사각형 475">
                <a:extLst>
                  <a:ext uri="{FF2B5EF4-FFF2-40B4-BE49-F238E27FC236}">
                    <a16:creationId xmlns:a16="http://schemas.microsoft.com/office/drawing/2014/main" id="{89DB3F6D-6E44-49FA-9C13-050DC7B739AA}"/>
                  </a:ext>
                </a:extLst>
              </p:cNvPr>
              <p:cNvSpPr/>
              <p:nvPr/>
            </p:nvSpPr>
            <p:spPr>
              <a:xfrm>
                <a:off x="7889716" y="2812086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7" name="직사각형 476">
                <a:extLst>
                  <a:ext uri="{FF2B5EF4-FFF2-40B4-BE49-F238E27FC236}">
                    <a16:creationId xmlns:a16="http://schemas.microsoft.com/office/drawing/2014/main" id="{8B1A577D-073A-45D4-9E31-A3652AB8755C}"/>
                  </a:ext>
                </a:extLst>
              </p:cNvPr>
              <p:cNvSpPr/>
              <p:nvPr/>
            </p:nvSpPr>
            <p:spPr>
              <a:xfrm>
                <a:off x="8006905" y="2812086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8" name="직사각형 477">
                <a:extLst>
                  <a:ext uri="{FF2B5EF4-FFF2-40B4-BE49-F238E27FC236}">
                    <a16:creationId xmlns:a16="http://schemas.microsoft.com/office/drawing/2014/main" id="{4CF05C03-221E-4991-8B36-32F50C2A442F}"/>
                  </a:ext>
                </a:extLst>
              </p:cNvPr>
              <p:cNvSpPr/>
              <p:nvPr/>
            </p:nvSpPr>
            <p:spPr>
              <a:xfrm>
                <a:off x="8124094" y="2812086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9" name="직사각형 478">
                <a:extLst>
                  <a:ext uri="{FF2B5EF4-FFF2-40B4-BE49-F238E27FC236}">
                    <a16:creationId xmlns:a16="http://schemas.microsoft.com/office/drawing/2014/main" id="{37619630-BA13-4ADE-8917-A6D0BDA2899D}"/>
                  </a:ext>
                </a:extLst>
              </p:cNvPr>
              <p:cNvSpPr/>
              <p:nvPr/>
            </p:nvSpPr>
            <p:spPr>
              <a:xfrm>
                <a:off x="8241283" y="2812086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0" name="직사각형 479">
                <a:extLst>
                  <a:ext uri="{FF2B5EF4-FFF2-40B4-BE49-F238E27FC236}">
                    <a16:creationId xmlns:a16="http://schemas.microsoft.com/office/drawing/2014/main" id="{8431ABB5-85A8-4358-9C3C-03E3624B1841}"/>
                  </a:ext>
                </a:extLst>
              </p:cNvPr>
              <p:cNvSpPr/>
              <p:nvPr/>
            </p:nvSpPr>
            <p:spPr>
              <a:xfrm>
                <a:off x="8358472" y="2812086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1" name="직사각형 480">
                <a:extLst>
                  <a:ext uri="{FF2B5EF4-FFF2-40B4-BE49-F238E27FC236}">
                    <a16:creationId xmlns:a16="http://schemas.microsoft.com/office/drawing/2014/main" id="{0CCF6F47-9FCA-4260-9863-BAD30CEC2622}"/>
                  </a:ext>
                </a:extLst>
              </p:cNvPr>
              <p:cNvSpPr/>
              <p:nvPr/>
            </p:nvSpPr>
            <p:spPr>
              <a:xfrm>
                <a:off x="7189886" y="2812086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2" name="직사각형 481">
                <a:extLst>
                  <a:ext uri="{FF2B5EF4-FFF2-40B4-BE49-F238E27FC236}">
                    <a16:creationId xmlns:a16="http://schemas.microsoft.com/office/drawing/2014/main" id="{7A3DD7D0-57B7-435B-9E9A-00D38336DCCD}"/>
                  </a:ext>
                </a:extLst>
              </p:cNvPr>
              <p:cNvSpPr/>
              <p:nvPr/>
            </p:nvSpPr>
            <p:spPr>
              <a:xfrm>
                <a:off x="7307075" y="2812086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3" name="직사각형 482">
                <a:extLst>
                  <a:ext uri="{FF2B5EF4-FFF2-40B4-BE49-F238E27FC236}">
                    <a16:creationId xmlns:a16="http://schemas.microsoft.com/office/drawing/2014/main" id="{9119674D-FE75-45FB-ABC2-86A9C79EE24E}"/>
                  </a:ext>
                </a:extLst>
              </p:cNvPr>
              <p:cNvSpPr/>
              <p:nvPr/>
            </p:nvSpPr>
            <p:spPr>
              <a:xfrm>
                <a:off x="7072697" y="2812086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4" name="직사각형 483">
                <a:extLst>
                  <a:ext uri="{FF2B5EF4-FFF2-40B4-BE49-F238E27FC236}">
                    <a16:creationId xmlns:a16="http://schemas.microsoft.com/office/drawing/2014/main" id="{5EBFDE20-1386-41C7-B7D2-9E20D352BDD1}"/>
                  </a:ext>
                </a:extLst>
              </p:cNvPr>
              <p:cNvSpPr/>
              <p:nvPr/>
            </p:nvSpPr>
            <p:spPr>
              <a:xfrm>
                <a:off x="8475661" y="2812086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5" name="직사각형 484">
                <a:extLst>
                  <a:ext uri="{FF2B5EF4-FFF2-40B4-BE49-F238E27FC236}">
                    <a16:creationId xmlns:a16="http://schemas.microsoft.com/office/drawing/2014/main" id="{2357D3CE-4458-4135-894A-FC3785FF323D}"/>
                  </a:ext>
                </a:extLst>
              </p:cNvPr>
              <p:cNvSpPr/>
              <p:nvPr/>
            </p:nvSpPr>
            <p:spPr>
              <a:xfrm>
                <a:off x="7420960" y="2930661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6" name="직사각형 485">
                <a:extLst>
                  <a:ext uri="{FF2B5EF4-FFF2-40B4-BE49-F238E27FC236}">
                    <a16:creationId xmlns:a16="http://schemas.microsoft.com/office/drawing/2014/main" id="{5835EEA4-5345-4DDC-9CE3-978D44FB88ED}"/>
                  </a:ext>
                </a:extLst>
              </p:cNvPr>
              <p:cNvSpPr/>
              <p:nvPr/>
            </p:nvSpPr>
            <p:spPr>
              <a:xfrm>
                <a:off x="7538149" y="2930661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7" name="직사각형 486">
                <a:extLst>
                  <a:ext uri="{FF2B5EF4-FFF2-40B4-BE49-F238E27FC236}">
                    <a16:creationId xmlns:a16="http://schemas.microsoft.com/office/drawing/2014/main" id="{025403DE-F70A-4019-90E0-9CC2F9256D9D}"/>
                  </a:ext>
                </a:extLst>
              </p:cNvPr>
              <p:cNvSpPr/>
              <p:nvPr/>
            </p:nvSpPr>
            <p:spPr>
              <a:xfrm>
                <a:off x="7655338" y="2930661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8" name="직사각형 487">
                <a:extLst>
                  <a:ext uri="{FF2B5EF4-FFF2-40B4-BE49-F238E27FC236}">
                    <a16:creationId xmlns:a16="http://schemas.microsoft.com/office/drawing/2014/main" id="{CEF208A3-957A-46F6-8D8C-02E0DB654EE9}"/>
                  </a:ext>
                </a:extLst>
              </p:cNvPr>
              <p:cNvSpPr/>
              <p:nvPr/>
            </p:nvSpPr>
            <p:spPr>
              <a:xfrm>
                <a:off x="7772527" y="2930661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9" name="직사각형 488">
                <a:extLst>
                  <a:ext uri="{FF2B5EF4-FFF2-40B4-BE49-F238E27FC236}">
                    <a16:creationId xmlns:a16="http://schemas.microsoft.com/office/drawing/2014/main" id="{67C1ABC9-48BC-4913-825B-7BBEBD147375}"/>
                  </a:ext>
                </a:extLst>
              </p:cNvPr>
              <p:cNvSpPr/>
              <p:nvPr/>
            </p:nvSpPr>
            <p:spPr>
              <a:xfrm>
                <a:off x="7889716" y="2930661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0" name="직사각형 489">
                <a:extLst>
                  <a:ext uri="{FF2B5EF4-FFF2-40B4-BE49-F238E27FC236}">
                    <a16:creationId xmlns:a16="http://schemas.microsoft.com/office/drawing/2014/main" id="{9F24046A-8BAD-4E67-9832-AF09A4AE0D0C}"/>
                  </a:ext>
                </a:extLst>
              </p:cNvPr>
              <p:cNvSpPr/>
              <p:nvPr/>
            </p:nvSpPr>
            <p:spPr>
              <a:xfrm>
                <a:off x="8006905" y="2930661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1" name="직사각형 490">
                <a:extLst>
                  <a:ext uri="{FF2B5EF4-FFF2-40B4-BE49-F238E27FC236}">
                    <a16:creationId xmlns:a16="http://schemas.microsoft.com/office/drawing/2014/main" id="{948BD6E0-12AE-43E8-934A-6AD4A0AEDF72}"/>
                  </a:ext>
                </a:extLst>
              </p:cNvPr>
              <p:cNvSpPr/>
              <p:nvPr/>
            </p:nvSpPr>
            <p:spPr>
              <a:xfrm>
                <a:off x="8124094" y="2930661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2" name="직사각형 491">
                <a:extLst>
                  <a:ext uri="{FF2B5EF4-FFF2-40B4-BE49-F238E27FC236}">
                    <a16:creationId xmlns:a16="http://schemas.microsoft.com/office/drawing/2014/main" id="{B1A6185A-9F59-4C31-9587-D4ADD236C8EC}"/>
                  </a:ext>
                </a:extLst>
              </p:cNvPr>
              <p:cNvSpPr/>
              <p:nvPr/>
            </p:nvSpPr>
            <p:spPr>
              <a:xfrm>
                <a:off x="8241283" y="2930661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3" name="직사각형 492">
                <a:extLst>
                  <a:ext uri="{FF2B5EF4-FFF2-40B4-BE49-F238E27FC236}">
                    <a16:creationId xmlns:a16="http://schemas.microsoft.com/office/drawing/2014/main" id="{A1F10C8E-5E41-4AFF-A10A-F1E6566EE541}"/>
                  </a:ext>
                </a:extLst>
              </p:cNvPr>
              <p:cNvSpPr/>
              <p:nvPr/>
            </p:nvSpPr>
            <p:spPr>
              <a:xfrm>
                <a:off x="8358472" y="2930661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4" name="직사각형 493">
                <a:extLst>
                  <a:ext uri="{FF2B5EF4-FFF2-40B4-BE49-F238E27FC236}">
                    <a16:creationId xmlns:a16="http://schemas.microsoft.com/office/drawing/2014/main" id="{948FFD7C-60D0-453B-A73B-3CFCC1A5A7A0}"/>
                  </a:ext>
                </a:extLst>
              </p:cNvPr>
              <p:cNvSpPr/>
              <p:nvPr/>
            </p:nvSpPr>
            <p:spPr>
              <a:xfrm>
                <a:off x="7189886" y="2930661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5" name="직사각형 494">
                <a:extLst>
                  <a:ext uri="{FF2B5EF4-FFF2-40B4-BE49-F238E27FC236}">
                    <a16:creationId xmlns:a16="http://schemas.microsoft.com/office/drawing/2014/main" id="{5CCC7275-0517-47B1-B5E4-710CDA7FA436}"/>
                  </a:ext>
                </a:extLst>
              </p:cNvPr>
              <p:cNvSpPr/>
              <p:nvPr/>
            </p:nvSpPr>
            <p:spPr>
              <a:xfrm>
                <a:off x="7307075" y="2930661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6" name="직사각형 495">
                <a:extLst>
                  <a:ext uri="{FF2B5EF4-FFF2-40B4-BE49-F238E27FC236}">
                    <a16:creationId xmlns:a16="http://schemas.microsoft.com/office/drawing/2014/main" id="{2F5E23DC-4495-4C8C-BC8D-B9A84A34CB21}"/>
                  </a:ext>
                </a:extLst>
              </p:cNvPr>
              <p:cNvSpPr/>
              <p:nvPr/>
            </p:nvSpPr>
            <p:spPr>
              <a:xfrm>
                <a:off x="7072697" y="2930661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7" name="직사각형 496">
                <a:extLst>
                  <a:ext uri="{FF2B5EF4-FFF2-40B4-BE49-F238E27FC236}">
                    <a16:creationId xmlns:a16="http://schemas.microsoft.com/office/drawing/2014/main" id="{D3C57FC1-638F-4985-8001-4B4316B02120}"/>
                  </a:ext>
                </a:extLst>
              </p:cNvPr>
              <p:cNvSpPr/>
              <p:nvPr/>
            </p:nvSpPr>
            <p:spPr>
              <a:xfrm>
                <a:off x="8475661" y="2930661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8" name="직사각형 497">
                <a:extLst>
                  <a:ext uri="{FF2B5EF4-FFF2-40B4-BE49-F238E27FC236}">
                    <a16:creationId xmlns:a16="http://schemas.microsoft.com/office/drawing/2014/main" id="{F9EB9AE2-471C-4C73-ABFE-3AD1A7307336}"/>
                  </a:ext>
                </a:extLst>
              </p:cNvPr>
              <p:cNvSpPr/>
              <p:nvPr/>
            </p:nvSpPr>
            <p:spPr>
              <a:xfrm>
                <a:off x="7420960" y="3050224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9" name="직사각형 498">
                <a:extLst>
                  <a:ext uri="{FF2B5EF4-FFF2-40B4-BE49-F238E27FC236}">
                    <a16:creationId xmlns:a16="http://schemas.microsoft.com/office/drawing/2014/main" id="{BAF57E58-1D42-4F0B-8D54-CFA04313D8B4}"/>
                  </a:ext>
                </a:extLst>
              </p:cNvPr>
              <p:cNvSpPr/>
              <p:nvPr/>
            </p:nvSpPr>
            <p:spPr>
              <a:xfrm>
                <a:off x="7538149" y="3050224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00" name="직사각형 499">
                <a:extLst>
                  <a:ext uri="{FF2B5EF4-FFF2-40B4-BE49-F238E27FC236}">
                    <a16:creationId xmlns:a16="http://schemas.microsoft.com/office/drawing/2014/main" id="{2D244955-AEFB-468E-8A3F-391F5120706A}"/>
                  </a:ext>
                </a:extLst>
              </p:cNvPr>
              <p:cNvSpPr/>
              <p:nvPr/>
            </p:nvSpPr>
            <p:spPr>
              <a:xfrm>
                <a:off x="7655338" y="3050224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01" name="직사각형 500">
                <a:extLst>
                  <a:ext uri="{FF2B5EF4-FFF2-40B4-BE49-F238E27FC236}">
                    <a16:creationId xmlns:a16="http://schemas.microsoft.com/office/drawing/2014/main" id="{8A82C8FF-2068-4623-843B-316F3382F3DB}"/>
                  </a:ext>
                </a:extLst>
              </p:cNvPr>
              <p:cNvSpPr/>
              <p:nvPr/>
            </p:nvSpPr>
            <p:spPr>
              <a:xfrm>
                <a:off x="7772527" y="3050224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02" name="직사각형 501">
                <a:extLst>
                  <a:ext uri="{FF2B5EF4-FFF2-40B4-BE49-F238E27FC236}">
                    <a16:creationId xmlns:a16="http://schemas.microsoft.com/office/drawing/2014/main" id="{0CE19AE2-95AD-48E2-B188-22EE1A67D08E}"/>
                  </a:ext>
                </a:extLst>
              </p:cNvPr>
              <p:cNvSpPr/>
              <p:nvPr/>
            </p:nvSpPr>
            <p:spPr>
              <a:xfrm>
                <a:off x="7889716" y="3050224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03" name="직사각형 502">
                <a:extLst>
                  <a:ext uri="{FF2B5EF4-FFF2-40B4-BE49-F238E27FC236}">
                    <a16:creationId xmlns:a16="http://schemas.microsoft.com/office/drawing/2014/main" id="{992FD4E2-C93F-4647-ADC8-C312DE3461E7}"/>
                  </a:ext>
                </a:extLst>
              </p:cNvPr>
              <p:cNvSpPr/>
              <p:nvPr/>
            </p:nvSpPr>
            <p:spPr>
              <a:xfrm>
                <a:off x="8006905" y="3050224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04" name="직사각형 503">
                <a:extLst>
                  <a:ext uri="{FF2B5EF4-FFF2-40B4-BE49-F238E27FC236}">
                    <a16:creationId xmlns:a16="http://schemas.microsoft.com/office/drawing/2014/main" id="{09D4C757-D9DC-43FE-A057-47CEAE9AB44B}"/>
                  </a:ext>
                </a:extLst>
              </p:cNvPr>
              <p:cNvSpPr/>
              <p:nvPr/>
            </p:nvSpPr>
            <p:spPr>
              <a:xfrm>
                <a:off x="8124094" y="3050224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05" name="직사각형 504">
                <a:extLst>
                  <a:ext uri="{FF2B5EF4-FFF2-40B4-BE49-F238E27FC236}">
                    <a16:creationId xmlns:a16="http://schemas.microsoft.com/office/drawing/2014/main" id="{CF411B91-134F-4AA7-A267-307901E6E84E}"/>
                  </a:ext>
                </a:extLst>
              </p:cNvPr>
              <p:cNvSpPr/>
              <p:nvPr/>
            </p:nvSpPr>
            <p:spPr>
              <a:xfrm>
                <a:off x="8241283" y="3050224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06" name="직사각형 505">
                <a:extLst>
                  <a:ext uri="{FF2B5EF4-FFF2-40B4-BE49-F238E27FC236}">
                    <a16:creationId xmlns:a16="http://schemas.microsoft.com/office/drawing/2014/main" id="{9799F498-4B45-43C4-BFBD-8A55CD940C92}"/>
                  </a:ext>
                </a:extLst>
              </p:cNvPr>
              <p:cNvSpPr/>
              <p:nvPr/>
            </p:nvSpPr>
            <p:spPr>
              <a:xfrm>
                <a:off x="8358472" y="3050224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07" name="직사각형 506">
                <a:extLst>
                  <a:ext uri="{FF2B5EF4-FFF2-40B4-BE49-F238E27FC236}">
                    <a16:creationId xmlns:a16="http://schemas.microsoft.com/office/drawing/2014/main" id="{48538AB5-DC5E-46F8-A533-DC3E8C6C48FE}"/>
                  </a:ext>
                </a:extLst>
              </p:cNvPr>
              <p:cNvSpPr/>
              <p:nvPr/>
            </p:nvSpPr>
            <p:spPr>
              <a:xfrm>
                <a:off x="7189886" y="3050224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08" name="직사각형 507">
                <a:extLst>
                  <a:ext uri="{FF2B5EF4-FFF2-40B4-BE49-F238E27FC236}">
                    <a16:creationId xmlns:a16="http://schemas.microsoft.com/office/drawing/2014/main" id="{83D412CB-2272-4C49-9349-2CD6FD9506B5}"/>
                  </a:ext>
                </a:extLst>
              </p:cNvPr>
              <p:cNvSpPr/>
              <p:nvPr/>
            </p:nvSpPr>
            <p:spPr>
              <a:xfrm>
                <a:off x="7307075" y="3050224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09" name="직사각형 508">
                <a:extLst>
                  <a:ext uri="{FF2B5EF4-FFF2-40B4-BE49-F238E27FC236}">
                    <a16:creationId xmlns:a16="http://schemas.microsoft.com/office/drawing/2014/main" id="{7264747E-4769-4996-9F07-16A52503F7C8}"/>
                  </a:ext>
                </a:extLst>
              </p:cNvPr>
              <p:cNvSpPr/>
              <p:nvPr/>
            </p:nvSpPr>
            <p:spPr>
              <a:xfrm>
                <a:off x="7072697" y="3050224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10" name="직사각형 509">
                <a:extLst>
                  <a:ext uri="{FF2B5EF4-FFF2-40B4-BE49-F238E27FC236}">
                    <a16:creationId xmlns:a16="http://schemas.microsoft.com/office/drawing/2014/main" id="{B9BC7BE8-2811-4CDE-BB80-B3EFB1F3183E}"/>
                  </a:ext>
                </a:extLst>
              </p:cNvPr>
              <p:cNvSpPr/>
              <p:nvPr/>
            </p:nvSpPr>
            <p:spPr>
              <a:xfrm>
                <a:off x="8475661" y="3050224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11" name="직사각형 510">
                <a:extLst>
                  <a:ext uri="{FF2B5EF4-FFF2-40B4-BE49-F238E27FC236}">
                    <a16:creationId xmlns:a16="http://schemas.microsoft.com/office/drawing/2014/main" id="{4D434866-E39F-43B9-B2C0-7D68686DD2F5}"/>
                  </a:ext>
                </a:extLst>
              </p:cNvPr>
              <p:cNvSpPr/>
              <p:nvPr/>
            </p:nvSpPr>
            <p:spPr>
              <a:xfrm>
                <a:off x="8241283" y="3163170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12" name="직사각형 511">
                <a:extLst>
                  <a:ext uri="{FF2B5EF4-FFF2-40B4-BE49-F238E27FC236}">
                    <a16:creationId xmlns:a16="http://schemas.microsoft.com/office/drawing/2014/main" id="{A68830E5-0173-4006-8C1E-252BC5BA8568}"/>
                  </a:ext>
                </a:extLst>
              </p:cNvPr>
              <p:cNvSpPr/>
              <p:nvPr/>
            </p:nvSpPr>
            <p:spPr>
              <a:xfrm>
                <a:off x="8358472" y="3163170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13" name="직사각형 512">
                <a:extLst>
                  <a:ext uri="{FF2B5EF4-FFF2-40B4-BE49-F238E27FC236}">
                    <a16:creationId xmlns:a16="http://schemas.microsoft.com/office/drawing/2014/main" id="{94DF865C-20F7-401B-8384-419E15D7E7EF}"/>
                  </a:ext>
                </a:extLst>
              </p:cNvPr>
              <p:cNvSpPr/>
              <p:nvPr/>
            </p:nvSpPr>
            <p:spPr>
              <a:xfrm>
                <a:off x="7189886" y="3163170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14" name="직사각형 513">
                <a:extLst>
                  <a:ext uri="{FF2B5EF4-FFF2-40B4-BE49-F238E27FC236}">
                    <a16:creationId xmlns:a16="http://schemas.microsoft.com/office/drawing/2014/main" id="{9111A253-5F9D-40FE-89D9-08F6A7D26BCE}"/>
                  </a:ext>
                </a:extLst>
              </p:cNvPr>
              <p:cNvSpPr/>
              <p:nvPr/>
            </p:nvSpPr>
            <p:spPr>
              <a:xfrm>
                <a:off x="7307075" y="3163170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15" name="직사각형 514">
                <a:extLst>
                  <a:ext uri="{FF2B5EF4-FFF2-40B4-BE49-F238E27FC236}">
                    <a16:creationId xmlns:a16="http://schemas.microsoft.com/office/drawing/2014/main" id="{27F8EDBF-0CF9-4EB1-B4C8-89F55C43F028}"/>
                  </a:ext>
                </a:extLst>
              </p:cNvPr>
              <p:cNvSpPr/>
              <p:nvPr/>
            </p:nvSpPr>
            <p:spPr>
              <a:xfrm>
                <a:off x="7072697" y="3163170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16" name="직사각형 515">
                <a:extLst>
                  <a:ext uri="{FF2B5EF4-FFF2-40B4-BE49-F238E27FC236}">
                    <a16:creationId xmlns:a16="http://schemas.microsoft.com/office/drawing/2014/main" id="{94ED4A10-DDB6-495E-A1F6-22A1A1449330}"/>
                  </a:ext>
                </a:extLst>
              </p:cNvPr>
              <p:cNvSpPr/>
              <p:nvPr/>
            </p:nvSpPr>
            <p:spPr>
              <a:xfrm>
                <a:off x="8475661" y="3163170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17" name="직사각형 516">
                <a:extLst>
                  <a:ext uri="{FF2B5EF4-FFF2-40B4-BE49-F238E27FC236}">
                    <a16:creationId xmlns:a16="http://schemas.microsoft.com/office/drawing/2014/main" id="{A3B25F5E-4D8D-47C9-A8BB-62D3ED054536}"/>
                  </a:ext>
                </a:extLst>
              </p:cNvPr>
              <p:cNvSpPr/>
              <p:nvPr/>
            </p:nvSpPr>
            <p:spPr>
              <a:xfrm>
                <a:off x="8241283" y="3281745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18" name="직사각형 517">
                <a:extLst>
                  <a:ext uri="{FF2B5EF4-FFF2-40B4-BE49-F238E27FC236}">
                    <a16:creationId xmlns:a16="http://schemas.microsoft.com/office/drawing/2014/main" id="{7D9E8B26-2360-4CC3-8D8A-FD002B5C98CD}"/>
                  </a:ext>
                </a:extLst>
              </p:cNvPr>
              <p:cNvSpPr/>
              <p:nvPr/>
            </p:nvSpPr>
            <p:spPr>
              <a:xfrm>
                <a:off x="8358472" y="3281745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19" name="직사각형 518">
                <a:extLst>
                  <a:ext uri="{FF2B5EF4-FFF2-40B4-BE49-F238E27FC236}">
                    <a16:creationId xmlns:a16="http://schemas.microsoft.com/office/drawing/2014/main" id="{AFD3987F-ED05-4BD8-88BA-6C6ED8A6CEFB}"/>
                  </a:ext>
                </a:extLst>
              </p:cNvPr>
              <p:cNvSpPr/>
              <p:nvPr/>
            </p:nvSpPr>
            <p:spPr>
              <a:xfrm>
                <a:off x="7189886" y="3281745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20" name="직사각형 519">
                <a:extLst>
                  <a:ext uri="{FF2B5EF4-FFF2-40B4-BE49-F238E27FC236}">
                    <a16:creationId xmlns:a16="http://schemas.microsoft.com/office/drawing/2014/main" id="{913E43E2-77ED-4FC8-9606-AF1398D4128C}"/>
                  </a:ext>
                </a:extLst>
              </p:cNvPr>
              <p:cNvSpPr/>
              <p:nvPr/>
            </p:nvSpPr>
            <p:spPr>
              <a:xfrm>
                <a:off x="7307075" y="3281745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21" name="직사각형 520">
                <a:extLst>
                  <a:ext uri="{FF2B5EF4-FFF2-40B4-BE49-F238E27FC236}">
                    <a16:creationId xmlns:a16="http://schemas.microsoft.com/office/drawing/2014/main" id="{252483FB-FD0C-45C2-9FA7-0555B1E92B3A}"/>
                  </a:ext>
                </a:extLst>
              </p:cNvPr>
              <p:cNvSpPr/>
              <p:nvPr/>
            </p:nvSpPr>
            <p:spPr>
              <a:xfrm>
                <a:off x="7072697" y="3281745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22" name="직사각형 521">
                <a:extLst>
                  <a:ext uri="{FF2B5EF4-FFF2-40B4-BE49-F238E27FC236}">
                    <a16:creationId xmlns:a16="http://schemas.microsoft.com/office/drawing/2014/main" id="{B2BA7034-07ED-40B5-9CAE-9EA9D668CA45}"/>
                  </a:ext>
                </a:extLst>
              </p:cNvPr>
              <p:cNvSpPr/>
              <p:nvPr/>
            </p:nvSpPr>
            <p:spPr>
              <a:xfrm>
                <a:off x="8475661" y="3281745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23" name="직사각형 522">
                <a:extLst>
                  <a:ext uri="{FF2B5EF4-FFF2-40B4-BE49-F238E27FC236}">
                    <a16:creationId xmlns:a16="http://schemas.microsoft.com/office/drawing/2014/main" id="{B2BB624D-E192-4CA3-94AD-9168190E7C07}"/>
                  </a:ext>
                </a:extLst>
              </p:cNvPr>
              <p:cNvSpPr/>
              <p:nvPr/>
            </p:nvSpPr>
            <p:spPr>
              <a:xfrm>
                <a:off x="8241283" y="3401308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24" name="직사각형 523">
                <a:extLst>
                  <a:ext uri="{FF2B5EF4-FFF2-40B4-BE49-F238E27FC236}">
                    <a16:creationId xmlns:a16="http://schemas.microsoft.com/office/drawing/2014/main" id="{EDB7C038-CC5A-4C06-A5EE-AF76CC82E451}"/>
                  </a:ext>
                </a:extLst>
              </p:cNvPr>
              <p:cNvSpPr/>
              <p:nvPr/>
            </p:nvSpPr>
            <p:spPr>
              <a:xfrm>
                <a:off x="8358472" y="3401308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25" name="직사각형 524">
                <a:extLst>
                  <a:ext uri="{FF2B5EF4-FFF2-40B4-BE49-F238E27FC236}">
                    <a16:creationId xmlns:a16="http://schemas.microsoft.com/office/drawing/2014/main" id="{42313846-5E39-481D-AD15-754E956219B8}"/>
                  </a:ext>
                </a:extLst>
              </p:cNvPr>
              <p:cNvSpPr/>
              <p:nvPr/>
            </p:nvSpPr>
            <p:spPr>
              <a:xfrm>
                <a:off x="7189886" y="3401308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26" name="직사각형 525">
                <a:extLst>
                  <a:ext uri="{FF2B5EF4-FFF2-40B4-BE49-F238E27FC236}">
                    <a16:creationId xmlns:a16="http://schemas.microsoft.com/office/drawing/2014/main" id="{AEA8AEDD-3F89-4A08-BBB1-70017975D09C}"/>
                  </a:ext>
                </a:extLst>
              </p:cNvPr>
              <p:cNvSpPr/>
              <p:nvPr/>
            </p:nvSpPr>
            <p:spPr>
              <a:xfrm>
                <a:off x="7307075" y="3401308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27" name="직사각형 526">
                <a:extLst>
                  <a:ext uri="{FF2B5EF4-FFF2-40B4-BE49-F238E27FC236}">
                    <a16:creationId xmlns:a16="http://schemas.microsoft.com/office/drawing/2014/main" id="{F31BF66F-3A23-4A55-84C4-2D073363D697}"/>
                  </a:ext>
                </a:extLst>
              </p:cNvPr>
              <p:cNvSpPr/>
              <p:nvPr/>
            </p:nvSpPr>
            <p:spPr>
              <a:xfrm>
                <a:off x="7072697" y="3401308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28" name="직사각형 527">
                <a:extLst>
                  <a:ext uri="{FF2B5EF4-FFF2-40B4-BE49-F238E27FC236}">
                    <a16:creationId xmlns:a16="http://schemas.microsoft.com/office/drawing/2014/main" id="{255B5B5C-808A-42B6-89DA-5074B3DA6BCE}"/>
                  </a:ext>
                </a:extLst>
              </p:cNvPr>
              <p:cNvSpPr/>
              <p:nvPr/>
            </p:nvSpPr>
            <p:spPr>
              <a:xfrm>
                <a:off x="8475661" y="3401308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29" name="직사각형 528">
                <a:extLst>
                  <a:ext uri="{FF2B5EF4-FFF2-40B4-BE49-F238E27FC236}">
                    <a16:creationId xmlns:a16="http://schemas.microsoft.com/office/drawing/2014/main" id="{39F09906-14B9-4A7C-B5A0-7D9D3E89D63F}"/>
                  </a:ext>
                </a:extLst>
              </p:cNvPr>
              <p:cNvSpPr/>
              <p:nvPr/>
            </p:nvSpPr>
            <p:spPr>
              <a:xfrm>
                <a:off x="8241283" y="3512542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0" name="직사각형 529">
                <a:extLst>
                  <a:ext uri="{FF2B5EF4-FFF2-40B4-BE49-F238E27FC236}">
                    <a16:creationId xmlns:a16="http://schemas.microsoft.com/office/drawing/2014/main" id="{D19EC4F6-835F-4E38-B12E-41DB96D41644}"/>
                  </a:ext>
                </a:extLst>
              </p:cNvPr>
              <p:cNvSpPr/>
              <p:nvPr/>
            </p:nvSpPr>
            <p:spPr>
              <a:xfrm>
                <a:off x="8358472" y="3512542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1" name="직사각형 530">
                <a:extLst>
                  <a:ext uri="{FF2B5EF4-FFF2-40B4-BE49-F238E27FC236}">
                    <a16:creationId xmlns:a16="http://schemas.microsoft.com/office/drawing/2014/main" id="{01883716-1A79-493E-9A53-ABCEAA174226}"/>
                  </a:ext>
                </a:extLst>
              </p:cNvPr>
              <p:cNvSpPr/>
              <p:nvPr/>
            </p:nvSpPr>
            <p:spPr>
              <a:xfrm>
                <a:off x="7189886" y="3512542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2" name="직사각형 531">
                <a:extLst>
                  <a:ext uri="{FF2B5EF4-FFF2-40B4-BE49-F238E27FC236}">
                    <a16:creationId xmlns:a16="http://schemas.microsoft.com/office/drawing/2014/main" id="{8D69960F-FF70-483A-A87F-6FE01C8572A1}"/>
                  </a:ext>
                </a:extLst>
              </p:cNvPr>
              <p:cNvSpPr/>
              <p:nvPr/>
            </p:nvSpPr>
            <p:spPr>
              <a:xfrm>
                <a:off x="7307075" y="3512542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3" name="직사각형 532">
                <a:extLst>
                  <a:ext uri="{FF2B5EF4-FFF2-40B4-BE49-F238E27FC236}">
                    <a16:creationId xmlns:a16="http://schemas.microsoft.com/office/drawing/2014/main" id="{C24693FD-EB8E-44B6-A6F3-D74B03423326}"/>
                  </a:ext>
                </a:extLst>
              </p:cNvPr>
              <p:cNvSpPr/>
              <p:nvPr/>
            </p:nvSpPr>
            <p:spPr>
              <a:xfrm>
                <a:off x="7072697" y="3512542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4" name="직사각형 533">
                <a:extLst>
                  <a:ext uri="{FF2B5EF4-FFF2-40B4-BE49-F238E27FC236}">
                    <a16:creationId xmlns:a16="http://schemas.microsoft.com/office/drawing/2014/main" id="{E99EC5D2-867D-4036-A976-DEF86D2E86E3}"/>
                  </a:ext>
                </a:extLst>
              </p:cNvPr>
              <p:cNvSpPr/>
              <p:nvPr/>
            </p:nvSpPr>
            <p:spPr>
              <a:xfrm>
                <a:off x="8475661" y="3512542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5" name="직사각형 534">
                <a:extLst>
                  <a:ext uri="{FF2B5EF4-FFF2-40B4-BE49-F238E27FC236}">
                    <a16:creationId xmlns:a16="http://schemas.microsoft.com/office/drawing/2014/main" id="{52D93147-5CFB-4A9E-9382-B3D55F90015D}"/>
                  </a:ext>
                </a:extLst>
              </p:cNvPr>
              <p:cNvSpPr/>
              <p:nvPr/>
            </p:nvSpPr>
            <p:spPr>
              <a:xfrm>
                <a:off x="8241283" y="3631117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6" name="직사각형 535">
                <a:extLst>
                  <a:ext uri="{FF2B5EF4-FFF2-40B4-BE49-F238E27FC236}">
                    <a16:creationId xmlns:a16="http://schemas.microsoft.com/office/drawing/2014/main" id="{88F6EA22-C623-4B5E-9840-015ABB9CCD9B}"/>
                  </a:ext>
                </a:extLst>
              </p:cNvPr>
              <p:cNvSpPr/>
              <p:nvPr/>
            </p:nvSpPr>
            <p:spPr>
              <a:xfrm>
                <a:off x="8358472" y="3631117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7" name="직사각형 536">
                <a:extLst>
                  <a:ext uri="{FF2B5EF4-FFF2-40B4-BE49-F238E27FC236}">
                    <a16:creationId xmlns:a16="http://schemas.microsoft.com/office/drawing/2014/main" id="{7A8FBE3F-5EFE-47D0-808C-5EF79796A561}"/>
                  </a:ext>
                </a:extLst>
              </p:cNvPr>
              <p:cNvSpPr/>
              <p:nvPr/>
            </p:nvSpPr>
            <p:spPr>
              <a:xfrm>
                <a:off x="7189886" y="3631117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8" name="직사각형 537">
                <a:extLst>
                  <a:ext uri="{FF2B5EF4-FFF2-40B4-BE49-F238E27FC236}">
                    <a16:creationId xmlns:a16="http://schemas.microsoft.com/office/drawing/2014/main" id="{A260FE14-CFBD-4D6D-A906-5D106400D5A0}"/>
                  </a:ext>
                </a:extLst>
              </p:cNvPr>
              <p:cNvSpPr/>
              <p:nvPr/>
            </p:nvSpPr>
            <p:spPr>
              <a:xfrm>
                <a:off x="7307075" y="3631117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9" name="직사각형 538">
                <a:extLst>
                  <a:ext uri="{FF2B5EF4-FFF2-40B4-BE49-F238E27FC236}">
                    <a16:creationId xmlns:a16="http://schemas.microsoft.com/office/drawing/2014/main" id="{91EF7646-1CBA-41D5-9BFD-1861EE95341C}"/>
                  </a:ext>
                </a:extLst>
              </p:cNvPr>
              <p:cNvSpPr/>
              <p:nvPr/>
            </p:nvSpPr>
            <p:spPr>
              <a:xfrm>
                <a:off x="7072697" y="3631117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0" name="직사각형 539">
                <a:extLst>
                  <a:ext uri="{FF2B5EF4-FFF2-40B4-BE49-F238E27FC236}">
                    <a16:creationId xmlns:a16="http://schemas.microsoft.com/office/drawing/2014/main" id="{E5B6D8CD-11F3-4588-B409-2BF9331DC155}"/>
                  </a:ext>
                </a:extLst>
              </p:cNvPr>
              <p:cNvSpPr/>
              <p:nvPr/>
            </p:nvSpPr>
            <p:spPr>
              <a:xfrm>
                <a:off x="8475661" y="3631117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1" name="직사각형 540">
                <a:extLst>
                  <a:ext uri="{FF2B5EF4-FFF2-40B4-BE49-F238E27FC236}">
                    <a16:creationId xmlns:a16="http://schemas.microsoft.com/office/drawing/2014/main" id="{6CC2CB54-04AA-48C1-AF6C-6947BFCA276D}"/>
                  </a:ext>
                </a:extLst>
              </p:cNvPr>
              <p:cNvSpPr/>
              <p:nvPr/>
            </p:nvSpPr>
            <p:spPr>
              <a:xfrm>
                <a:off x="8241283" y="3750680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2" name="직사각형 541">
                <a:extLst>
                  <a:ext uri="{FF2B5EF4-FFF2-40B4-BE49-F238E27FC236}">
                    <a16:creationId xmlns:a16="http://schemas.microsoft.com/office/drawing/2014/main" id="{82EEE92C-B358-4CAB-9D65-E0602A642DCD}"/>
                  </a:ext>
                </a:extLst>
              </p:cNvPr>
              <p:cNvSpPr/>
              <p:nvPr/>
            </p:nvSpPr>
            <p:spPr>
              <a:xfrm>
                <a:off x="8358472" y="3750680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3" name="직사각형 542">
                <a:extLst>
                  <a:ext uri="{FF2B5EF4-FFF2-40B4-BE49-F238E27FC236}">
                    <a16:creationId xmlns:a16="http://schemas.microsoft.com/office/drawing/2014/main" id="{0AE29FDE-6BB9-4522-9505-C6E045B3CADA}"/>
                  </a:ext>
                </a:extLst>
              </p:cNvPr>
              <p:cNvSpPr/>
              <p:nvPr/>
            </p:nvSpPr>
            <p:spPr>
              <a:xfrm>
                <a:off x="7189886" y="3750680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4" name="직사각형 543">
                <a:extLst>
                  <a:ext uri="{FF2B5EF4-FFF2-40B4-BE49-F238E27FC236}">
                    <a16:creationId xmlns:a16="http://schemas.microsoft.com/office/drawing/2014/main" id="{58947369-D5FA-4370-BAEF-E1B80E5E9B29}"/>
                  </a:ext>
                </a:extLst>
              </p:cNvPr>
              <p:cNvSpPr/>
              <p:nvPr/>
            </p:nvSpPr>
            <p:spPr>
              <a:xfrm>
                <a:off x="7307075" y="3750680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5" name="직사각형 544">
                <a:extLst>
                  <a:ext uri="{FF2B5EF4-FFF2-40B4-BE49-F238E27FC236}">
                    <a16:creationId xmlns:a16="http://schemas.microsoft.com/office/drawing/2014/main" id="{BF5DC062-F649-4A4F-A0EB-3660DB5D514E}"/>
                  </a:ext>
                </a:extLst>
              </p:cNvPr>
              <p:cNvSpPr/>
              <p:nvPr/>
            </p:nvSpPr>
            <p:spPr>
              <a:xfrm>
                <a:off x="7072697" y="3750680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6" name="직사각형 545">
                <a:extLst>
                  <a:ext uri="{FF2B5EF4-FFF2-40B4-BE49-F238E27FC236}">
                    <a16:creationId xmlns:a16="http://schemas.microsoft.com/office/drawing/2014/main" id="{C9CDF7E3-99C8-49CB-A0F0-DEDE06E00936}"/>
                  </a:ext>
                </a:extLst>
              </p:cNvPr>
              <p:cNvSpPr/>
              <p:nvPr/>
            </p:nvSpPr>
            <p:spPr>
              <a:xfrm>
                <a:off x="8475661" y="3750680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7" name="직사각형 546">
                <a:extLst>
                  <a:ext uri="{FF2B5EF4-FFF2-40B4-BE49-F238E27FC236}">
                    <a16:creationId xmlns:a16="http://schemas.microsoft.com/office/drawing/2014/main" id="{39548502-F783-47F4-AB6A-0211185BE0AC}"/>
                  </a:ext>
                </a:extLst>
              </p:cNvPr>
              <p:cNvSpPr/>
              <p:nvPr/>
            </p:nvSpPr>
            <p:spPr>
              <a:xfrm>
                <a:off x="8241283" y="3863626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8" name="직사각형 547">
                <a:extLst>
                  <a:ext uri="{FF2B5EF4-FFF2-40B4-BE49-F238E27FC236}">
                    <a16:creationId xmlns:a16="http://schemas.microsoft.com/office/drawing/2014/main" id="{62D09808-65C5-4982-9A13-EFAD7287BEC9}"/>
                  </a:ext>
                </a:extLst>
              </p:cNvPr>
              <p:cNvSpPr/>
              <p:nvPr/>
            </p:nvSpPr>
            <p:spPr>
              <a:xfrm>
                <a:off x="8358472" y="3863626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9" name="직사각형 548">
                <a:extLst>
                  <a:ext uri="{FF2B5EF4-FFF2-40B4-BE49-F238E27FC236}">
                    <a16:creationId xmlns:a16="http://schemas.microsoft.com/office/drawing/2014/main" id="{58C00254-80FE-4E02-BF9B-319442A7C760}"/>
                  </a:ext>
                </a:extLst>
              </p:cNvPr>
              <p:cNvSpPr/>
              <p:nvPr/>
            </p:nvSpPr>
            <p:spPr>
              <a:xfrm>
                <a:off x="7189886" y="3863626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50" name="직사각형 549">
                <a:extLst>
                  <a:ext uri="{FF2B5EF4-FFF2-40B4-BE49-F238E27FC236}">
                    <a16:creationId xmlns:a16="http://schemas.microsoft.com/office/drawing/2014/main" id="{254AD6C8-909E-474C-A7E5-5F6B263DBFCE}"/>
                  </a:ext>
                </a:extLst>
              </p:cNvPr>
              <p:cNvSpPr/>
              <p:nvPr/>
            </p:nvSpPr>
            <p:spPr>
              <a:xfrm>
                <a:off x="7307075" y="3863626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51" name="직사각형 550">
                <a:extLst>
                  <a:ext uri="{FF2B5EF4-FFF2-40B4-BE49-F238E27FC236}">
                    <a16:creationId xmlns:a16="http://schemas.microsoft.com/office/drawing/2014/main" id="{F6D0E819-04BA-4097-AD9D-F2A80F2A82A7}"/>
                  </a:ext>
                </a:extLst>
              </p:cNvPr>
              <p:cNvSpPr/>
              <p:nvPr/>
            </p:nvSpPr>
            <p:spPr>
              <a:xfrm>
                <a:off x="7072697" y="3863626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52" name="직사각형 551">
                <a:extLst>
                  <a:ext uri="{FF2B5EF4-FFF2-40B4-BE49-F238E27FC236}">
                    <a16:creationId xmlns:a16="http://schemas.microsoft.com/office/drawing/2014/main" id="{DF69E606-A6A8-479C-B725-706BB7933AD2}"/>
                  </a:ext>
                </a:extLst>
              </p:cNvPr>
              <p:cNvSpPr/>
              <p:nvPr/>
            </p:nvSpPr>
            <p:spPr>
              <a:xfrm>
                <a:off x="8475661" y="3863626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53" name="직사각형 552">
                <a:extLst>
                  <a:ext uri="{FF2B5EF4-FFF2-40B4-BE49-F238E27FC236}">
                    <a16:creationId xmlns:a16="http://schemas.microsoft.com/office/drawing/2014/main" id="{C7F7B39A-DA8D-4557-9879-846B94521142}"/>
                  </a:ext>
                </a:extLst>
              </p:cNvPr>
              <p:cNvSpPr/>
              <p:nvPr/>
            </p:nvSpPr>
            <p:spPr>
              <a:xfrm>
                <a:off x="7420960" y="3982201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54" name="직사각형 553">
                <a:extLst>
                  <a:ext uri="{FF2B5EF4-FFF2-40B4-BE49-F238E27FC236}">
                    <a16:creationId xmlns:a16="http://schemas.microsoft.com/office/drawing/2014/main" id="{B701FA2C-952D-4921-94FD-4CE3FBF6B98E}"/>
                  </a:ext>
                </a:extLst>
              </p:cNvPr>
              <p:cNvSpPr/>
              <p:nvPr/>
            </p:nvSpPr>
            <p:spPr>
              <a:xfrm>
                <a:off x="7538149" y="3982201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55" name="직사각형 554">
                <a:extLst>
                  <a:ext uri="{FF2B5EF4-FFF2-40B4-BE49-F238E27FC236}">
                    <a16:creationId xmlns:a16="http://schemas.microsoft.com/office/drawing/2014/main" id="{DEA8EE46-B551-4823-A769-23156CD64419}"/>
                  </a:ext>
                </a:extLst>
              </p:cNvPr>
              <p:cNvSpPr/>
              <p:nvPr/>
            </p:nvSpPr>
            <p:spPr>
              <a:xfrm>
                <a:off x="7655338" y="3982201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56" name="직사각형 555">
                <a:extLst>
                  <a:ext uri="{FF2B5EF4-FFF2-40B4-BE49-F238E27FC236}">
                    <a16:creationId xmlns:a16="http://schemas.microsoft.com/office/drawing/2014/main" id="{56711B98-0989-40FA-97CC-EDA4D94CBDEC}"/>
                  </a:ext>
                </a:extLst>
              </p:cNvPr>
              <p:cNvSpPr/>
              <p:nvPr/>
            </p:nvSpPr>
            <p:spPr>
              <a:xfrm>
                <a:off x="7772527" y="3982201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57" name="직사각형 556">
                <a:extLst>
                  <a:ext uri="{FF2B5EF4-FFF2-40B4-BE49-F238E27FC236}">
                    <a16:creationId xmlns:a16="http://schemas.microsoft.com/office/drawing/2014/main" id="{0016BA16-4562-4E6E-BB1B-850A18901ED3}"/>
                  </a:ext>
                </a:extLst>
              </p:cNvPr>
              <p:cNvSpPr/>
              <p:nvPr/>
            </p:nvSpPr>
            <p:spPr>
              <a:xfrm>
                <a:off x="7889716" y="3982201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58" name="직사각형 557">
                <a:extLst>
                  <a:ext uri="{FF2B5EF4-FFF2-40B4-BE49-F238E27FC236}">
                    <a16:creationId xmlns:a16="http://schemas.microsoft.com/office/drawing/2014/main" id="{ED9B1569-5F7D-40CA-A415-47E29634BB49}"/>
                  </a:ext>
                </a:extLst>
              </p:cNvPr>
              <p:cNvSpPr/>
              <p:nvPr/>
            </p:nvSpPr>
            <p:spPr>
              <a:xfrm>
                <a:off x="8006905" y="3982201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59" name="직사각형 558">
                <a:extLst>
                  <a:ext uri="{FF2B5EF4-FFF2-40B4-BE49-F238E27FC236}">
                    <a16:creationId xmlns:a16="http://schemas.microsoft.com/office/drawing/2014/main" id="{22DAA329-1953-4594-AEA9-A6AC05907546}"/>
                  </a:ext>
                </a:extLst>
              </p:cNvPr>
              <p:cNvSpPr/>
              <p:nvPr/>
            </p:nvSpPr>
            <p:spPr>
              <a:xfrm>
                <a:off x="8124094" y="3982201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60" name="직사각형 559">
                <a:extLst>
                  <a:ext uri="{FF2B5EF4-FFF2-40B4-BE49-F238E27FC236}">
                    <a16:creationId xmlns:a16="http://schemas.microsoft.com/office/drawing/2014/main" id="{0A3C6632-4FB2-4F3E-A3CA-BDEE0BE06A58}"/>
                  </a:ext>
                </a:extLst>
              </p:cNvPr>
              <p:cNvSpPr/>
              <p:nvPr/>
            </p:nvSpPr>
            <p:spPr>
              <a:xfrm>
                <a:off x="8241283" y="3982201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61" name="직사각형 560">
                <a:extLst>
                  <a:ext uri="{FF2B5EF4-FFF2-40B4-BE49-F238E27FC236}">
                    <a16:creationId xmlns:a16="http://schemas.microsoft.com/office/drawing/2014/main" id="{32100152-476D-47B1-8114-648D9C89E554}"/>
                  </a:ext>
                </a:extLst>
              </p:cNvPr>
              <p:cNvSpPr/>
              <p:nvPr/>
            </p:nvSpPr>
            <p:spPr>
              <a:xfrm>
                <a:off x="8358472" y="3982201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62" name="직사각형 561">
                <a:extLst>
                  <a:ext uri="{FF2B5EF4-FFF2-40B4-BE49-F238E27FC236}">
                    <a16:creationId xmlns:a16="http://schemas.microsoft.com/office/drawing/2014/main" id="{855F3E53-8FFE-4CE2-8E9C-6BD29046446C}"/>
                  </a:ext>
                </a:extLst>
              </p:cNvPr>
              <p:cNvSpPr/>
              <p:nvPr/>
            </p:nvSpPr>
            <p:spPr>
              <a:xfrm>
                <a:off x="7189886" y="3982201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63" name="직사각형 562">
                <a:extLst>
                  <a:ext uri="{FF2B5EF4-FFF2-40B4-BE49-F238E27FC236}">
                    <a16:creationId xmlns:a16="http://schemas.microsoft.com/office/drawing/2014/main" id="{FBB33AE9-3C8A-4A69-AC5E-FFA208CC143E}"/>
                  </a:ext>
                </a:extLst>
              </p:cNvPr>
              <p:cNvSpPr/>
              <p:nvPr/>
            </p:nvSpPr>
            <p:spPr>
              <a:xfrm>
                <a:off x="7307075" y="3982201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64" name="직사각형 563">
                <a:extLst>
                  <a:ext uri="{FF2B5EF4-FFF2-40B4-BE49-F238E27FC236}">
                    <a16:creationId xmlns:a16="http://schemas.microsoft.com/office/drawing/2014/main" id="{76234E1A-EA7B-4F29-9359-B7BC44FC31FB}"/>
                  </a:ext>
                </a:extLst>
              </p:cNvPr>
              <p:cNvSpPr/>
              <p:nvPr/>
            </p:nvSpPr>
            <p:spPr>
              <a:xfrm>
                <a:off x="7072697" y="3982201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65" name="직사각형 564">
                <a:extLst>
                  <a:ext uri="{FF2B5EF4-FFF2-40B4-BE49-F238E27FC236}">
                    <a16:creationId xmlns:a16="http://schemas.microsoft.com/office/drawing/2014/main" id="{89F21013-A243-4891-AA85-E4DA4DCD6C97}"/>
                  </a:ext>
                </a:extLst>
              </p:cNvPr>
              <p:cNvSpPr/>
              <p:nvPr/>
            </p:nvSpPr>
            <p:spPr>
              <a:xfrm>
                <a:off x="8475661" y="3982201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66" name="직사각형 565">
                <a:extLst>
                  <a:ext uri="{FF2B5EF4-FFF2-40B4-BE49-F238E27FC236}">
                    <a16:creationId xmlns:a16="http://schemas.microsoft.com/office/drawing/2014/main" id="{EC73CC74-1550-49BD-A33C-DB7748CCDBF9}"/>
                  </a:ext>
                </a:extLst>
              </p:cNvPr>
              <p:cNvSpPr/>
              <p:nvPr/>
            </p:nvSpPr>
            <p:spPr>
              <a:xfrm>
                <a:off x="7420960" y="4101764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67" name="직사각형 566">
                <a:extLst>
                  <a:ext uri="{FF2B5EF4-FFF2-40B4-BE49-F238E27FC236}">
                    <a16:creationId xmlns:a16="http://schemas.microsoft.com/office/drawing/2014/main" id="{7B581E35-467D-4C85-8872-DE5AEA903A1D}"/>
                  </a:ext>
                </a:extLst>
              </p:cNvPr>
              <p:cNvSpPr/>
              <p:nvPr/>
            </p:nvSpPr>
            <p:spPr>
              <a:xfrm>
                <a:off x="7538149" y="4101764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68" name="직사각형 567">
                <a:extLst>
                  <a:ext uri="{FF2B5EF4-FFF2-40B4-BE49-F238E27FC236}">
                    <a16:creationId xmlns:a16="http://schemas.microsoft.com/office/drawing/2014/main" id="{CDF0B505-5A80-499C-BEF3-71E70AA186C1}"/>
                  </a:ext>
                </a:extLst>
              </p:cNvPr>
              <p:cNvSpPr/>
              <p:nvPr/>
            </p:nvSpPr>
            <p:spPr>
              <a:xfrm>
                <a:off x="7655338" y="4101764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69" name="직사각형 568">
                <a:extLst>
                  <a:ext uri="{FF2B5EF4-FFF2-40B4-BE49-F238E27FC236}">
                    <a16:creationId xmlns:a16="http://schemas.microsoft.com/office/drawing/2014/main" id="{5780CB1B-C049-42F5-BADC-E318CFDABD99}"/>
                  </a:ext>
                </a:extLst>
              </p:cNvPr>
              <p:cNvSpPr/>
              <p:nvPr/>
            </p:nvSpPr>
            <p:spPr>
              <a:xfrm>
                <a:off x="7772527" y="4101764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70" name="직사각형 569">
                <a:extLst>
                  <a:ext uri="{FF2B5EF4-FFF2-40B4-BE49-F238E27FC236}">
                    <a16:creationId xmlns:a16="http://schemas.microsoft.com/office/drawing/2014/main" id="{CEB22861-78C1-4A86-8361-B6E26815B557}"/>
                  </a:ext>
                </a:extLst>
              </p:cNvPr>
              <p:cNvSpPr/>
              <p:nvPr/>
            </p:nvSpPr>
            <p:spPr>
              <a:xfrm>
                <a:off x="7889716" y="4101764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71" name="직사각형 570">
                <a:extLst>
                  <a:ext uri="{FF2B5EF4-FFF2-40B4-BE49-F238E27FC236}">
                    <a16:creationId xmlns:a16="http://schemas.microsoft.com/office/drawing/2014/main" id="{CC68AB65-003A-408B-8320-28C1469D27DD}"/>
                  </a:ext>
                </a:extLst>
              </p:cNvPr>
              <p:cNvSpPr/>
              <p:nvPr/>
            </p:nvSpPr>
            <p:spPr>
              <a:xfrm>
                <a:off x="8006905" y="4101764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72" name="직사각형 571">
                <a:extLst>
                  <a:ext uri="{FF2B5EF4-FFF2-40B4-BE49-F238E27FC236}">
                    <a16:creationId xmlns:a16="http://schemas.microsoft.com/office/drawing/2014/main" id="{CFF3ADDA-119D-4AF6-A68D-4AF4B554C848}"/>
                  </a:ext>
                </a:extLst>
              </p:cNvPr>
              <p:cNvSpPr/>
              <p:nvPr/>
            </p:nvSpPr>
            <p:spPr>
              <a:xfrm>
                <a:off x="8124094" y="4101764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73" name="직사각형 572">
                <a:extLst>
                  <a:ext uri="{FF2B5EF4-FFF2-40B4-BE49-F238E27FC236}">
                    <a16:creationId xmlns:a16="http://schemas.microsoft.com/office/drawing/2014/main" id="{12D67C6D-8056-4B40-AE4A-E4799DFC2F6C}"/>
                  </a:ext>
                </a:extLst>
              </p:cNvPr>
              <p:cNvSpPr/>
              <p:nvPr/>
            </p:nvSpPr>
            <p:spPr>
              <a:xfrm>
                <a:off x="8241283" y="4101764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74" name="직사각형 573">
                <a:extLst>
                  <a:ext uri="{FF2B5EF4-FFF2-40B4-BE49-F238E27FC236}">
                    <a16:creationId xmlns:a16="http://schemas.microsoft.com/office/drawing/2014/main" id="{72B33503-F9E1-4E11-AEC5-9EEF646C9C44}"/>
                  </a:ext>
                </a:extLst>
              </p:cNvPr>
              <p:cNvSpPr/>
              <p:nvPr/>
            </p:nvSpPr>
            <p:spPr>
              <a:xfrm>
                <a:off x="8358472" y="4101764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75" name="직사각형 574">
                <a:extLst>
                  <a:ext uri="{FF2B5EF4-FFF2-40B4-BE49-F238E27FC236}">
                    <a16:creationId xmlns:a16="http://schemas.microsoft.com/office/drawing/2014/main" id="{A681C315-2843-4C65-B7B3-090BB1F2CE43}"/>
                  </a:ext>
                </a:extLst>
              </p:cNvPr>
              <p:cNvSpPr/>
              <p:nvPr/>
            </p:nvSpPr>
            <p:spPr>
              <a:xfrm>
                <a:off x="7189886" y="4101764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76" name="직사각형 575">
                <a:extLst>
                  <a:ext uri="{FF2B5EF4-FFF2-40B4-BE49-F238E27FC236}">
                    <a16:creationId xmlns:a16="http://schemas.microsoft.com/office/drawing/2014/main" id="{F9D0E57C-3CD5-4DEF-B219-B706030190AA}"/>
                  </a:ext>
                </a:extLst>
              </p:cNvPr>
              <p:cNvSpPr/>
              <p:nvPr/>
            </p:nvSpPr>
            <p:spPr>
              <a:xfrm>
                <a:off x="7307075" y="4101764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77" name="직사각형 576">
                <a:extLst>
                  <a:ext uri="{FF2B5EF4-FFF2-40B4-BE49-F238E27FC236}">
                    <a16:creationId xmlns:a16="http://schemas.microsoft.com/office/drawing/2014/main" id="{D60E9A42-D041-4997-971A-75290ECC31CF}"/>
                  </a:ext>
                </a:extLst>
              </p:cNvPr>
              <p:cNvSpPr/>
              <p:nvPr/>
            </p:nvSpPr>
            <p:spPr>
              <a:xfrm>
                <a:off x="7072697" y="4101764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78" name="직사각형 577">
                <a:extLst>
                  <a:ext uri="{FF2B5EF4-FFF2-40B4-BE49-F238E27FC236}">
                    <a16:creationId xmlns:a16="http://schemas.microsoft.com/office/drawing/2014/main" id="{66CFB9A6-3E2F-41AC-A8AA-72573507CCBC}"/>
                  </a:ext>
                </a:extLst>
              </p:cNvPr>
              <p:cNvSpPr/>
              <p:nvPr/>
            </p:nvSpPr>
            <p:spPr>
              <a:xfrm>
                <a:off x="8475661" y="4101764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79" name="직사각형 578">
                <a:extLst>
                  <a:ext uri="{FF2B5EF4-FFF2-40B4-BE49-F238E27FC236}">
                    <a16:creationId xmlns:a16="http://schemas.microsoft.com/office/drawing/2014/main" id="{7AB681CD-BD1B-4116-89C1-B7F38BF68E4D}"/>
                  </a:ext>
                </a:extLst>
              </p:cNvPr>
              <p:cNvSpPr/>
              <p:nvPr/>
            </p:nvSpPr>
            <p:spPr>
              <a:xfrm>
                <a:off x="7420960" y="4220609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80" name="직사각형 579">
                <a:extLst>
                  <a:ext uri="{FF2B5EF4-FFF2-40B4-BE49-F238E27FC236}">
                    <a16:creationId xmlns:a16="http://schemas.microsoft.com/office/drawing/2014/main" id="{EF023C92-2AD1-480D-944E-BA67C9EAE6BF}"/>
                  </a:ext>
                </a:extLst>
              </p:cNvPr>
              <p:cNvSpPr/>
              <p:nvPr/>
            </p:nvSpPr>
            <p:spPr>
              <a:xfrm>
                <a:off x="7538149" y="4220609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81" name="직사각형 580">
                <a:extLst>
                  <a:ext uri="{FF2B5EF4-FFF2-40B4-BE49-F238E27FC236}">
                    <a16:creationId xmlns:a16="http://schemas.microsoft.com/office/drawing/2014/main" id="{956A11AE-6A1C-46B1-B8EA-A63D9417D57E}"/>
                  </a:ext>
                </a:extLst>
              </p:cNvPr>
              <p:cNvSpPr/>
              <p:nvPr/>
            </p:nvSpPr>
            <p:spPr>
              <a:xfrm>
                <a:off x="7655338" y="4220609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82" name="직사각형 581">
                <a:extLst>
                  <a:ext uri="{FF2B5EF4-FFF2-40B4-BE49-F238E27FC236}">
                    <a16:creationId xmlns:a16="http://schemas.microsoft.com/office/drawing/2014/main" id="{E4A263AC-0F2F-46F5-8E8A-D86F20456958}"/>
                  </a:ext>
                </a:extLst>
              </p:cNvPr>
              <p:cNvSpPr/>
              <p:nvPr/>
            </p:nvSpPr>
            <p:spPr>
              <a:xfrm>
                <a:off x="7772527" y="4220609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83" name="직사각형 582">
                <a:extLst>
                  <a:ext uri="{FF2B5EF4-FFF2-40B4-BE49-F238E27FC236}">
                    <a16:creationId xmlns:a16="http://schemas.microsoft.com/office/drawing/2014/main" id="{1951BEBA-0FF5-40B0-8D61-B7EF0E2714A2}"/>
                  </a:ext>
                </a:extLst>
              </p:cNvPr>
              <p:cNvSpPr/>
              <p:nvPr/>
            </p:nvSpPr>
            <p:spPr>
              <a:xfrm>
                <a:off x="7889716" y="4220609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84" name="직사각형 583">
                <a:extLst>
                  <a:ext uri="{FF2B5EF4-FFF2-40B4-BE49-F238E27FC236}">
                    <a16:creationId xmlns:a16="http://schemas.microsoft.com/office/drawing/2014/main" id="{164C4EC4-1C48-4DB3-92EC-A39F3ADF1E37}"/>
                  </a:ext>
                </a:extLst>
              </p:cNvPr>
              <p:cNvSpPr/>
              <p:nvPr/>
            </p:nvSpPr>
            <p:spPr>
              <a:xfrm>
                <a:off x="8006905" y="4220609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85" name="직사각형 584">
                <a:extLst>
                  <a:ext uri="{FF2B5EF4-FFF2-40B4-BE49-F238E27FC236}">
                    <a16:creationId xmlns:a16="http://schemas.microsoft.com/office/drawing/2014/main" id="{D9A91AB4-6069-4B67-B4EF-94685FF493B5}"/>
                  </a:ext>
                </a:extLst>
              </p:cNvPr>
              <p:cNvSpPr/>
              <p:nvPr/>
            </p:nvSpPr>
            <p:spPr>
              <a:xfrm>
                <a:off x="8124094" y="4220609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86" name="직사각형 585">
                <a:extLst>
                  <a:ext uri="{FF2B5EF4-FFF2-40B4-BE49-F238E27FC236}">
                    <a16:creationId xmlns:a16="http://schemas.microsoft.com/office/drawing/2014/main" id="{14B215DC-6F41-4CD2-980E-95B0179237B7}"/>
                  </a:ext>
                </a:extLst>
              </p:cNvPr>
              <p:cNvSpPr/>
              <p:nvPr/>
            </p:nvSpPr>
            <p:spPr>
              <a:xfrm>
                <a:off x="8241283" y="4220609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87" name="직사각형 586">
                <a:extLst>
                  <a:ext uri="{FF2B5EF4-FFF2-40B4-BE49-F238E27FC236}">
                    <a16:creationId xmlns:a16="http://schemas.microsoft.com/office/drawing/2014/main" id="{68B6FD51-8185-479F-AAF3-557819746D47}"/>
                  </a:ext>
                </a:extLst>
              </p:cNvPr>
              <p:cNvSpPr/>
              <p:nvPr/>
            </p:nvSpPr>
            <p:spPr>
              <a:xfrm>
                <a:off x="8358472" y="4220609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88" name="직사각형 587">
                <a:extLst>
                  <a:ext uri="{FF2B5EF4-FFF2-40B4-BE49-F238E27FC236}">
                    <a16:creationId xmlns:a16="http://schemas.microsoft.com/office/drawing/2014/main" id="{62CCE781-8D8C-40A5-BF0B-39C56C26CE9D}"/>
                  </a:ext>
                </a:extLst>
              </p:cNvPr>
              <p:cNvSpPr/>
              <p:nvPr/>
            </p:nvSpPr>
            <p:spPr>
              <a:xfrm>
                <a:off x="7189886" y="4220609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89" name="직사각형 588">
                <a:extLst>
                  <a:ext uri="{FF2B5EF4-FFF2-40B4-BE49-F238E27FC236}">
                    <a16:creationId xmlns:a16="http://schemas.microsoft.com/office/drawing/2014/main" id="{4A981BC6-9CA1-4645-A5CD-5534BBBBAB5B}"/>
                  </a:ext>
                </a:extLst>
              </p:cNvPr>
              <p:cNvSpPr/>
              <p:nvPr/>
            </p:nvSpPr>
            <p:spPr>
              <a:xfrm>
                <a:off x="7307075" y="4220609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90" name="직사각형 589">
                <a:extLst>
                  <a:ext uri="{FF2B5EF4-FFF2-40B4-BE49-F238E27FC236}">
                    <a16:creationId xmlns:a16="http://schemas.microsoft.com/office/drawing/2014/main" id="{1EF2AE7D-3657-4B4F-878F-60579941525A}"/>
                  </a:ext>
                </a:extLst>
              </p:cNvPr>
              <p:cNvSpPr/>
              <p:nvPr/>
            </p:nvSpPr>
            <p:spPr>
              <a:xfrm>
                <a:off x="7072697" y="4220609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91" name="직사각형 590">
                <a:extLst>
                  <a:ext uri="{FF2B5EF4-FFF2-40B4-BE49-F238E27FC236}">
                    <a16:creationId xmlns:a16="http://schemas.microsoft.com/office/drawing/2014/main" id="{9225394A-C982-4F67-A32B-E9C131384420}"/>
                  </a:ext>
                </a:extLst>
              </p:cNvPr>
              <p:cNvSpPr/>
              <p:nvPr/>
            </p:nvSpPr>
            <p:spPr>
              <a:xfrm>
                <a:off x="8475661" y="4220609"/>
                <a:ext cx="90000" cy="900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70" name="TextBox 469">
              <a:extLst>
                <a:ext uri="{FF2B5EF4-FFF2-40B4-BE49-F238E27FC236}">
                  <a16:creationId xmlns:a16="http://schemas.microsoft.com/office/drawing/2014/main" id="{264D58EE-6B6B-49C5-93D1-3D262B951FA8}"/>
                </a:ext>
              </a:extLst>
            </p:cNvPr>
            <p:cNvSpPr txBox="1"/>
            <p:nvPr/>
          </p:nvSpPr>
          <p:spPr>
            <a:xfrm>
              <a:off x="7674538" y="3433201"/>
              <a:ext cx="970983" cy="4514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bg1">
                      <a:lumMod val="50000"/>
                    </a:schemeClr>
                  </a:solidFill>
                </a:rPr>
                <a:t>GPU</a:t>
              </a:r>
              <a:endParaRPr lang="ko-KR" altLang="en-US" sz="1600" b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448" name="직사각형 447">
            <a:extLst>
              <a:ext uri="{FF2B5EF4-FFF2-40B4-BE49-F238E27FC236}">
                <a16:creationId xmlns:a16="http://schemas.microsoft.com/office/drawing/2014/main" id="{3222DEBC-2E6A-4259-8534-C9A830976093}"/>
              </a:ext>
            </a:extLst>
          </p:cNvPr>
          <p:cNvSpPr/>
          <p:nvPr/>
        </p:nvSpPr>
        <p:spPr>
          <a:xfrm>
            <a:off x="3594233" y="3634596"/>
            <a:ext cx="2328276" cy="2366580"/>
          </a:xfrm>
          <a:prstGeom prst="rect">
            <a:avLst/>
          </a:prstGeom>
          <a:noFill/>
          <a:ln w="571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5" name="TextBox 454">
            <a:extLst>
              <a:ext uri="{FF2B5EF4-FFF2-40B4-BE49-F238E27FC236}">
                <a16:creationId xmlns:a16="http://schemas.microsoft.com/office/drawing/2014/main" id="{C4CAF140-D871-44A8-B857-B4EA7A94E3D6}"/>
              </a:ext>
            </a:extLst>
          </p:cNvPr>
          <p:cNvSpPr txBox="1"/>
          <p:nvPr/>
        </p:nvSpPr>
        <p:spPr>
          <a:xfrm>
            <a:off x="2300277" y="3152965"/>
            <a:ext cx="821632" cy="174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train </a:t>
            </a:r>
            <a:endParaRPr lang="ko-KR" altLang="en-US" sz="1400" b="1" dirty="0"/>
          </a:p>
        </p:txBody>
      </p:sp>
      <p:sp>
        <p:nvSpPr>
          <p:cNvPr id="456" name="TextBox 455">
            <a:extLst>
              <a:ext uri="{FF2B5EF4-FFF2-40B4-BE49-F238E27FC236}">
                <a16:creationId xmlns:a16="http://schemas.microsoft.com/office/drawing/2014/main" id="{851F2F4C-9705-4813-8712-262DB01AFE0C}"/>
              </a:ext>
            </a:extLst>
          </p:cNvPr>
          <p:cNvSpPr txBox="1"/>
          <p:nvPr/>
        </p:nvSpPr>
        <p:spPr>
          <a:xfrm>
            <a:off x="197999" y="4317494"/>
            <a:ext cx="821632" cy="174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test</a:t>
            </a:r>
            <a:endParaRPr lang="ko-KR" altLang="en-US" sz="1400" b="1" dirty="0"/>
          </a:p>
        </p:txBody>
      </p:sp>
      <p:sp>
        <p:nvSpPr>
          <p:cNvPr id="465" name="TextBox 464">
            <a:extLst>
              <a:ext uri="{FF2B5EF4-FFF2-40B4-BE49-F238E27FC236}">
                <a16:creationId xmlns:a16="http://schemas.microsoft.com/office/drawing/2014/main" id="{217061EA-8F84-4A61-B95D-8A883C9E9064}"/>
              </a:ext>
            </a:extLst>
          </p:cNvPr>
          <p:cNvSpPr txBox="1"/>
          <p:nvPr/>
        </p:nvSpPr>
        <p:spPr>
          <a:xfrm rot="5400000">
            <a:off x="2530986" y="4826890"/>
            <a:ext cx="372312" cy="4082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…</a:t>
            </a:r>
            <a:endParaRPr lang="ko-KR" altLang="en-US" b="1" dirty="0"/>
          </a:p>
        </p:txBody>
      </p:sp>
      <p:sp>
        <p:nvSpPr>
          <p:cNvPr id="597" name="사각형: 둥근 모서리 596">
            <a:extLst>
              <a:ext uri="{FF2B5EF4-FFF2-40B4-BE49-F238E27FC236}">
                <a16:creationId xmlns:a16="http://schemas.microsoft.com/office/drawing/2014/main" id="{DFD2D762-7660-409B-A479-37DC192FEBAE}"/>
              </a:ext>
            </a:extLst>
          </p:cNvPr>
          <p:cNvSpPr/>
          <p:nvPr/>
        </p:nvSpPr>
        <p:spPr>
          <a:xfrm>
            <a:off x="3808874" y="4661268"/>
            <a:ext cx="795778" cy="381215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3810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</a:rPr>
              <a:t>model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599" name="TextBox 598">
            <a:extLst>
              <a:ext uri="{FF2B5EF4-FFF2-40B4-BE49-F238E27FC236}">
                <a16:creationId xmlns:a16="http://schemas.microsoft.com/office/drawing/2014/main" id="{8347152E-092E-4F01-9886-EC40EF15738E}"/>
              </a:ext>
            </a:extLst>
          </p:cNvPr>
          <p:cNvSpPr txBox="1"/>
          <p:nvPr/>
        </p:nvSpPr>
        <p:spPr>
          <a:xfrm>
            <a:off x="9698215" y="4057204"/>
            <a:ext cx="14013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/>
              <a:t>model </a:t>
            </a:r>
          </a:p>
          <a:p>
            <a:pPr algn="ctr"/>
            <a:r>
              <a:rPr lang="en-US" altLang="ko-KR" sz="1200" b="1" dirty="0"/>
              <a:t>context switching</a:t>
            </a:r>
            <a:endParaRPr lang="ko-KR" altLang="en-US" sz="1200" b="1" dirty="0"/>
          </a:p>
        </p:txBody>
      </p:sp>
      <p:sp>
        <p:nvSpPr>
          <p:cNvPr id="630" name="사각형: 둥근 모서리 629">
            <a:extLst>
              <a:ext uri="{FF2B5EF4-FFF2-40B4-BE49-F238E27FC236}">
                <a16:creationId xmlns:a16="http://schemas.microsoft.com/office/drawing/2014/main" id="{4CCBF9BC-DB0E-4755-88BA-2828C7F16FBE}"/>
              </a:ext>
            </a:extLst>
          </p:cNvPr>
          <p:cNvSpPr/>
          <p:nvPr/>
        </p:nvSpPr>
        <p:spPr>
          <a:xfrm>
            <a:off x="6892127" y="4329911"/>
            <a:ext cx="795778" cy="369886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381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631" name="사각형: 둥근 모서리 630">
            <a:extLst>
              <a:ext uri="{FF2B5EF4-FFF2-40B4-BE49-F238E27FC236}">
                <a16:creationId xmlns:a16="http://schemas.microsoft.com/office/drawing/2014/main" id="{097D1C43-75AE-456E-859D-9F04CD7F3069}"/>
              </a:ext>
            </a:extLst>
          </p:cNvPr>
          <p:cNvSpPr/>
          <p:nvPr/>
        </p:nvSpPr>
        <p:spPr>
          <a:xfrm>
            <a:off x="6808863" y="4052702"/>
            <a:ext cx="985693" cy="848905"/>
          </a:xfrm>
          <a:prstGeom prst="roundRect">
            <a:avLst/>
          </a:prstGeom>
          <a:noFill/>
          <a:ln w="3810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8" name="사각형: 둥근 모서리 637">
            <a:extLst>
              <a:ext uri="{FF2B5EF4-FFF2-40B4-BE49-F238E27FC236}">
                <a16:creationId xmlns:a16="http://schemas.microsoft.com/office/drawing/2014/main" id="{1AB85F1B-663F-4564-AA1F-F27AE6E5C30C}"/>
              </a:ext>
            </a:extLst>
          </p:cNvPr>
          <p:cNvSpPr/>
          <p:nvPr/>
        </p:nvSpPr>
        <p:spPr>
          <a:xfrm>
            <a:off x="8075080" y="5420504"/>
            <a:ext cx="985693" cy="848905"/>
          </a:xfrm>
          <a:prstGeom prst="roundRect">
            <a:avLst/>
          </a:prstGeom>
          <a:noFill/>
          <a:ln w="3810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9" name="사각형: 둥근 모서리 638">
            <a:extLst>
              <a:ext uri="{FF2B5EF4-FFF2-40B4-BE49-F238E27FC236}">
                <a16:creationId xmlns:a16="http://schemas.microsoft.com/office/drawing/2014/main" id="{B17EFB5B-8E42-499E-910B-3F6B3B43FB69}"/>
              </a:ext>
            </a:extLst>
          </p:cNvPr>
          <p:cNvSpPr/>
          <p:nvPr/>
        </p:nvSpPr>
        <p:spPr>
          <a:xfrm>
            <a:off x="8159822" y="5698831"/>
            <a:ext cx="795778" cy="381215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3810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</a:rPr>
              <a:t>model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640" name="TextBox 639">
            <a:extLst>
              <a:ext uri="{FF2B5EF4-FFF2-40B4-BE49-F238E27FC236}">
                <a16:creationId xmlns:a16="http://schemas.microsoft.com/office/drawing/2014/main" id="{665997C0-AAC1-4A2C-A777-36BBA5E1D721}"/>
              </a:ext>
            </a:extLst>
          </p:cNvPr>
          <p:cNvSpPr txBox="1"/>
          <p:nvPr/>
        </p:nvSpPr>
        <p:spPr>
          <a:xfrm>
            <a:off x="8301406" y="5421375"/>
            <a:ext cx="821632" cy="174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train </a:t>
            </a:r>
            <a:endParaRPr lang="ko-KR" altLang="en-US" sz="1400" b="1" dirty="0"/>
          </a:p>
        </p:txBody>
      </p:sp>
      <p:sp>
        <p:nvSpPr>
          <p:cNvPr id="641" name="TextBox 640">
            <a:extLst>
              <a:ext uri="{FF2B5EF4-FFF2-40B4-BE49-F238E27FC236}">
                <a16:creationId xmlns:a16="http://schemas.microsoft.com/office/drawing/2014/main" id="{C7DDCC4F-F254-4071-912C-78C3ED23F1B4}"/>
              </a:ext>
            </a:extLst>
          </p:cNvPr>
          <p:cNvSpPr txBox="1"/>
          <p:nvPr/>
        </p:nvSpPr>
        <p:spPr>
          <a:xfrm>
            <a:off x="7042081" y="5407102"/>
            <a:ext cx="821632" cy="174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test</a:t>
            </a:r>
            <a:endParaRPr lang="ko-KR" altLang="en-US" sz="1400" b="1" dirty="0"/>
          </a:p>
        </p:txBody>
      </p:sp>
      <p:cxnSp>
        <p:nvCxnSpPr>
          <p:cNvPr id="642" name="직선 연결선 641">
            <a:extLst>
              <a:ext uri="{FF2B5EF4-FFF2-40B4-BE49-F238E27FC236}">
                <a16:creationId xmlns:a16="http://schemas.microsoft.com/office/drawing/2014/main" id="{E36102D3-C38C-45DA-B9B9-1CE6FC2583C4}"/>
              </a:ext>
            </a:extLst>
          </p:cNvPr>
          <p:cNvCxnSpPr>
            <a:cxnSpLocks/>
            <a:stCxn id="638" idx="1"/>
            <a:endCxn id="644" idx="3"/>
          </p:cNvCxnSpPr>
          <p:nvPr/>
        </p:nvCxnSpPr>
        <p:spPr>
          <a:xfrm flipH="1" flipV="1">
            <a:off x="7794556" y="5844002"/>
            <a:ext cx="280524" cy="95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3" name="사각형: 둥근 모서리 642">
            <a:extLst>
              <a:ext uri="{FF2B5EF4-FFF2-40B4-BE49-F238E27FC236}">
                <a16:creationId xmlns:a16="http://schemas.microsoft.com/office/drawing/2014/main" id="{00A573F5-2E30-428A-8C9F-69AA29D521A9}"/>
              </a:ext>
            </a:extLst>
          </p:cNvPr>
          <p:cNvSpPr/>
          <p:nvPr/>
        </p:nvSpPr>
        <p:spPr>
          <a:xfrm>
            <a:off x="6892127" y="5696758"/>
            <a:ext cx="795778" cy="369886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381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644" name="사각형: 둥근 모서리 643">
            <a:extLst>
              <a:ext uri="{FF2B5EF4-FFF2-40B4-BE49-F238E27FC236}">
                <a16:creationId xmlns:a16="http://schemas.microsoft.com/office/drawing/2014/main" id="{F8182A8E-2976-4D95-9BFA-6281EC0776BD}"/>
              </a:ext>
            </a:extLst>
          </p:cNvPr>
          <p:cNvSpPr/>
          <p:nvPr/>
        </p:nvSpPr>
        <p:spPr>
          <a:xfrm>
            <a:off x="6808863" y="5419549"/>
            <a:ext cx="985693" cy="848905"/>
          </a:xfrm>
          <a:prstGeom prst="roundRect">
            <a:avLst/>
          </a:prstGeom>
          <a:noFill/>
          <a:ln w="3810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7" name="사각형: 둥근 모서리 646">
            <a:extLst>
              <a:ext uri="{FF2B5EF4-FFF2-40B4-BE49-F238E27FC236}">
                <a16:creationId xmlns:a16="http://schemas.microsoft.com/office/drawing/2014/main" id="{CEDC5D21-F069-48AD-AF0E-8FE7CAA4B211}"/>
              </a:ext>
            </a:extLst>
          </p:cNvPr>
          <p:cNvSpPr/>
          <p:nvPr/>
        </p:nvSpPr>
        <p:spPr>
          <a:xfrm>
            <a:off x="2214860" y="3000540"/>
            <a:ext cx="773016" cy="615060"/>
          </a:xfrm>
          <a:prstGeom prst="roundRect">
            <a:avLst/>
          </a:prstGeom>
          <a:noFill/>
          <a:ln w="3810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48" name="연결선: 꺾임 647">
            <a:extLst>
              <a:ext uri="{FF2B5EF4-FFF2-40B4-BE49-F238E27FC236}">
                <a16:creationId xmlns:a16="http://schemas.microsoft.com/office/drawing/2014/main" id="{044CFA94-BCE4-4BD8-AD6B-A06E67969403}"/>
              </a:ext>
            </a:extLst>
          </p:cNvPr>
          <p:cNvCxnSpPr>
            <a:cxnSpLocks/>
            <a:stCxn id="647" idx="3"/>
            <a:endCxn id="597" idx="1"/>
          </p:cNvCxnSpPr>
          <p:nvPr/>
        </p:nvCxnSpPr>
        <p:spPr>
          <a:xfrm>
            <a:off x="2987876" y="3308070"/>
            <a:ext cx="820998" cy="1543806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7" name="직선 연결선 656">
            <a:extLst>
              <a:ext uri="{FF2B5EF4-FFF2-40B4-BE49-F238E27FC236}">
                <a16:creationId xmlns:a16="http://schemas.microsoft.com/office/drawing/2014/main" id="{534779E2-E78A-46E4-B73F-F2F75101640A}"/>
              </a:ext>
            </a:extLst>
          </p:cNvPr>
          <p:cNvCxnSpPr>
            <a:cxnSpLocks/>
            <a:stCxn id="647" idx="1"/>
            <a:endCxn id="670" idx="3"/>
          </p:cNvCxnSpPr>
          <p:nvPr/>
        </p:nvCxnSpPr>
        <p:spPr>
          <a:xfrm flipH="1">
            <a:off x="1817140" y="3308070"/>
            <a:ext cx="397720" cy="115215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0" name="직선 연결선 659">
            <a:extLst>
              <a:ext uri="{FF2B5EF4-FFF2-40B4-BE49-F238E27FC236}">
                <a16:creationId xmlns:a16="http://schemas.microsoft.com/office/drawing/2014/main" id="{42DD4B53-1DF2-466B-BABA-432FB34D472D}"/>
              </a:ext>
            </a:extLst>
          </p:cNvPr>
          <p:cNvCxnSpPr>
            <a:cxnSpLocks/>
            <a:stCxn id="687" idx="1"/>
            <a:endCxn id="670" idx="3"/>
          </p:cNvCxnSpPr>
          <p:nvPr/>
        </p:nvCxnSpPr>
        <p:spPr>
          <a:xfrm flipH="1">
            <a:off x="1817140" y="4460221"/>
            <a:ext cx="397720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3" name="직선 연결선 662">
            <a:extLst>
              <a:ext uri="{FF2B5EF4-FFF2-40B4-BE49-F238E27FC236}">
                <a16:creationId xmlns:a16="http://schemas.microsoft.com/office/drawing/2014/main" id="{65F4E456-2DEE-4E02-A681-02083467C0F8}"/>
              </a:ext>
            </a:extLst>
          </p:cNvPr>
          <p:cNvCxnSpPr>
            <a:cxnSpLocks/>
            <a:stCxn id="689" idx="1"/>
            <a:endCxn id="670" idx="3"/>
          </p:cNvCxnSpPr>
          <p:nvPr/>
        </p:nvCxnSpPr>
        <p:spPr>
          <a:xfrm flipH="1" flipV="1">
            <a:off x="1817140" y="4460222"/>
            <a:ext cx="397720" cy="114765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0" name="사각형: 둥근 모서리 669">
            <a:extLst>
              <a:ext uri="{FF2B5EF4-FFF2-40B4-BE49-F238E27FC236}">
                <a16:creationId xmlns:a16="http://schemas.microsoft.com/office/drawing/2014/main" id="{13EE8349-158A-4773-A3C6-DC394D280479}"/>
              </a:ext>
            </a:extLst>
          </p:cNvPr>
          <p:cNvSpPr/>
          <p:nvPr/>
        </p:nvSpPr>
        <p:spPr>
          <a:xfrm>
            <a:off x="1219114" y="4235399"/>
            <a:ext cx="598026" cy="449645"/>
          </a:xfrm>
          <a:prstGeom prst="roundRect">
            <a:avLst/>
          </a:prstGeom>
          <a:noFill/>
          <a:ln w="3810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wait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683" name="사각형: 둥근 모서리 682">
            <a:extLst>
              <a:ext uri="{FF2B5EF4-FFF2-40B4-BE49-F238E27FC236}">
                <a16:creationId xmlns:a16="http://schemas.microsoft.com/office/drawing/2014/main" id="{FF1A557B-73E3-4189-9518-8FA9F330B3C0}"/>
              </a:ext>
            </a:extLst>
          </p:cNvPr>
          <p:cNvSpPr/>
          <p:nvPr/>
        </p:nvSpPr>
        <p:spPr>
          <a:xfrm>
            <a:off x="70405" y="4152691"/>
            <a:ext cx="773016" cy="615060"/>
          </a:xfrm>
          <a:prstGeom prst="roundRect">
            <a:avLst/>
          </a:prstGeom>
          <a:noFill/>
          <a:ln w="3810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6" name="TextBox 685">
            <a:extLst>
              <a:ext uri="{FF2B5EF4-FFF2-40B4-BE49-F238E27FC236}">
                <a16:creationId xmlns:a16="http://schemas.microsoft.com/office/drawing/2014/main" id="{79D635C7-A676-43C3-B35B-40FFE800B40C}"/>
              </a:ext>
            </a:extLst>
          </p:cNvPr>
          <p:cNvSpPr txBox="1"/>
          <p:nvPr/>
        </p:nvSpPr>
        <p:spPr>
          <a:xfrm>
            <a:off x="2307499" y="4302265"/>
            <a:ext cx="821632" cy="174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train </a:t>
            </a:r>
            <a:endParaRPr lang="ko-KR" altLang="en-US" sz="1400" b="1" dirty="0"/>
          </a:p>
        </p:txBody>
      </p:sp>
      <p:sp>
        <p:nvSpPr>
          <p:cNvPr id="687" name="사각형: 둥근 모서리 686">
            <a:extLst>
              <a:ext uri="{FF2B5EF4-FFF2-40B4-BE49-F238E27FC236}">
                <a16:creationId xmlns:a16="http://schemas.microsoft.com/office/drawing/2014/main" id="{525380ED-8459-479E-87A3-58A2DB3025F4}"/>
              </a:ext>
            </a:extLst>
          </p:cNvPr>
          <p:cNvSpPr/>
          <p:nvPr/>
        </p:nvSpPr>
        <p:spPr>
          <a:xfrm>
            <a:off x="2214860" y="4152691"/>
            <a:ext cx="773016" cy="615060"/>
          </a:xfrm>
          <a:prstGeom prst="roundRect">
            <a:avLst/>
          </a:prstGeom>
          <a:noFill/>
          <a:ln w="3810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8" name="TextBox 687">
            <a:extLst>
              <a:ext uri="{FF2B5EF4-FFF2-40B4-BE49-F238E27FC236}">
                <a16:creationId xmlns:a16="http://schemas.microsoft.com/office/drawing/2014/main" id="{303879B6-3368-4BA0-A5F3-C7DB6E9202F8}"/>
              </a:ext>
            </a:extLst>
          </p:cNvPr>
          <p:cNvSpPr txBox="1"/>
          <p:nvPr/>
        </p:nvSpPr>
        <p:spPr>
          <a:xfrm>
            <a:off x="2304129" y="5451565"/>
            <a:ext cx="821632" cy="174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train </a:t>
            </a:r>
            <a:endParaRPr lang="ko-KR" altLang="en-US" sz="1400" b="1" dirty="0"/>
          </a:p>
        </p:txBody>
      </p:sp>
      <p:sp>
        <p:nvSpPr>
          <p:cNvPr id="689" name="사각형: 둥근 모서리 688">
            <a:extLst>
              <a:ext uri="{FF2B5EF4-FFF2-40B4-BE49-F238E27FC236}">
                <a16:creationId xmlns:a16="http://schemas.microsoft.com/office/drawing/2014/main" id="{EA3462C9-38BF-4790-956C-3282FD412ED4}"/>
              </a:ext>
            </a:extLst>
          </p:cNvPr>
          <p:cNvSpPr/>
          <p:nvPr/>
        </p:nvSpPr>
        <p:spPr>
          <a:xfrm>
            <a:off x="2214860" y="5300343"/>
            <a:ext cx="773016" cy="615060"/>
          </a:xfrm>
          <a:prstGeom prst="roundRect">
            <a:avLst/>
          </a:prstGeom>
          <a:noFill/>
          <a:ln w="3810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13" name="직선 연결선 712">
            <a:extLst>
              <a:ext uri="{FF2B5EF4-FFF2-40B4-BE49-F238E27FC236}">
                <a16:creationId xmlns:a16="http://schemas.microsoft.com/office/drawing/2014/main" id="{23908B4F-E548-44FA-916F-4CEAAB2B5BC6}"/>
              </a:ext>
            </a:extLst>
          </p:cNvPr>
          <p:cNvCxnSpPr>
            <a:cxnSpLocks/>
            <a:stCxn id="683" idx="3"/>
            <a:endCxn id="670" idx="1"/>
          </p:cNvCxnSpPr>
          <p:nvPr/>
        </p:nvCxnSpPr>
        <p:spPr>
          <a:xfrm>
            <a:off x="843421" y="4460221"/>
            <a:ext cx="375693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7" name="TextBox 716">
            <a:extLst>
              <a:ext uri="{FF2B5EF4-FFF2-40B4-BE49-F238E27FC236}">
                <a16:creationId xmlns:a16="http://schemas.microsoft.com/office/drawing/2014/main" id="{955555E8-76D9-49E1-A5B3-A2B8D8F46CBC}"/>
              </a:ext>
            </a:extLst>
          </p:cNvPr>
          <p:cNvSpPr txBox="1"/>
          <p:nvPr/>
        </p:nvSpPr>
        <p:spPr>
          <a:xfrm>
            <a:off x="9676034" y="2914573"/>
            <a:ext cx="14430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rgbClr val="C00000"/>
                </a:solidFill>
              </a:rPr>
              <a:t>context switching </a:t>
            </a:r>
          </a:p>
          <a:p>
            <a:pPr algn="ctr"/>
            <a:r>
              <a:rPr lang="en-US" altLang="ko-KR" sz="1200" b="1" dirty="0">
                <a:solidFill>
                  <a:srgbClr val="C00000"/>
                </a:solidFill>
              </a:rPr>
              <a:t>occur frequently</a:t>
            </a:r>
          </a:p>
          <a:p>
            <a:pPr algn="ctr"/>
            <a:r>
              <a:rPr lang="en-US" altLang="ko-KR" sz="1200" b="1" dirty="0">
                <a:solidFill>
                  <a:srgbClr val="C00000"/>
                </a:solidFill>
              </a:rPr>
              <a:t>(per batch)</a:t>
            </a:r>
            <a:endParaRPr lang="ko-KR" altLang="en-US" sz="1200" b="1" dirty="0">
              <a:solidFill>
                <a:srgbClr val="C00000"/>
              </a:solidFill>
            </a:endParaRPr>
          </a:p>
        </p:txBody>
      </p:sp>
      <p:sp>
        <p:nvSpPr>
          <p:cNvPr id="719" name="TextBox 718">
            <a:extLst>
              <a:ext uri="{FF2B5EF4-FFF2-40B4-BE49-F238E27FC236}">
                <a16:creationId xmlns:a16="http://schemas.microsoft.com/office/drawing/2014/main" id="{18DEFB9F-BAB9-41BF-B8B3-562C70850C85}"/>
              </a:ext>
            </a:extLst>
          </p:cNvPr>
          <p:cNvSpPr txBox="1"/>
          <p:nvPr/>
        </p:nvSpPr>
        <p:spPr>
          <a:xfrm>
            <a:off x="2007628" y="2489201"/>
            <a:ext cx="2077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latin typeface="+mj-lt"/>
              </a:rPr>
              <a:t>md.shuffle_batch</a:t>
            </a:r>
            <a:endParaRPr lang="ko-KR" altLang="en-US" b="1" dirty="0">
              <a:latin typeface="+mj-lt"/>
            </a:endParaRPr>
          </a:p>
        </p:txBody>
      </p:sp>
      <p:sp>
        <p:nvSpPr>
          <p:cNvPr id="720" name="TextBox 719">
            <a:extLst>
              <a:ext uri="{FF2B5EF4-FFF2-40B4-BE49-F238E27FC236}">
                <a16:creationId xmlns:a16="http://schemas.microsoft.com/office/drawing/2014/main" id="{E829E5DC-A235-4049-AD90-CFDF47003ECA}"/>
              </a:ext>
            </a:extLst>
          </p:cNvPr>
          <p:cNvSpPr txBox="1"/>
          <p:nvPr/>
        </p:nvSpPr>
        <p:spPr>
          <a:xfrm>
            <a:off x="7934818" y="2447536"/>
            <a:ext cx="2077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latin typeface="+mj-lt"/>
              </a:rPr>
              <a:t>md.shuffle_model</a:t>
            </a:r>
            <a:endParaRPr lang="ko-KR" altLang="en-US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7248936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648225B-1CB1-42A8-A96A-3C5E3D53C0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77</a:t>
            </a:fld>
            <a:endParaRPr lang="ko-KR" altLang="en-US" dirty="0"/>
          </a:p>
        </p:txBody>
      </p:sp>
      <p:sp>
        <p:nvSpPr>
          <p:cNvPr id="117" name="제목 1">
            <a:extLst>
              <a:ext uri="{FF2B5EF4-FFF2-40B4-BE49-F238E27FC236}">
                <a16:creationId xmlns:a16="http://schemas.microsoft.com/office/drawing/2014/main" id="{87043F9B-EACB-451F-80FA-78C63B8B1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0" y="165629"/>
            <a:ext cx="11757660" cy="700498"/>
          </a:xfrm>
        </p:spPr>
        <p:txBody>
          <a:bodyPr/>
          <a:lstStyle/>
          <a:p>
            <a:r>
              <a:rPr lang="en-US" altLang="ko-KR" dirty="0"/>
              <a:t>Problem </a:t>
            </a:r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15B8C717-988C-4EA7-9003-F0ACD6DBE7C3}"/>
              </a:ext>
            </a:extLst>
          </p:cNvPr>
          <p:cNvSpPr txBox="1">
            <a:spLocks/>
          </p:cNvSpPr>
          <p:nvPr/>
        </p:nvSpPr>
        <p:spPr>
          <a:xfrm>
            <a:off x="235798" y="973160"/>
            <a:ext cx="11757660" cy="51460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4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00" indent="-228600" algn="l" defTabSz="914400" rtl="0" eaLnBrk="1" latinLnBrk="1" hangingPunct="1">
              <a:lnSpc>
                <a:spcPct val="14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High cost of GPU context switching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DF5536B-FE3A-423D-8A9F-CEF108392E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146" y="1595229"/>
            <a:ext cx="6667903" cy="344398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226C5E9-3620-48C4-81ED-48B22199A2F5}"/>
              </a:ext>
            </a:extLst>
          </p:cNvPr>
          <p:cNvSpPr txBox="1"/>
          <p:nvPr/>
        </p:nvSpPr>
        <p:spPr>
          <a:xfrm>
            <a:off x="706772" y="4981602"/>
            <a:ext cx="71513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i="0" dirty="0">
                <a:solidFill>
                  <a:schemeClr val="accent5"/>
                </a:solidFill>
                <a:effectLst/>
                <a:latin typeface="Arial" panose="020B0604020202020204" pitchFamily="34" charset="0"/>
              </a:rPr>
              <a:t>Bai, </a:t>
            </a:r>
            <a:r>
              <a:rPr lang="en-US" altLang="ko-KR" sz="1200" i="0" dirty="0" err="1">
                <a:solidFill>
                  <a:schemeClr val="accent5"/>
                </a:solidFill>
                <a:effectLst/>
                <a:latin typeface="Arial" panose="020B0604020202020204" pitchFamily="34" charset="0"/>
              </a:rPr>
              <a:t>Zhihao</a:t>
            </a:r>
            <a:r>
              <a:rPr lang="en-US" altLang="ko-KR" sz="1200" i="0" dirty="0">
                <a:solidFill>
                  <a:schemeClr val="accent5"/>
                </a:solidFill>
                <a:effectLst/>
                <a:latin typeface="Arial" panose="020B0604020202020204" pitchFamily="34" charset="0"/>
              </a:rPr>
              <a:t>, et al. "</a:t>
            </a:r>
            <a:r>
              <a:rPr lang="en-US" altLang="ko-KR" sz="1200" i="0" dirty="0" err="1">
                <a:solidFill>
                  <a:schemeClr val="accent5"/>
                </a:solidFill>
                <a:effectLst/>
                <a:latin typeface="Arial" panose="020B0604020202020204" pitchFamily="34" charset="0"/>
              </a:rPr>
              <a:t>PipeSwitch</a:t>
            </a:r>
            <a:r>
              <a:rPr lang="en-US" altLang="ko-KR" sz="1200" i="0" dirty="0">
                <a:solidFill>
                  <a:schemeClr val="accent5"/>
                </a:solidFill>
                <a:effectLst/>
                <a:latin typeface="Arial" panose="020B0604020202020204" pitchFamily="34" charset="0"/>
              </a:rPr>
              <a:t>: Fast Pipelined Context Switching for Deep Learning Applications." </a:t>
            </a:r>
            <a:r>
              <a:rPr lang="en-US" altLang="ko-KR" sz="1200" i="1" dirty="0">
                <a:solidFill>
                  <a:schemeClr val="accent5"/>
                </a:solidFill>
                <a:effectLst/>
                <a:latin typeface="Arial" panose="020B0604020202020204" pitchFamily="34" charset="0"/>
              </a:rPr>
              <a:t>14th {USENIX} Symposium on Operating Systems Design and Implementation, </a:t>
            </a:r>
            <a:r>
              <a:rPr lang="en-US" altLang="ko-KR" sz="1200" b="1" i="1" dirty="0">
                <a:solidFill>
                  <a:schemeClr val="accent5"/>
                </a:solidFill>
                <a:effectLst/>
                <a:latin typeface="Arial" panose="020B0604020202020204" pitchFamily="34" charset="0"/>
              </a:rPr>
              <a:t>OSDI 20</a:t>
            </a:r>
            <a:r>
              <a:rPr lang="en-US" altLang="ko-KR" sz="1200" i="0" dirty="0">
                <a:solidFill>
                  <a:schemeClr val="accent5"/>
                </a:solidFill>
                <a:effectLst/>
                <a:latin typeface="Arial" panose="020B0604020202020204" pitchFamily="34" charset="0"/>
              </a:rPr>
              <a:t>. 2020.</a:t>
            </a:r>
            <a:endParaRPr lang="ko-KR" altLang="en-US" sz="1200" dirty="0">
              <a:solidFill>
                <a:schemeClr val="accent5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5C241FD-C40E-4AB3-A568-8A2412955DF7}"/>
              </a:ext>
            </a:extLst>
          </p:cNvPr>
          <p:cNvSpPr/>
          <p:nvPr/>
        </p:nvSpPr>
        <p:spPr>
          <a:xfrm>
            <a:off x="5579745" y="1876398"/>
            <a:ext cx="1009650" cy="1524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2" name="직사각형 311">
            <a:extLst>
              <a:ext uri="{FF2B5EF4-FFF2-40B4-BE49-F238E27FC236}">
                <a16:creationId xmlns:a16="http://schemas.microsoft.com/office/drawing/2014/main" id="{16DD698B-0353-4C59-84EB-6335FB59C5CC}"/>
              </a:ext>
            </a:extLst>
          </p:cNvPr>
          <p:cNvSpPr/>
          <p:nvPr/>
        </p:nvSpPr>
        <p:spPr>
          <a:xfrm>
            <a:off x="2160270" y="1849798"/>
            <a:ext cx="1009650" cy="1524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3" name="직사각형 312">
            <a:extLst>
              <a:ext uri="{FF2B5EF4-FFF2-40B4-BE49-F238E27FC236}">
                <a16:creationId xmlns:a16="http://schemas.microsoft.com/office/drawing/2014/main" id="{751DC05C-83B2-4BE5-B2D0-F050AE655A8E}"/>
              </a:ext>
            </a:extLst>
          </p:cNvPr>
          <p:cNvSpPr/>
          <p:nvPr/>
        </p:nvSpPr>
        <p:spPr>
          <a:xfrm>
            <a:off x="1074420" y="4229457"/>
            <a:ext cx="5802630" cy="1524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456936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648225B-1CB1-42A8-A96A-3C5E3D53C0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78</a:t>
            </a:fld>
            <a:endParaRPr lang="ko-KR" altLang="en-US" dirty="0"/>
          </a:p>
        </p:txBody>
      </p:sp>
      <p:sp>
        <p:nvSpPr>
          <p:cNvPr id="117" name="제목 1">
            <a:extLst>
              <a:ext uri="{FF2B5EF4-FFF2-40B4-BE49-F238E27FC236}">
                <a16:creationId xmlns:a16="http://schemas.microsoft.com/office/drawing/2014/main" id="{87043F9B-EACB-451F-80FA-78C63B8B1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0" y="165629"/>
            <a:ext cx="11757660" cy="700498"/>
          </a:xfrm>
        </p:spPr>
        <p:txBody>
          <a:bodyPr/>
          <a:lstStyle/>
          <a:p>
            <a:r>
              <a:rPr lang="en-US" altLang="ko-KR" dirty="0"/>
              <a:t>Test</a:t>
            </a:r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15B8C717-988C-4EA7-9003-F0ACD6DBE7C3}"/>
              </a:ext>
            </a:extLst>
          </p:cNvPr>
          <p:cNvSpPr txBox="1">
            <a:spLocks/>
          </p:cNvSpPr>
          <p:nvPr/>
        </p:nvSpPr>
        <p:spPr>
          <a:xfrm>
            <a:off x="235798" y="973160"/>
            <a:ext cx="11757660" cy="51460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4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00" indent="-228600" algn="l" defTabSz="914400" rtl="0" eaLnBrk="1" latinLnBrk="1" hangingPunct="1">
              <a:lnSpc>
                <a:spcPct val="14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6 thread, other batch size case</a:t>
            </a:r>
          </a:p>
          <a:p>
            <a:pPr lvl="1"/>
            <a:endParaRPr lang="en-US" altLang="ko-KR" dirty="0"/>
          </a:p>
          <a:p>
            <a:endParaRPr lang="en-US" altLang="ko-KR" dirty="0"/>
          </a:p>
        </p:txBody>
      </p:sp>
      <p:graphicFrame>
        <p:nvGraphicFramePr>
          <p:cNvPr id="8" name="차트 7">
            <a:extLst>
              <a:ext uri="{FF2B5EF4-FFF2-40B4-BE49-F238E27FC236}">
                <a16:creationId xmlns:a16="http://schemas.microsoft.com/office/drawing/2014/main" id="{78C0B584-AA60-469A-835E-DB859FFE93C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08427859"/>
              </p:ext>
            </p:extLst>
          </p:nvPr>
        </p:nvGraphicFramePr>
        <p:xfrm>
          <a:off x="525730" y="1439244"/>
          <a:ext cx="4568289" cy="28543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6EE9B191-4DB6-4392-953B-C6A6F69F66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152" y="4362450"/>
            <a:ext cx="10656992" cy="2069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36459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648225B-1CB1-42A8-A96A-3C5E3D53C0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79</a:t>
            </a:fld>
            <a:endParaRPr lang="ko-KR" altLang="en-US" dirty="0"/>
          </a:p>
        </p:txBody>
      </p:sp>
      <p:sp>
        <p:nvSpPr>
          <p:cNvPr id="117" name="제목 1">
            <a:extLst>
              <a:ext uri="{FF2B5EF4-FFF2-40B4-BE49-F238E27FC236}">
                <a16:creationId xmlns:a16="http://schemas.microsoft.com/office/drawing/2014/main" id="{87043F9B-EACB-451F-80FA-78C63B8B1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0" y="165629"/>
            <a:ext cx="11757660" cy="700498"/>
          </a:xfrm>
        </p:spPr>
        <p:txBody>
          <a:bodyPr/>
          <a:lstStyle/>
          <a:p>
            <a:r>
              <a:rPr lang="en-US" altLang="ko-KR" dirty="0"/>
              <a:t>Test</a:t>
            </a:r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15B8C717-988C-4EA7-9003-F0ACD6DBE7C3}"/>
              </a:ext>
            </a:extLst>
          </p:cNvPr>
          <p:cNvSpPr txBox="1">
            <a:spLocks/>
          </p:cNvSpPr>
          <p:nvPr/>
        </p:nvSpPr>
        <p:spPr>
          <a:xfrm>
            <a:off x="235798" y="973160"/>
            <a:ext cx="11757660" cy="51460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4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00" indent="-228600" algn="l" defTabSz="914400" rtl="0" eaLnBrk="1" latinLnBrk="1" hangingPunct="1">
              <a:lnSpc>
                <a:spcPct val="14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Elapsed time per batch size at 1 epoch</a:t>
            </a:r>
          </a:p>
          <a:p>
            <a:endParaRPr lang="en-US" altLang="ko-KR" dirty="0"/>
          </a:p>
        </p:txBody>
      </p:sp>
      <p:graphicFrame>
        <p:nvGraphicFramePr>
          <p:cNvPr id="6" name="차트 5">
            <a:extLst>
              <a:ext uri="{FF2B5EF4-FFF2-40B4-BE49-F238E27FC236}">
                <a16:creationId xmlns:a16="http://schemas.microsoft.com/office/drawing/2014/main" id="{43179D69-23F3-4FEE-8981-A34DD54AF67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89517048"/>
              </p:ext>
            </p:extLst>
          </p:nvPr>
        </p:nvGraphicFramePr>
        <p:xfrm>
          <a:off x="647700" y="1466850"/>
          <a:ext cx="5448300" cy="31051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5D51EF8C-6138-4394-BD63-BB3D267DD1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3307" y="1971675"/>
            <a:ext cx="4953000" cy="1114425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E1BEC2C2-63C7-459E-807C-3AE7735B9F09}"/>
              </a:ext>
            </a:extLst>
          </p:cNvPr>
          <p:cNvSpPr/>
          <p:nvPr/>
        </p:nvSpPr>
        <p:spPr>
          <a:xfrm>
            <a:off x="6979285" y="1971674"/>
            <a:ext cx="2960792" cy="16127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4A014D-386B-4A61-8024-C1263D3073DE}"/>
              </a:ext>
            </a:extLst>
          </p:cNvPr>
          <p:cNvSpPr txBox="1"/>
          <p:nvPr/>
        </p:nvSpPr>
        <p:spPr>
          <a:xfrm>
            <a:off x="6844452" y="1563593"/>
            <a:ext cx="3105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i="0" u="none" strike="noStrike" cap="none" normalizeH="0" baseline="0" dirty="0">
                <a:ln>
                  <a:noFill/>
                </a:ln>
                <a:effectLst/>
                <a:ea typeface="inherit"/>
              </a:rPr>
              <a:t>R</a:t>
            </a:r>
            <a:r>
              <a:rPr kumimoji="0" lang="ko-KR" altLang="ko-KR" sz="1800" i="0" u="none" strike="noStrike" cap="none" normalizeH="0" baseline="0" dirty="0" err="1">
                <a:ln>
                  <a:noFill/>
                </a:ln>
                <a:effectLst/>
                <a:ea typeface="inherit"/>
              </a:rPr>
              <a:t>un</a:t>
            </a:r>
            <a:r>
              <a:rPr kumimoji="0" lang="ko-KR" altLang="ko-KR" sz="1800" i="0" u="none" strike="noStrike" cap="none" normalizeH="0" baseline="0" dirty="0">
                <a:ln>
                  <a:noFill/>
                </a:ln>
                <a:effectLst/>
                <a:ea typeface="inherit"/>
              </a:rPr>
              <a:t> </a:t>
            </a:r>
            <a:r>
              <a:rPr kumimoji="0" lang="ko-KR" altLang="ko-KR" sz="1800" i="0" u="none" strike="noStrike" cap="none" normalizeH="0" baseline="0" dirty="0" err="1">
                <a:ln>
                  <a:noFill/>
                </a:ln>
                <a:effectLst/>
                <a:ea typeface="inherit"/>
              </a:rPr>
              <a:t>in</a:t>
            </a:r>
            <a:r>
              <a:rPr kumimoji="0" lang="ko-KR" altLang="ko-KR" sz="1800" i="0" u="none" strike="noStrike" cap="none" normalizeH="0" baseline="0" dirty="0">
                <a:ln>
                  <a:noFill/>
                </a:ln>
                <a:effectLst/>
                <a:ea typeface="inherit"/>
              </a:rPr>
              <a:t> </a:t>
            </a:r>
            <a:r>
              <a:rPr kumimoji="0" lang="ko-KR" altLang="ko-KR" sz="1800" i="0" u="none" strike="noStrike" cap="none" normalizeH="0" baseline="0" dirty="0" err="1">
                <a:ln>
                  <a:noFill/>
                </a:ln>
                <a:effectLst/>
                <a:ea typeface="inherit"/>
              </a:rPr>
              <a:t>parallel</a:t>
            </a:r>
            <a:r>
              <a:rPr kumimoji="0" lang="en-US" altLang="ko-KR" sz="1800" i="0" u="none" strike="noStrike" cap="none" normalizeH="0" baseline="0" dirty="0">
                <a:ln>
                  <a:noFill/>
                </a:ln>
                <a:effectLst/>
                <a:ea typeface="inherit"/>
              </a:rPr>
              <a:t>, stuck at GPU</a:t>
            </a:r>
            <a:endParaRPr kumimoji="0" lang="ko-KR" altLang="ko-KR" i="0" u="none" strike="noStrike" cap="none" normalizeH="0" baseline="0" dirty="0">
              <a:ln>
                <a:noFill/>
              </a:ln>
              <a:effectLst/>
              <a:ea typeface="Apple SD Gothic Neo"/>
            </a:endParaRPr>
          </a:p>
        </p:txBody>
      </p:sp>
      <p:pic>
        <p:nvPicPr>
          <p:cNvPr id="14" name="그림 13" descr="텍스트이(가) 표시된 사진&#10;&#10;자동 생성된 설명">
            <a:extLst>
              <a:ext uri="{FF2B5EF4-FFF2-40B4-BE49-F238E27FC236}">
                <a16:creationId xmlns:a16="http://schemas.microsoft.com/office/drawing/2014/main" id="{E992B73E-DC62-4F91-AC81-4EA6F36619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3782" y="3072460"/>
            <a:ext cx="4953000" cy="809625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9911869-1013-42BE-8555-05DAB5E81F99}"/>
              </a:ext>
            </a:extLst>
          </p:cNvPr>
          <p:cNvSpPr/>
          <p:nvPr/>
        </p:nvSpPr>
        <p:spPr>
          <a:xfrm>
            <a:off x="6979285" y="2162174"/>
            <a:ext cx="2960792" cy="161277"/>
          </a:xfrm>
          <a:prstGeom prst="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18CB6A5-1765-4EBB-9A77-EBCD3EC57D20}"/>
              </a:ext>
            </a:extLst>
          </p:cNvPr>
          <p:cNvSpPr/>
          <p:nvPr/>
        </p:nvSpPr>
        <p:spPr>
          <a:xfrm>
            <a:off x="6988810" y="2362200"/>
            <a:ext cx="2960792" cy="142226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1BF10EB-84D9-43C8-9F74-059153802EDC}"/>
              </a:ext>
            </a:extLst>
          </p:cNvPr>
          <p:cNvSpPr/>
          <p:nvPr/>
        </p:nvSpPr>
        <p:spPr>
          <a:xfrm>
            <a:off x="6979285" y="2705099"/>
            <a:ext cx="4060190" cy="16127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1431052-967D-42AA-8EA8-73132FFFF66A}"/>
              </a:ext>
            </a:extLst>
          </p:cNvPr>
          <p:cNvSpPr/>
          <p:nvPr/>
        </p:nvSpPr>
        <p:spPr>
          <a:xfrm>
            <a:off x="6969760" y="3286773"/>
            <a:ext cx="2589317" cy="170801"/>
          </a:xfrm>
          <a:prstGeom prst="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42041F9-F9F4-42CA-8CC0-933B6AF1DCDA}"/>
              </a:ext>
            </a:extLst>
          </p:cNvPr>
          <p:cNvSpPr/>
          <p:nvPr/>
        </p:nvSpPr>
        <p:spPr>
          <a:xfrm>
            <a:off x="6973783" y="3654133"/>
            <a:ext cx="3837092" cy="202843"/>
          </a:xfrm>
          <a:prstGeom prst="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41574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56A84E5-E44F-49B5-B769-49AD770D82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데이터 </a:t>
            </a:r>
            <a:r>
              <a:rPr lang="ko-KR" altLang="en-US" dirty="0" err="1"/>
              <a:t>셔플과정을</a:t>
            </a:r>
            <a:r>
              <a:rPr lang="ko-KR" altLang="en-US" dirty="0"/>
              <a:t> </a:t>
            </a:r>
            <a:r>
              <a:rPr lang="ko-KR" altLang="en-US" dirty="0" err="1"/>
              <a:t>멀티스레드를</a:t>
            </a:r>
            <a:r>
              <a:rPr lang="ko-KR" altLang="en-US" dirty="0"/>
              <a:t> 활용하여 병렬처리 </a:t>
            </a:r>
            <a:endParaRPr lang="en-US" altLang="ko-KR" dirty="0"/>
          </a:p>
          <a:p>
            <a:pPr lvl="1"/>
            <a:r>
              <a:rPr lang="ko-KR" altLang="en-US" dirty="0" err="1"/>
              <a:t>셔플시간</a:t>
            </a:r>
            <a:r>
              <a:rPr lang="ko-KR" altLang="en-US" dirty="0"/>
              <a:t> 단축으로 전체 훈련시간 개선 </a:t>
            </a: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648225B-1CB1-42A8-A96A-3C5E3D53C0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8</a:t>
            </a:fld>
            <a:endParaRPr lang="ko-KR" alt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618D62C4-1907-4AD0-B8AD-3F5319081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0" y="165629"/>
            <a:ext cx="11757660" cy="700498"/>
          </a:xfrm>
        </p:spPr>
        <p:txBody>
          <a:bodyPr/>
          <a:lstStyle/>
          <a:p>
            <a:r>
              <a:rPr lang="ko-KR" altLang="en-US" dirty="0">
                <a:solidFill>
                  <a:srgbClr val="4472C4"/>
                </a:solidFill>
                <a:latin typeface="lato"/>
                <a:ea typeface="+mn-ea"/>
              </a:rPr>
              <a:t>데이터 </a:t>
            </a:r>
            <a:r>
              <a:rPr lang="ko-KR" altLang="en-US" dirty="0" err="1">
                <a:solidFill>
                  <a:srgbClr val="4472C4"/>
                </a:solidFill>
                <a:latin typeface="lato"/>
                <a:ea typeface="+mn-ea"/>
              </a:rPr>
              <a:t>셔플</a:t>
            </a:r>
            <a:r>
              <a:rPr lang="ko-KR" altLang="en-US" dirty="0">
                <a:solidFill>
                  <a:srgbClr val="4472C4"/>
                </a:solidFill>
                <a:latin typeface="lato"/>
                <a:ea typeface="+mn-ea"/>
              </a:rPr>
              <a:t> 병렬처리 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8771696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648225B-1CB1-42A8-A96A-3C5E3D53C0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80</a:t>
            </a:fld>
            <a:endParaRPr lang="ko-KR" altLang="en-US" dirty="0"/>
          </a:p>
        </p:txBody>
      </p:sp>
      <p:sp>
        <p:nvSpPr>
          <p:cNvPr id="117" name="제목 1">
            <a:extLst>
              <a:ext uri="{FF2B5EF4-FFF2-40B4-BE49-F238E27FC236}">
                <a16:creationId xmlns:a16="http://schemas.microsoft.com/office/drawing/2014/main" id="{87043F9B-EACB-451F-80FA-78C63B8B1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0" y="165629"/>
            <a:ext cx="11757660" cy="700498"/>
          </a:xfrm>
        </p:spPr>
        <p:txBody>
          <a:bodyPr/>
          <a:lstStyle/>
          <a:p>
            <a:r>
              <a:rPr lang="en-US" altLang="ko-KR" dirty="0"/>
              <a:t>1 thread test</a:t>
            </a:r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15B8C717-988C-4EA7-9003-F0ACD6DBE7C3}"/>
              </a:ext>
            </a:extLst>
          </p:cNvPr>
          <p:cNvSpPr txBox="1">
            <a:spLocks/>
          </p:cNvSpPr>
          <p:nvPr/>
        </p:nvSpPr>
        <p:spPr>
          <a:xfrm>
            <a:off x="235798" y="973160"/>
            <a:ext cx="11757660" cy="51460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4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00" indent="-228600" algn="l" defTabSz="914400" rtl="0" eaLnBrk="1" latinLnBrk="1" hangingPunct="1">
              <a:lnSpc>
                <a:spcPct val="14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1thread, 128 batch size</a:t>
            </a:r>
          </a:p>
          <a:p>
            <a:pPr lvl="1"/>
            <a:r>
              <a:rPr lang="en-US" altLang="ko-KR" dirty="0" err="1"/>
              <a:t>tf.data</a:t>
            </a:r>
            <a:r>
              <a:rPr lang="en-US" altLang="ko-KR" dirty="0"/>
              <a:t> / 287sec</a:t>
            </a:r>
          </a:p>
        </p:txBody>
      </p:sp>
      <p:graphicFrame>
        <p:nvGraphicFramePr>
          <p:cNvPr id="15" name="차트 14">
            <a:extLst>
              <a:ext uri="{FF2B5EF4-FFF2-40B4-BE49-F238E27FC236}">
                <a16:creationId xmlns:a16="http://schemas.microsoft.com/office/drawing/2014/main" id="{5ABC3464-91AE-4FB7-A074-E48965D6228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12017979"/>
              </p:ext>
            </p:extLst>
          </p:nvPr>
        </p:nvGraphicFramePr>
        <p:xfrm>
          <a:off x="1473654" y="1813064"/>
          <a:ext cx="9281948" cy="22460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6" name="차트 15">
            <a:extLst>
              <a:ext uri="{FF2B5EF4-FFF2-40B4-BE49-F238E27FC236}">
                <a16:creationId xmlns:a16="http://schemas.microsoft.com/office/drawing/2014/main" id="{903599D9-5BA3-4AC9-9386-0154C83B003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72965277"/>
              </p:ext>
            </p:extLst>
          </p:nvPr>
        </p:nvGraphicFramePr>
        <p:xfrm>
          <a:off x="1436400" y="4095589"/>
          <a:ext cx="9281948" cy="22460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0" name="차트 9">
            <a:extLst>
              <a:ext uri="{FF2B5EF4-FFF2-40B4-BE49-F238E27FC236}">
                <a16:creationId xmlns:a16="http://schemas.microsoft.com/office/drawing/2014/main" id="{6380148F-E4C0-4A22-BB71-23CD31324E9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02303500"/>
              </p:ext>
            </p:extLst>
          </p:nvPr>
        </p:nvGraphicFramePr>
        <p:xfrm>
          <a:off x="1588828" y="2514275"/>
          <a:ext cx="9014343" cy="22460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21002670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648225B-1CB1-42A8-A96A-3C5E3D53C0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81</a:t>
            </a:fld>
            <a:endParaRPr lang="ko-KR" altLang="en-US" dirty="0"/>
          </a:p>
        </p:txBody>
      </p:sp>
      <p:sp>
        <p:nvSpPr>
          <p:cNvPr id="117" name="제목 1">
            <a:extLst>
              <a:ext uri="{FF2B5EF4-FFF2-40B4-BE49-F238E27FC236}">
                <a16:creationId xmlns:a16="http://schemas.microsoft.com/office/drawing/2014/main" id="{87043F9B-EACB-451F-80FA-78C63B8B1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0" y="165629"/>
            <a:ext cx="11757660" cy="700498"/>
          </a:xfrm>
        </p:spPr>
        <p:txBody>
          <a:bodyPr/>
          <a:lstStyle/>
          <a:p>
            <a:r>
              <a:rPr lang="en-US" altLang="ko-KR" dirty="0"/>
              <a:t>1 thread test</a:t>
            </a:r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15B8C717-988C-4EA7-9003-F0ACD6DBE7C3}"/>
              </a:ext>
            </a:extLst>
          </p:cNvPr>
          <p:cNvSpPr txBox="1">
            <a:spLocks/>
          </p:cNvSpPr>
          <p:nvPr/>
        </p:nvSpPr>
        <p:spPr>
          <a:xfrm>
            <a:off x="235798" y="973160"/>
            <a:ext cx="11757660" cy="51460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4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00" indent="-228600" algn="l" defTabSz="914400" rtl="0" eaLnBrk="1" latinLnBrk="1" hangingPunct="1">
              <a:lnSpc>
                <a:spcPct val="14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1thread, 128 batch size</a:t>
            </a:r>
          </a:p>
          <a:p>
            <a:pPr lvl="1"/>
            <a:r>
              <a:rPr lang="en-US" altLang="ko-KR" dirty="0" err="1"/>
              <a:t>md.shuffle_batch</a:t>
            </a:r>
            <a:r>
              <a:rPr lang="en-US" altLang="ko-KR" dirty="0"/>
              <a:t> / 280sec</a:t>
            </a:r>
          </a:p>
        </p:txBody>
      </p:sp>
      <p:graphicFrame>
        <p:nvGraphicFramePr>
          <p:cNvPr id="8" name="차트 7">
            <a:extLst>
              <a:ext uri="{FF2B5EF4-FFF2-40B4-BE49-F238E27FC236}">
                <a16:creationId xmlns:a16="http://schemas.microsoft.com/office/drawing/2014/main" id="{A7F78252-93E9-44F7-AA1D-CF07F49BA67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16032097"/>
              </p:ext>
            </p:extLst>
          </p:nvPr>
        </p:nvGraphicFramePr>
        <p:xfrm>
          <a:off x="2085975" y="4299239"/>
          <a:ext cx="8315325" cy="21921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9" name="차트 8">
            <a:extLst>
              <a:ext uri="{FF2B5EF4-FFF2-40B4-BE49-F238E27FC236}">
                <a16:creationId xmlns:a16="http://schemas.microsoft.com/office/drawing/2014/main" id="{4C949A43-51C2-462A-BE39-F6C77B779F3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52463303"/>
              </p:ext>
            </p:extLst>
          </p:nvPr>
        </p:nvGraphicFramePr>
        <p:xfrm>
          <a:off x="2085975" y="1828800"/>
          <a:ext cx="8315325" cy="21921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258900143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648225B-1CB1-42A8-A96A-3C5E3D53C0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82</a:t>
            </a:fld>
            <a:endParaRPr lang="ko-KR" altLang="en-US" dirty="0"/>
          </a:p>
        </p:txBody>
      </p:sp>
      <p:sp>
        <p:nvSpPr>
          <p:cNvPr id="117" name="제목 1">
            <a:extLst>
              <a:ext uri="{FF2B5EF4-FFF2-40B4-BE49-F238E27FC236}">
                <a16:creationId xmlns:a16="http://schemas.microsoft.com/office/drawing/2014/main" id="{87043F9B-EACB-451F-80FA-78C63B8B1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0" y="165629"/>
            <a:ext cx="11757660" cy="700498"/>
          </a:xfrm>
        </p:spPr>
        <p:txBody>
          <a:bodyPr/>
          <a:lstStyle/>
          <a:p>
            <a:r>
              <a:rPr lang="en-US" altLang="ko-KR" dirty="0"/>
              <a:t>1 thread test</a:t>
            </a:r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15B8C717-988C-4EA7-9003-F0ACD6DBE7C3}"/>
              </a:ext>
            </a:extLst>
          </p:cNvPr>
          <p:cNvSpPr txBox="1">
            <a:spLocks/>
          </p:cNvSpPr>
          <p:nvPr/>
        </p:nvSpPr>
        <p:spPr>
          <a:xfrm>
            <a:off x="235798" y="973160"/>
            <a:ext cx="11757660" cy="51460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4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00" indent="-228600" algn="l" defTabSz="914400" rtl="0" eaLnBrk="1" latinLnBrk="1" hangingPunct="1">
              <a:lnSpc>
                <a:spcPct val="14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1thread, 128 batch size</a:t>
            </a:r>
          </a:p>
          <a:p>
            <a:pPr lvl="1"/>
            <a:r>
              <a:rPr lang="en-US" altLang="ko-KR" dirty="0" err="1"/>
              <a:t>md.shuffle_model</a:t>
            </a:r>
            <a:r>
              <a:rPr lang="en-US" altLang="ko-KR" dirty="0"/>
              <a:t> / 476sec</a:t>
            </a:r>
          </a:p>
        </p:txBody>
      </p:sp>
      <p:graphicFrame>
        <p:nvGraphicFramePr>
          <p:cNvPr id="10" name="차트 9">
            <a:extLst>
              <a:ext uri="{FF2B5EF4-FFF2-40B4-BE49-F238E27FC236}">
                <a16:creationId xmlns:a16="http://schemas.microsoft.com/office/drawing/2014/main" id="{DCF823F0-6E05-4026-A2DD-BE1CEE371F4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77457275"/>
              </p:ext>
            </p:extLst>
          </p:nvPr>
        </p:nvGraphicFramePr>
        <p:xfrm>
          <a:off x="2085975" y="1699349"/>
          <a:ext cx="8104236" cy="26287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1" name="차트 10">
            <a:extLst>
              <a:ext uri="{FF2B5EF4-FFF2-40B4-BE49-F238E27FC236}">
                <a16:creationId xmlns:a16="http://schemas.microsoft.com/office/drawing/2014/main" id="{6B8FC276-0005-4148-B566-DD4F1778007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80139800"/>
              </p:ext>
            </p:extLst>
          </p:nvPr>
        </p:nvGraphicFramePr>
        <p:xfrm>
          <a:off x="1866900" y="4328088"/>
          <a:ext cx="8323311" cy="21493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288865457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648225B-1CB1-42A8-A96A-3C5E3D53C0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83</a:t>
            </a:fld>
            <a:endParaRPr lang="ko-KR" altLang="en-US" dirty="0"/>
          </a:p>
        </p:txBody>
      </p:sp>
      <p:sp>
        <p:nvSpPr>
          <p:cNvPr id="117" name="제목 1">
            <a:extLst>
              <a:ext uri="{FF2B5EF4-FFF2-40B4-BE49-F238E27FC236}">
                <a16:creationId xmlns:a16="http://schemas.microsoft.com/office/drawing/2014/main" id="{87043F9B-EACB-451F-80FA-78C63B8B1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0" y="165629"/>
            <a:ext cx="11757660" cy="700498"/>
          </a:xfrm>
        </p:spPr>
        <p:txBody>
          <a:bodyPr/>
          <a:lstStyle/>
          <a:p>
            <a:r>
              <a:rPr lang="en-US" altLang="ko-KR" dirty="0"/>
              <a:t>Test</a:t>
            </a:r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15B8C717-988C-4EA7-9003-F0ACD6DBE7C3}"/>
              </a:ext>
            </a:extLst>
          </p:cNvPr>
          <p:cNvSpPr txBox="1">
            <a:spLocks/>
          </p:cNvSpPr>
          <p:nvPr/>
        </p:nvSpPr>
        <p:spPr>
          <a:xfrm>
            <a:off x="235798" y="973160"/>
            <a:ext cx="11757660" cy="51460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4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00" indent="-228600" algn="l" defTabSz="914400" rtl="0" eaLnBrk="1" latinLnBrk="1" hangingPunct="1">
              <a:lnSpc>
                <a:spcPct val="14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err="1"/>
              <a:t>md.shuffle_model</a:t>
            </a:r>
            <a:r>
              <a:rPr lang="en-US" altLang="ko-KR" dirty="0"/>
              <a:t> Elapsed time per batch size at 1 epoch</a:t>
            </a:r>
          </a:p>
          <a:p>
            <a:r>
              <a:rPr lang="en-US" altLang="ko-KR" dirty="0"/>
              <a:t>Set different batch size</a:t>
            </a:r>
          </a:p>
          <a:p>
            <a:pPr lvl="1"/>
            <a:r>
              <a:rPr lang="en-US" altLang="ko-KR" dirty="0"/>
              <a:t>0 ~ 1thread: 256</a:t>
            </a:r>
          </a:p>
          <a:p>
            <a:pPr lvl="1"/>
            <a:r>
              <a:rPr lang="en-US" altLang="ko-KR" dirty="0"/>
              <a:t>2 ~ 3thread: 512</a:t>
            </a:r>
          </a:p>
          <a:p>
            <a:pPr lvl="1"/>
            <a:r>
              <a:rPr lang="en-US" altLang="ko-KR" dirty="0"/>
              <a:t>4 ~ 5thread: 1024</a:t>
            </a:r>
          </a:p>
          <a:p>
            <a:endParaRPr lang="en-US" altLang="ko-KR" dirty="0"/>
          </a:p>
        </p:txBody>
      </p:sp>
      <p:graphicFrame>
        <p:nvGraphicFramePr>
          <p:cNvPr id="10" name="차트 9">
            <a:extLst>
              <a:ext uri="{FF2B5EF4-FFF2-40B4-BE49-F238E27FC236}">
                <a16:creationId xmlns:a16="http://schemas.microsoft.com/office/drawing/2014/main" id="{327127EB-D422-4147-A85A-91C733A8BFB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75529001"/>
              </p:ext>
            </p:extLst>
          </p:nvPr>
        </p:nvGraphicFramePr>
        <p:xfrm>
          <a:off x="198542" y="3656240"/>
          <a:ext cx="11732360" cy="280941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Rectangle 2">
            <a:extLst>
              <a:ext uri="{FF2B5EF4-FFF2-40B4-BE49-F238E27FC236}">
                <a16:creationId xmlns:a16="http://schemas.microsoft.com/office/drawing/2014/main" id="{E7679C90-4FD2-453B-9CD3-0B6C517580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3">
            <a:extLst>
              <a:ext uri="{FF2B5EF4-FFF2-40B4-BE49-F238E27FC236}">
                <a16:creationId xmlns:a16="http://schemas.microsoft.com/office/drawing/2014/main" id="{59B8A5FA-F1E8-4666-A319-116E548603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8545"/>
            <a:ext cx="65" cy="400110"/>
          </a:xfrm>
          <a:prstGeom prst="rect">
            <a:avLst/>
          </a:prstGeom>
          <a:solidFill>
            <a:srgbClr val="3031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BDC1C6"/>
                </a:solidFill>
                <a:effectLst/>
                <a:latin typeface="Arial" panose="020B0604020202020204" pitchFamily="34" charset="0"/>
                <a:ea typeface="Apple SD Gothic Neo"/>
              </a:rPr>
            </a:b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200242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648225B-1CB1-42A8-A96A-3C5E3D53C0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84</a:t>
            </a:fld>
            <a:endParaRPr lang="ko-KR" altLang="en-US" dirty="0"/>
          </a:p>
        </p:txBody>
      </p:sp>
      <p:sp>
        <p:nvSpPr>
          <p:cNvPr id="117" name="제목 1">
            <a:extLst>
              <a:ext uri="{FF2B5EF4-FFF2-40B4-BE49-F238E27FC236}">
                <a16:creationId xmlns:a16="http://schemas.microsoft.com/office/drawing/2014/main" id="{87043F9B-EACB-451F-80FA-78C63B8B1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0" y="165629"/>
            <a:ext cx="11757660" cy="700498"/>
          </a:xfrm>
        </p:spPr>
        <p:txBody>
          <a:bodyPr/>
          <a:lstStyle/>
          <a:p>
            <a:r>
              <a:rPr lang="en-US" altLang="ko-KR" dirty="0"/>
              <a:t>Test</a:t>
            </a:r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15B8C717-988C-4EA7-9003-F0ACD6DBE7C3}"/>
              </a:ext>
            </a:extLst>
          </p:cNvPr>
          <p:cNvSpPr txBox="1">
            <a:spLocks/>
          </p:cNvSpPr>
          <p:nvPr/>
        </p:nvSpPr>
        <p:spPr>
          <a:xfrm>
            <a:off x="235798" y="973160"/>
            <a:ext cx="11757660" cy="51460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4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00" indent="-228600" algn="l" defTabSz="914400" rtl="0" eaLnBrk="1" latinLnBrk="1" hangingPunct="1">
              <a:lnSpc>
                <a:spcPct val="14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err="1"/>
              <a:t>md.shuffle_model</a:t>
            </a:r>
            <a:r>
              <a:rPr lang="en-US" altLang="ko-KR" dirty="0"/>
              <a:t> vs </a:t>
            </a:r>
            <a:r>
              <a:rPr lang="en-US" altLang="ko-KR" dirty="0" err="1"/>
              <a:t>md.shuffle_batch</a:t>
            </a:r>
            <a:r>
              <a:rPr lang="en-US" altLang="ko-KR" dirty="0"/>
              <a:t>  CPU Utilization </a:t>
            </a:r>
          </a:p>
        </p:txBody>
      </p:sp>
      <p:graphicFrame>
        <p:nvGraphicFramePr>
          <p:cNvPr id="9" name="차트 8">
            <a:extLst>
              <a:ext uri="{FF2B5EF4-FFF2-40B4-BE49-F238E27FC236}">
                <a16:creationId xmlns:a16="http://schemas.microsoft.com/office/drawing/2014/main" id="{3C22805C-F9F6-4AE9-ADBD-B5D560ECD95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11146002"/>
              </p:ext>
            </p:extLst>
          </p:nvPr>
        </p:nvGraphicFramePr>
        <p:xfrm>
          <a:off x="826994" y="1305799"/>
          <a:ext cx="10118912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1" name="차트 10">
            <a:extLst>
              <a:ext uri="{FF2B5EF4-FFF2-40B4-BE49-F238E27FC236}">
                <a16:creationId xmlns:a16="http://schemas.microsoft.com/office/drawing/2014/main" id="{45095D60-0213-4DD9-8C9A-D2321820888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37790773"/>
              </p:ext>
            </p:extLst>
          </p:nvPr>
        </p:nvGraphicFramePr>
        <p:xfrm>
          <a:off x="957623" y="3870371"/>
          <a:ext cx="10118912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251288600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648225B-1CB1-42A8-A96A-3C5E3D53C0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85</a:t>
            </a:fld>
            <a:endParaRPr lang="ko-KR" altLang="en-US" dirty="0"/>
          </a:p>
        </p:txBody>
      </p:sp>
      <p:sp>
        <p:nvSpPr>
          <p:cNvPr id="117" name="제목 1">
            <a:extLst>
              <a:ext uri="{FF2B5EF4-FFF2-40B4-BE49-F238E27FC236}">
                <a16:creationId xmlns:a16="http://schemas.microsoft.com/office/drawing/2014/main" id="{87043F9B-EACB-451F-80FA-78C63B8B1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0" y="165629"/>
            <a:ext cx="11757660" cy="700498"/>
          </a:xfrm>
        </p:spPr>
        <p:txBody>
          <a:bodyPr/>
          <a:lstStyle/>
          <a:p>
            <a:r>
              <a:rPr lang="en-US" altLang="ko-KR" dirty="0" err="1"/>
              <a:t>d.Batch</a:t>
            </a:r>
            <a:r>
              <a:rPr lang="en-US" altLang="ko-KR" dirty="0"/>
              <a:t> </a:t>
            </a:r>
            <a:endParaRPr lang="ko-KR" altLang="en-US" dirty="0"/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CA2E1556-1B1C-4B22-9F0F-7592F07DBA60}"/>
              </a:ext>
            </a:extLst>
          </p:cNvPr>
          <p:cNvCxnSpPr>
            <a:cxnSpLocks/>
            <a:stCxn id="27" idx="0"/>
            <a:endCxn id="33" idx="1"/>
          </p:cNvCxnSpPr>
          <p:nvPr/>
        </p:nvCxnSpPr>
        <p:spPr>
          <a:xfrm>
            <a:off x="608598" y="2361515"/>
            <a:ext cx="919853" cy="114922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E7A366E3-5317-46F4-A780-1FCAA929818F}"/>
              </a:ext>
            </a:extLst>
          </p:cNvPr>
          <p:cNvCxnSpPr>
            <a:cxnSpLocks/>
            <a:stCxn id="28" idx="0"/>
            <a:endCxn id="33" idx="1"/>
          </p:cNvCxnSpPr>
          <p:nvPr/>
        </p:nvCxnSpPr>
        <p:spPr>
          <a:xfrm>
            <a:off x="608598" y="3190438"/>
            <a:ext cx="919853" cy="32029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1561850E-92AE-45CE-982F-8190FB02DB22}"/>
              </a:ext>
            </a:extLst>
          </p:cNvPr>
          <p:cNvCxnSpPr>
            <a:cxnSpLocks/>
            <a:stCxn id="29" idx="0"/>
            <a:endCxn id="33" idx="1"/>
          </p:cNvCxnSpPr>
          <p:nvPr/>
        </p:nvCxnSpPr>
        <p:spPr>
          <a:xfrm flipV="1">
            <a:off x="608598" y="3510736"/>
            <a:ext cx="919853" cy="50862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3B9B4DD-C7F2-4CFE-914A-39E4230B901D}"/>
              </a:ext>
            </a:extLst>
          </p:cNvPr>
          <p:cNvCxnSpPr>
            <a:cxnSpLocks/>
            <a:stCxn id="30" idx="0"/>
            <a:endCxn id="33" idx="1"/>
          </p:cNvCxnSpPr>
          <p:nvPr/>
        </p:nvCxnSpPr>
        <p:spPr>
          <a:xfrm flipV="1">
            <a:off x="608598" y="3510736"/>
            <a:ext cx="919853" cy="133754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889983AB-F6F0-4B39-AA59-A85E6E24717D}"/>
              </a:ext>
            </a:extLst>
          </p:cNvPr>
          <p:cNvGrpSpPr/>
          <p:nvPr/>
        </p:nvGrpSpPr>
        <p:grpSpPr>
          <a:xfrm rot="5400000">
            <a:off x="1400031" y="3147382"/>
            <a:ext cx="962902" cy="706062"/>
            <a:chOff x="8418174" y="2303107"/>
            <a:chExt cx="962902" cy="715092"/>
          </a:xfrm>
        </p:grpSpPr>
        <p:sp>
          <p:nvSpPr>
            <p:cNvPr id="32" name="순서도: 대체 처리 31">
              <a:extLst>
                <a:ext uri="{FF2B5EF4-FFF2-40B4-BE49-F238E27FC236}">
                  <a16:creationId xmlns:a16="http://schemas.microsoft.com/office/drawing/2014/main" id="{0F300918-D9FE-425C-AE92-F00958EDAFBF}"/>
                </a:ext>
              </a:extLst>
            </p:cNvPr>
            <p:cNvSpPr/>
            <p:nvPr/>
          </p:nvSpPr>
          <p:spPr>
            <a:xfrm>
              <a:off x="8418174" y="2303107"/>
              <a:ext cx="962902" cy="700498"/>
            </a:xfrm>
            <a:prstGeom prst="flowChartAlternateProcess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9FBC7E50-9BD3-4FB3-B810-85BD575D00D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559699" y="2317701"/>
              <a:ext cx="700498" cy="700498"/>
            </a:xfrm>
            <a:prstGeom prst="rect">
              <a:avLst/>
            </a:prstGeom>
          </p:spPr>
        </p:pic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2EC2C77D-EA99-4AD0-AEB1-850FAFD17C6B}"/>
              </a:ext>
            </a:extLst>
          </p:cNvPr>
          <p:cNvSpPr txBox="1"/>
          <p:nvPr/>
        </p:nvSpPr>
        <p:spPr>
          <a:xfrm>
            <a:off x="1265974" y="2508624"/>
            <a:ext cx="12506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/>
              <a:t>Random </a:t>
            </a:r>
          </a:p>
          <a:p>
            <a:pPr algn="ctr"/>
            <a:r>
              <a:rPr lang="en-US" altLang="ko-KR" sz="1200" b="1" dirty="0"/>
              <a:t>index generator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4307169-CFCC-455D-A1EF-1A615AFAB969}"/>
              </a:ext>
            </a:extLst>
          </p:cNvPr>
          <p:cNvSpPr txBox="1"/>
          <p:nvPr/>
        </p:nvSpPr>
        <p:spPr>
          <a:xfrm>
            <a:off x="535912" y="1613199"/>
            <a:ext cx="10955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/>
              <a:t>Train data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698A169-EBA6-4A81-91F3-DF325ADE296A}"/>
              </a:ext>
            </a:extLst>
          </p:cNvPr>
          <p:cNvSpPr txBox="1"/>
          <p:nvPr/>
        </p:nvSpPr>
        <p:spPr>
          <a:xfrm>
            <a:off x="3355917" y="365731"/>
            <a:ext cx="23839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/>
              <a:t>Shuffle parted train data</a:t>
            </a:r>
          </a:p>
        </p:txBody>
      </p:sp>
      <p:grpSp>
        <p:nvGrpSpPr>
          <p:cNvPr id="703" name="그룹 702">
            <a:extLst>
              <a:ext uri="{FF2B5EF4-FFF2-40B4-BE49-F238E27FC236}">
                <a16:creationId xmlns:a16="http://schemas.microsoft.com/office/drawing/2014/main" id="{358F6E1C-7EE3-42C2-8D44-A5E2A563674C}"/>
              </a:ext>
            </a:extLst>
          </p:cNvPr>
          <p:cNvGrpSpPr/>
          <p:nvPr/>
        </p:nvGrpSpPr>
        <p:grpSpPr>
          <a:xfrm rot="5400000">
            <a:off x="10375769" y="2921749"/>
            <a:ext cx="1451763" cy="726661"/>
            <a:chOff x="7676514" y="3250192"/>
            <a:chExt cx="1451763" cy="726661"/>
          </a:xfrm>
        </p:grpSpPr>
        <p:sp>
          <p:nvSpPr>
            <p:cNvPr id="230" name="직사각형 229">
              <a:extLst>
                <a:ext uri="{FF2B5EF4-FFF2-40B4-BE49-F238E27FC236}">
                  <a16:creationId xmlns:a16="http://schemas.microsoft.com/office/drawing/2014/main" id="{F65E6197-E1B0-4CD3-B9E6-92E099C93D8E}"/>
                </a:ext>
              </a:extLst>
            </p:cNvPr>
            <p:cNvSpPr/>
            <p:nvPr/>
          </p:nvSpPr>
          <p:spPr>
            <a:xfrm rot="16200000">
              <a:off x="7676514" y="3609282"/>
              <a:ext cx="360000" cy="36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b="1" dirty="0">
                  <a:solidFill>
                    <a:schemeClr val="tx1"/>
                  </a:solidFill>
                </a:rPr>
                <a:t>0.51</a:t>
              </a:r>
              <a:endParaRPr lang="ko-KR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231" name="직사각형 230">
              <a:extLst>
                <a:ext uri="{FF2B5EF4-FFF2-40B4-BE49-F238E27FC236}">
                  <a16:creationId xmlns:a16="http://schemas.microsoft.com/office/drawing/2014/main" id="{0E254FE6-8F66-4794-A9C4-5DB25A2BCD01}"/>
                </a:ext>
              </a:extLst>
            </p:cNvPr>
            <p:cNvSpPr/>
            <p:nvPr/>
          </p:nvSpPr>
          <p:spPr>
            <a:xfrm rot="16200000">
              <a:off x="8044621" y="3609282"/>
              <a:ext cx="360000" cy="36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b="1" dirty="0">
                  <a:solidFill>
                    <a:schemeClr val="tx1"/>
                  </a:solidFill>
                </a:rPr>
                <a:t>0.42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232" name="직사각형 231">
              <a:extLst>
                <a:ext uri="{FF2B5EF4-FFF2-40B4-BE49-F238E27FC236}">
                  <a16:creationId xmlns:a16="http://schemas.microsoft.com/office/drawing/2014/main" id="{87F6753C-F5AA-451F-AB33-240A3258B631}"/>
                </a:ext>
              </a:extLst>
            </p:cNvPr>
            <p:cNvSpPr/>
            <p:nvPr/>
          </p:nvSpPr>
          <p:spPr>
            <a:xfrm>
              <a:off x="8402259" y="3608153"/>
              <a:ext cx="360000" cy="3589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1100" dirty="0">
                <a:solidFill>
                  <a:schemeClr val="tx1"/>
                </a:solidFill>
              </a:endParaRPr>
            </a:p>
          </p:txBody>
        </p:sp>
        <p:sp>
          <p:nvSpPr>
            <p:cNvPr id="233" name="직사각형 232">
              <a:extLst>
                <a:ext uri="{FF2B5EF4-FFF2-40B4-BE49-F238E27FC236}">
                  <a16:creationId xmlns:a16="http://schemas.microsoft.com/office/drawing/2014/main" id="{54ECE028-AC66-4523-8D0C-811ACB67CAEC}"/>
                </a:ext>
              </a:extLst>
            </p:cNvPr>
            <p:cNvSpPr/>
            <p:nvPr/>
          </p:nvSpPr>
          <p:spPr>
            <a:xfrm rot="16200000">
              <a:off x="8768277" y="3608760"/>
              <a:ext cx="360000" cy="36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0" lang="en-US" altLang="ko-KR" sz="700" b="1" i="0" u="none" strike="noStrike" kern="1200" cap="none" spc="0" normalizeH="0" baseline="0" noProof="0" dirty="0">
                  <a:ln>
                    <a:noFill/>
                  </a:ln>
                  <a:solidFill>
                    <a:srgbClr val="3B3B3B"/>
                  </a:solidFill>
                  <a:effectLst/>
                  <a:uLnTx/>
                  <a:uFillTx/>
                  <a:latin typeface="lato"/>
                  <a:ea typeface="lato"/>
                  <a:cs typeface="+mn-cs"/>
                </a:rPr>
                <a:t>0.47</a:t>
              </a:r>
              <a:endParaRPr lang="ko-KR" altLang="en-US" dirty="0"/>
            </a:p>
          </p:txBody>
        </p:sp>
        <p:sp>
          <p:nvSpPr>
            <p:cNvPr id="236" name="TextBox 235">
              <a:extLst>
                <a:ext uri="{FF2B5EF4-FFF2-40B4-BE49-F238E27FC236}">
                  <a16:creationId xmlns:a16="http://schemas.microsoft.com/office/drawing/2014/main" id="{EC2107DE-2185-49A6-B179-350493E2F72D}"/>
                </a:ext>
              </a:extLst>
            </p:cNvPr>
            <p:cNvSpPr txBox="1"/>
            <p:nvPr/>
          </p:nvSpPr>
          <p:spPr>
            <a:xfrm rot="16200000">
              <a:off x="8206247" y="3505801"/>
              <a:ext cx="726661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/>
                <a:t>0.44</a:t>
              </a:r>
              <a:endParaRPr lang="ko-KR" altLang="en-US" sz="800" dirty="0"/>
            </a:p>
          </p:txBody>
        </p:sp>
      </p:grpSp>
      <p:grpSp>
        <p:nvGrpSpPr>
          <p:cNvPr id="702" name="그룹 701">
            <a:extLst>
              <a:ext uri="{FF2B5EF4-FFF2-40B4-BE49-F238E27FC236}">
                <a16:creationId xmlns:a16="http://schemas.microsoft.com/office/drawing/2014/main" id="{DC5572B0-FD03-4DB5-B225-4C82225A029E}"/>
              </a:ext>
            </a:extLst>
          </p:cNvPr>
          <p:cNvGrpSpPr/>
          <p:nvPr/>
        </p:nvGrpSpPr>
        <p:grpSpPr>
          <a:xfrm rot="5400000">
            <a:off x="11109290" y="3109717"/>
            <a:ext cx="1443139" cy="361767"/>
            <a:chOff x="7684232" y="4278378"/>
            <a:chExt cx="1443139" cy="361767"/>
          </a:xfrm>
        </p:grpSpPr>
        <p:sp>
          <p:nvSpPr>
            <p:cNvPr id="237" name="직사각형 236">
              <a:extLst>
                <a:ext uri="{FF2B5EF4-FFF2-40B4-BE49-F238E27FC236}">
                  <a16:creationId xmlns:a16="http://schemas.microsoft.com/office/drawing/2014/main" id="{DB288BD0-EB2A-4309-BDD3-46E38D772BCA}"/>
                </a:ext>
              </a:extLst>
            </p:cNvPr>
            <p:cNvSpPr/>
            <p:nvPr/>
          </p:nvSpPr>
          <p:spPr>
            <a:xfrm rot="16200000">
              <a:off x="7684232" y="4280145"/>
              <a:ext cx="360000" cy="36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b="1" dirty="0">
                  <a:solidFill>
                    <a:schemeClr val="tx1"/>
                  </a:solidFill>
                </a:rPr>
                <a:t>0.98</a:t>
              </a:r>
              <a:endParaRPr lang="ko-KR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238" name="직사각형 237">
              <a:extLst>
                <a:ext uri="{FF2B5EF4-FFF2-40B4-BE49-F238E27FC236}">
                  <a16:creationId xmlns:a16="http://schemas.microsoft.com/office/drawing/2014/main" id="{01B7055E-09D2-49A0-9CCD-630386D4E4E3}"/>
                </a:ext>
              </a:extLst>
            </p:cNvPr>
            <p:cNvSpPr/>
            <p:nvPr/>
          </p:nvSpPr>
          <p:spPr>
            <a:xfrm rot="16200000">
              <a:off x="8045988" y="4280145"/>
              <a:ext cx="360000" cy="36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b="1" dirty="0">
                  <a:solidFill>
                    <a:schemeClr val="tx1"/>
                  </a:solidFill>
                </a:rPr>
                <a:t>0.82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239" name="직사각형 238">
              <a:extLst>
                <a:ext uri="{FF2B5EF4-FFF2-40B4-BE49-F238E27FC236}">
                  <a16:creationId xmlns:a16="http://schemas.microsoft.com/office/drawing/2014/main" id="{E57C892C-95DA-4AC2-9AA9-C7B452DD3ABD}"/>
                </a:ext>
              </a:extLst>
            </p:cNvPr>
            <p:cNvSpPr/>
            <p:nvPr/>
          </p:nvSpPr>
          <p:spPr>
            <a:xfrm>
              <a:off x="8405614" y="4278887"/>
              <a:ext cx="360000" cy="35948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1100" dirty="0">
                <a:solidFill>
                  <a:schemeClr val="tx1"/>
                </a:solidFill>
              </a:endParaRPr>
            </a:p>
          </p:txBody>
        </p:sp>
        <p:sp>
          <p:nvSpPr>
            <p:cNvPr id="240" name="직사각형 239">
              <a:extLst>
                <a:ext uri="{FF2B5EF4-FFF2-40B4-BE49-F238E27FC236}">
                  <a16:creationId xmlns:a16="http://schemas.microsoft.com/office/drawing/2014/main" id="{A77F4AD1-5762-4399-B66B-5DEE88840734}"/>
                </a:ext>
              </a:extLst>
            </p:cNvPr>
            <p:cNvSpPr/>
            <p:nvPr/>
          </p:nvSpPr>
          <p:spPr>
            <a:xfrm rot="16200000">
              <a:off x="8767371" y="4278378"/>
              <a:ext cx="360000" cy="36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0" lang="en-US" altLang="ko-KR" sz="700" b="1" i="0" u="none" strike="noStrike" kern="1200" cap="none" spc="0" normalizeH="0" baseline="0" noProof="0" dirty="0">
                  <a:ln>
                    <a:noFill/>
                  </a:ln>
                  <a:solidFill>
                    <a:srgbClr val="3B3B3B"/>
                  </a:solidFill>
                  <a:effectLst/>
                  <a:uLnTx/>
                  <a:uFillTx/>
                  <a:latin typeface="lato"/>
                  <a:ea typeface="lato"/>
                  <a:cs typeface="+mn-cs"/>
                </a:rPr>
                <a:t>0.69</a:t>
              </a:r>
              <a:endParaRPr lang="ko-KR" altLang="en-US" dirty="0"/>
            </a:p>
          </p:txBody>
        </p:sp>
        <p:sp>
          <p:nvSpPr>
            <p:cNvPr id="241" name="TextBox 240">
              <a:extLst>
                <a:ext uri="{FF2B5EF4-FFF2-40B4-BE49-F238E27FC236}">
                  <a16:creationId xmlns:a16="http://schemas.microsoft.com/office/drawing/2014/main" id="{F702940C-DC73-46A8-B29A-578DFCF1A7B3}"/>
                </a:ext>
              </a:extLst>
            </p:cNvPr>
            <p:cNvSpPr txBox="1"/>
            <p:nvPr/>
          </p:nvSpPr>
          <p:spPr>
            <a:xfrm>
              <a:off x="8427270" y="4289115"/>
              <a:ext cx="3000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/>
                <a:t>…</a:t>
              </a:r>
              <a:endParaRPr lang="ko-KR" altLang="en-US" sz="1200" dirty="0"/>
            </a:p>
          </p:txBody>
        </p:sp>
      </p:grpSp>
      <p:sp>
        <p:nvSpPr>
          <p:cNvPr id="243" name="직사각형 242">
            <a:extLst>
              <a:ext uri="{FF2B5EF4-FFF2-40B4-BE49-F238E27FC236}">
                <a16:creationId xmlns:a16="http://schemas.microsoft.com/office/drawing/2014/main" id="{A6372A5F-656B-4FF8-BB49-379DE3E78FDB}"/>
              </a:ext>
            </a:extLst>
          </p:cNvPr>
          <p:cNvSpPr/>
          <p:nvPr/>
        </p:nvSpPr>
        <p:spPr>
          <a:xfrm>
            <a:off x="10562560" y="4383171"/>
            <a:ext cx="726662" cy="360000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</a:rPr>
              <a:t>Mean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45" name="직사각형 244">
            <a:extLst>
              <a:ext uri="{FF2B5EF4-FFF2-40B4-BE49-F238E27FC236}">
                <a16:creationId xmlns:a16="http://schemas.microsoft.com/office/drawing/2014/main" id="{B552A0B7-8FD5-4BC1-AD4F-A711E65075B6}"/>
              </a:ext>
            </a:extLst>
          </p:cNvPr>
          <p:cNvSpPr/>
          <p:nvPr/>
        </p:nvSpPr>
        <p:spPr>
          <a:xfrm>
            <a:off x="11466645" y="4373553"/>
            <a:ext cx="726662" cy="360000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</a:rPr>
              <a:t>Mean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46" name="TextBox 245">
            <a:extLst>
              <a:ext uri="{FF2B5EF4-FFF2-40B4-BE49-F238E27FC236}">
                <a16:creationId xmlns:a16="http://schemas.microsoft.com/office/drawing/2014/main" id="{6673413D-98CD-4390-AAB0-3DD08340DA5E}"/>
              </a:ext>
            </a:extLst>
          </p:cNvPr>
          <p:cNvSpPr txBox="1"/>
          <p:nvPr/>
        </p:nvSpPr>
        <p:spPr>
          <a:xfrm>
            <a:off x="569159" y="1140941"/>
            <a:ext cx="19143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chemeClr val="accent5"/>
                </a:solidFill>
              </a:rPr>
              <a:t>Thread number = 4</a:t>
            </a:r>
            <a:endParaRPr lang="ko-KR" altLang="en-US" sz="1600" b="1" dirty="0">
              <a:solidFill>
                <a:schemeClr val="accent5"/>
              </a:solidFill>
            </a:endParaRPr>
          </a:p>
        </p:txBody>
      </p:sp>
      <p:grpSp>
        <p:nvGrpSpPr>
          <p:cNvPr id="742" name="그룹 741">
            <a:extLst>
              <a:ext uri="{FF2B5EF4-FFF2-40B4-BE49-F238E27FC236}">
                <a16:creationId xmlns:a16="http://schemas.microsoft.com/office/drawing/2014/main" id="{A3099E38-E894-4BCC-8422-071525E12BB3}"/>
              </a:ext>
            </a:extLst>
          </p:cNvPr>
          <p:cNvGrpSpPr/>
          <p:nvPr/>
        </p:nvGrpSpPr>
        <p:grpSpPr>
          <a:xfrm>
            <a:off x="4060115" y="917249"/>
            <a:ext cx="6057299" cy="1117531"/>
            <a:chOff x="4070770" y="838877"/>
            <a:chExt cx="6057299" cy="1117531"/>
          </a:xfrm>
        </p:grpSpPr>
        <p:sp>
          <p:nvSpPr>
            <p:cNvPr id="46" name="순서도: 대체 처리 45">
              <a:extLst>
                <a:ext uri="{FF2B5EF4-FFF2-40B4-BE49-F238E27FC236}">
                  <a16:creationId xmlns:a16="http://schemas.microsoft.com/office/drawing/2014/main" id="{05BE978D-DF0F-4B47-A343-93A4B935E65A}"/>
                </a:ext>
              </a:extLst>
            </p:cNvPr>
            <p:cNvSpPr/>
            <p:nvPr/>
          </p:nvSpPr>
          <p:spPr>
            <a:xfrm>
              <a:off x="4070770" y="838877"/>
              <a:ext cx="6057299" cy="1117531"/>
            </a:xfrm>
            <a:prstGeom prst="flowChartAlternateProcess">
              <a:avLst/>
            </a:prstGeom>
            <a:solidFill>
              <a:schemeClr val="tx1">
                <a:lumMod val="20000"/>
                <a:lumOff val="8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402D7483-FCD4-491E-B88F-BF914256FFFA}"/>
                </a:ext>
              </a:extLst>
            </p:cNvPr>
            <p:cNvGrpSpPr/>
            <p:nvPr/>
          </p:nvGrpSpPr>
          <p:grpSpPr>
            <a:xfrm>
              <a:off x="4134710" y="1119852"/>
              <a:ext cx="756101" cy="530199"/>
              <a:chOff x="2855300" y="2126549"/>
              <a:chExt cx="1062478" cy="530199"/>
            </a:xfrm>
          </p:grpSpPr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82E67DBB-A5E9-41D0-AD81-2E5A96C63C30}"/>
                  </a:ext>
                </a:extLst>
              </p:cNvPr>
              <p:cNvSpPr/>
              <p:nvPr/>
            </p:nvSpPr>
            <p:spPr>
              <a:xfrm rot="5400000">
                <a:off x="2778625" y="2337903"/>
                <a:ext cx="270287" cy="116938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EE4C98C7-102D-43E3-8A8A-EBDD00A20C24}"/>
                  </a:ext>
                </a:extLst>
              </p:cNvPr>
              <p:cNvSpPr/>
              <p:nvPr/>
            </p:nvSpPr>
            <p:spPr>
              <a:xfrm rot="5400000">
                <a:off x="2897017" y="2338368"/>
                <a:ext cx="269360" cy="116938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A3771002-DAED-4094-9EF7-53D5772216BA}"/>
                  </a:ext>
                </a:extLst>
              </p:cNvPr>
              <p:cNvSpPr/>
              <p:nvPr/>
            </p:nvSpPr>
            <p:spPr>
              <a:xfrm rot="5400000">
                <a:off x="3017433" y="2203224"/>
                <a:ext cx="270287" cy="116938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40853E50-7AE8-4F61-9B33-74DEA93FDC10}"/>
                  </a:ext>
                </a:extLst>
              </p:cNvPr>
              <p:cNvSpPr/>
              <p:nvPr/>
            </p:nvSpPr>
            <p:spPr>
              <a:xfrm rot="5400000">
                <a:off x="3132872" y="2338369"/>
                <a:ext cx="269360" cy="116938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EA25324E-AF4F-4D34-BDF2-5E1F38A3CE41}"/>
                  </a:ext>
                </a:extLst>
              </p:cNvPr>
              <p:cNvSpPr/>
              <p:nvPr/>
            </p:nvSpPr>
            <p:spPr>
              <a:xfrm rot="5400000">
                <a:off x="3245940" y="2337904"/>
                <a:ext cx="270287" cy="116938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7EA19ACF-180E-493C-BBE9-8D2FBA7F49FA}"/>
                  </a:ext>
                </a:extLst>
              </p:cNvPr>
              <p:cNvSpPr/>
              <p:nvPr/>
            </p:nvSpPr>
            <p:spPr>
              <a:xfrm rot="5400000">
                <a:off x="3364330" y="2463599"/>
                <a:ext cx="269360" cy="116938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B5615E43-015A-4E99-A858-2C6426B31A44}"/>
                  </a:ext>
                </a:extLst>
              </p:cNvPr>
              <p:cNvSpPr/>
              <p:nvPr/>
            </p:nvSpPr>
            <p:spPr>
              <a:xfrm rot="5400000">
                <a:off x="3481795" y="2337904"/>
                <a:ext cx="270287" cy="116938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AA51DCB2-2A69-4121-B76B-86520A16ED74}"/>
                  </a:ext>
                </a:extLst>
              </p:cNvPr>
              <p:cNvSpPr/>
              <p:nvPr/>
            </p:nvSpPr>
            <p:spPr>
              <a:xfrm rot="5400000">
                <a:off x="3600187" y="2338369"/>
                <a:ext cx="269360" cy="116938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429400A0-A2B0-4961-868F-F2AD030290DE}"/>
                  </a:ext>
                </a:extLst>
              </p:cNvPr>
              <p:cNvSpPr/>
              <p:nvPr/>
            </p:nvSpPr>
            <p:spPr>
              <a:xfrm rot="5400000">
                <a:off x="3724629" y="2202760"/>
                <a:ext cx="269360" cy="116938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57" name="연결선: 꺾임 56">
                <a:extLst>
                  <a:ext uri="{FF2B5EF4-FFF2-40B4-BE49-F238E27FC236}">
                    <a16:creationId xmlns:a16="http://schemas.microsoft.com/office/drawing/2014/main" id="{5F46DAB0-9362-4DC2-8DD3-139BE62FD5BF}"/>
                  </a:ext>
                </a:extLst>
              </p:cNvPr>
              <p:cNvCxnSpPr>
                <a:cxnSpLocks/>
                <a:stCxn id="48" idx="1"/>
                <a:endCxn id="50" idx="1"/>
              </p:cNvCxnSpPr>
              <p:nvPr/>
            </p:nvCxnSpPr>
            <p:spPr>
              <a:xfrm rot="5400000" flipH="1" flipV="1">
                <a:off x="2965833" y="2074486"/>
                <a:ext cx="134679" cy="238808"/>
              </a:xfrm>
              <a:prstGeom prst="bentConnector3">
                <a:avLst>
                  <a:gd name="adj1" fmla="val 211215"/>
                </a:avLst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연결선: 꺾임 57">
                <a:extLst>
                  <a:ext uri="{FF2B5EF4-FFF2-40B4-BE49-F238E27FC236}">
                    <a16:creationId xmlns:a16="http://schemas.microsoft.com/office/drawing/2014/main" id="{512F4FBE-0D34-4830-9BAF-4AFF5DE85115}"/>
                  </a:ext>
                </a:extLst>
              </p:cNvPr>
              <p:cNvCxnSpPr>
                <a:cxnSpLocks/>
                <a:stCxn id="51" idx="3"/>
                <a:endCxn id="53" idx="3"/>
              </p:cNvCxnSpPr>
              <p:nvPr/>
            </p:nvCxnSpPr>
            <p:spPr>
              <a:xfrm rot="16200000" flipH="1">
                <a:off x="3320665" y="2478404"/>
                <a:ext cx="125230" cy="231458"/>
              </a:xfrm>
              <a:prstGeom prst="bentConnector3">
                <a:avLst>
                  <a:gd name="adj1" fmla="val 222895"/>
                </a:avLst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연결선: 꺾임 58">
                <a:extLst>
                  <a:ext uri="{FF2B5EF4-FFF2-40B4-BE49-F238E27FC236}">
                    <a16:creationId xmlns:a16="http://schemas.microsoft.com/office/drawing/2014/main" id="{6704EDDD-C5C2-4633-B472-B84ADD4B6256}"/>
                  </a:ext>
                </a:extLst>
              </p:cNvPr>
              <p:cNvCxnSpPr>
                <a:cxnSpLocks/>
                <a:stCxn id="54" idx="1"/>
                <a:endCxn id="56" idx="1"/>
              </p:cNvCxnSpPr>
              <p:nvPr/>
            </p:nvCxnSpPr>
            <p:spPr>
              <a:xfrm rot="5400000" flipH="1" flipV="1">
                <a:off x="3670783" y="2072705"/>
                <a:ext cx="134680" cy="242371"/>
              </a:xfrm>
              <a:prstGeom prst="bentConnector3">
                <a:avLst>
                  <a:gd name="adj1" fmla="val 207842"/>
                </a:avLst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3AE2CB8C-8B7E-4071-9D8E-C4AF1B6F323B}"/>
                </a:ext>
              </a:extLst>
            </p:cNvPr>
            <p:cNvSpPr/>
            <p:nvPr/>
          </p:nvSpPr>
          <p:spPr>
            <a:xfrm>
              <a:off x="5305908" y="1244381"/>
              <a:ext cx="756101" cy="272619"/>
            </a:xfrm>
            <a:prstGeom prst="rect">
              <a:avLst/>
            </a:prstGeom>
            <a:solidFill>
              <a:schemeClr val="tx1">
                <a:lumMod val="40000"/>
                <a:lumOff val="6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b="1" dirty="0">
                  <a:solidFill>
                    <a:schemeClr val="tx1"/>
                  </a:solidFill>
                </a:rPr>
                <a:t>(train, label</a:t>
              </a:r>
              <a:r>
                <a:rPr lang="en-US" altLang="ko-KR" sz="1000" b="1" dirty="0">
                  <a:solidFill>
                    <a:schemeClr val="tx1"/>
                  </a:solidFill>
                </a:rPr>
                <a:t>)</a:t>
              </a:r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304" name="순서도: 대체 처리 303">
              <a:extLst>
                <a:ext uri="{FF2B5EF4-FFF2-40B4-BE49-F238E27FC236}">
                  <a16:creationId xmlns:a16="http://schemas.microsoft.com/office/drawing/2014/main" id="{E133BA17-F5CA-4737-9BCB-6394570A0024}"/>
                </a:ext>
              </a:extLst>
            </p:cNvPr>
            <p:cNvSpPr/>
            <p:nvPr/>
          </p:nvSpPr>
          <p:spPr>
            <a:xfrm>
              <a:off x="6299291" y="931114"/>
              <a:ext cx="1637713" cy="927815"/>
            </a:xfrm>
            <a:prstGeom prst="flowChartAlternateProcess">
              <a:avLst/>
            </a:prstGeom>
            <a:solidFill>
              <a:schemeClr val="tx1">
                <a:lumMod val="40000"/>
                <a:lumOff val="6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3" name="직사각형 252">
              <a:extLst>
                <a:ext uri="{FF2B5EF4-FFF2-40B4-BE49-F238E27FC236}">
                  <a16:creationId xmlns:a16="http://schemas.microsoft.com/office/drawing/2014/main" id="{14646A87-ABD0-40D8-AC29-0140CBAB3198}"/>
                </a:ext>
              </a:extLst>
            </p:cNvPr>
            <p:cNvSpPr/>
            <p:nvPr/>
          </p:nvSpPr>
          <p:spPr>
            <a:xfrm>
              <a:off x="6470516" y="1018690"/>
              <a:ext cx="527636" cy="287629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 dirty="0">
                  <a:solidFill>
                    <a:schemeClr val="tx1"/>
                  </a:solidFill>
                </a:rPr>
                <a:t>Batch</a:t>
              </a:r>
              <a:endParaRPr lang="ko-KR" altLang="en-US" sz="1050" b="1" dirty="0">
                <a:solidFill>
                  <a:schemeClr val="tx1"/>
                </a:solidFill>
              </a:endParaRPr>
            </a:p>
          </p:txBody>
        </p:sp>
        <p:sp>
          <p:nvSpPr>
            <p:cNvPr id="254" name="직사각형 253">
              <a:extLst>
                <a:ext uri="{FF2B5EF4-FFF2-40B4-BE49-F238E27FC236}">
                  <a16:creationId xmlns:a16="http://schemas.microsoft.com/office/drawing/2014/main" id="{F0E83C9B-0A69-4DEB-867D-3C69A1D8C3AA}"/>
                </a:ext>
              </a:extLst>
            </p:cNvPr>
            <p:cNvSpPr/>
            <p:nvPr/>
          </p:nvSpPr>
          <p:spPr>
            <a:xfrm>
              <a:off x="7196872" y="1018690"/>
              <a:ext cx="564883" cy="287629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</a:rPr>
                <a:t>Train</a:t>
              </a:r>
              <a:endParaRPr lang="ko-KR" altLang="en-US" sz="1050" b="1" dirty="0">
                <a:solidFill>
                  <a:schemeClr val="tx1"/>
                </a:solidFill>
              </a:endParaRPr>
            </a:p>
          </p:txBody>
        </p:sp>
        <p:sp>
          <p:nvSpPr>
            <p:cNvPr id="257" name="직사각형 256">
              <a:extLst>
                <a:ext uri="{FF2B5EF4-FFF2-40B4-BE49-F238E27FC236}">
                  <a16:creationId xmlns:a16="http://schemas.microsoft.com/office/drawing/2014/main" id="{7B9AE3EC-DDB0-4FD6-84E9-B1711E95F2DA}"/>
                </a:ext>
              </a:extLst>
            </p:cNvPr>
            <p:cNvSpPr/>
            <p:nvPr/>
          </p:nvSpPr>
          <p:spPr>
            <a:xfrm>
              <a:off x="6470515" y="1489971"/>
              <a:ext cx="1285021" cy="285122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b="1" dirty="0">
                  <a:solidFill>
                    <a:schemeClr val="tx1"/>
                  </a:solidFill>
                </a:rPr>
                <a:t> </a:t>
              </a:r>
              <a:endParaRPr lang="en-US" altLang="ko-KR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258" name="TextBox 257">
              <a:extLst>
                <a:ext uri="{FF2B5EF4-FFF2-40B4-BE49-F238E27FC236}">
                  <a16:creationId xmlns:a16="http://schemas.microsoft.com/office/drawing/2014/main" id="{BBB31A3E-6526-4BE5-80BE-D10CE532B5F9}"/>
                </a:ext>
              </a:extLst>
            </p:cNvPr>
            <p:cNvSpPr txBox="1"/>
            <p:nvPr/>
          </p:nvSpPr>
          <p:spPr>
            <a:xfrm>
              <a:off x="6442982" y="1453368"/>
              <a:ext cx="13918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900" b="1" dirty="0"/>
                <a:t>Append </a:t>
              </a:r>
            </a:p>
            <a:p>
              <a:pPr algn="ctr"/>
              <a:r>
                <a:rPr lang="en-US" altLang="ko-KR" sz="900" b="1" dirty="0"/>
                <a:t>Loss, accuracy</a:t>
              </a:r>
              <a:endParaRPr lang="ko-KR" altLang="en-US" sz="900" b="1" dirty="0"/>
            </a:p>
          </p:txBody>
        </p:sp>
        <p:cxnSp>
          <p:nvCxnSpPr>
            <p:cNvPr id="265" name="직선 화살표 연결선 264">
              <a:extLst>
                <a:ext uri="{FF2B5EF4-FFF2-40B4-BE49-F238E27FC236}">
                  <a16:creationId xmlns:a16="http://schemas.microsoft.com/office/drawing/2014/main" id="{207E2C4C-D98E-423B-BCEF-90D6144AEB8B}"/>
                </a:ext>
              </a:extLst>
            </p:cNvPr>
            <p:cNvCxnSpPr>
              <a:cxnSpLocks/>
              <a:stCxn id="253" idx="3"/>
              <a:endCxn id="254" idx="1"/>
            </p:cNvCxnSpPr>
            <p:nvPr/>
          </p:nvCxnSpPr>
          <p:spPr>
            <a:xfrm>
              <a:off x="6998152" y="1162505"/>
              <a:ext cx="19872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연결선: 꺾임 291">
              <a:extLst>
                <a:ext uri="{FF2B5EF4-FFF2-40B4-BE49-F238E27FC236}">
                  <a16:creationId xmlns:a16="http://schemas.microsoft.com/office/drawing/2014/main" id="{689DC38D-1981-4E71-95F9-DC95C025D5C3}"/>
                </a:ext>
              </a:extLst>
            </p:cNvPr>
            <p:cNvCxnSpPr>
              <a:cxnSpLocks/>
              <a:stCxn id="254" idx="3"/>
              <a:endCxn id="257" idx="1"/>
            </p:cNvCxnSpPr>
            <p:nvPr/>
          </p:nvCxnSpPr>
          <p:spPr>
            <a:xfrm flipH="1">
              <a:off x="6470515" y="1162505"/>
              <a:ext cx="1291240" cy="470027"/>
            </a:xfrm>
            <a:prstGeom prst="bentConnector5">
              <a:avLst>
                <a:gd name="adj1" fmla="val -7959"/>
                <a:gd name="adj2" fmla="val 50133"/>
                <a:gd name="adj3" fmla="val 108784"/>
              </a:avLst>
            </a:prstGeom>
            <a:ln w="2857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화살표 연결선 59">
              <a:extLst>
                <a:ext uri="{FF2B5EF4-FFF2-40B4-BE49-F238E27FC236}">
                  <a16:creationId xmlns:a16="http://schemas.microsoft.com/office/drawing/2014/main" id="{CEAA1A4E-3366-4F55-8565-4FD3E5346C62}"/>
                </a:ext>
              </a:extLst>
            </p:cNvPr>
            <p:cNvCxnSpPr>
              <a:cxnSpLocks/>
              <a:endCxn id="61" idx="1"/>
            </p:cNvCxnSpPr>
            <p:nvPr/>
          </p:nvCxnSpPr>
          <p:spPr>
            <a:xfrm>
              <a:off x="4973362" y="1380691"/>
              <a:ext cx="332546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연결선: 꺾임 263">
              <a:extLst>
                <a:ext uri="{FF2B5EF4-FFF2-40B4-BE49-F238E27FC236}">
                  <a16:creationId xmlns:a16="http://schemas.microsoft.com/office/drawing/2014/main" id="{B11F581F-384C-4ADA-91C8-6F167030DC93}"/>
                </a:ext>
              </a:extLst>
            </p:cNvPr>
            <p:cNvCxnSpPr>
              <a:cxnSpLocks/>
              <a:stCxn id="61" idx="3"/>
              <a:endCxn id="253" idx="1"/>
            </p:cNvCxnSpPr>
            <p:nvPr/>
          </p:nvCxnSpPr>
          <p:spPr>
            <a:xfrm flipV="1">
              <a:off x="6062009" y="1162505"/>
              <a:ext cx="408507" cy="218186"/>
            </a:xfrm>
            <a:prstGeom prst="bentConnector3">
              <a:avLst>
                <a:gd name="adj1" fmla="val 37679"/>
              </a:avLst>
            </a:prstGeom>
            <a:ln w="3810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7" name="순서도: 대체 처리 316">
              <a:extLst>
                <a:ext uri="{FF2B5EF4-FFF2-40B4-BE49-F238E27FC236}">
                  <a16:creationId xmlns:a16="http://schemas.microsoft.com/office/drawing/2014/main" id="{FB824ABE-D021-481C-BE1F-D0E8A1BD9C0C}"/>
                </a:ext>
              </a:extLst>
            </p:cNvPr>
            <p:cNvSpPr/>
            <p:nvPr/>
          </p:nvSpPr>
          <p:spPr>
            <a:xfrm>
              <a:off x="8281387" y="927313"/>
              <a:ext cx="1637713" cy="937144"/>
            </a:xfrm>
            <a:prstGeom prst="flowChartAlternateProcess">
              <a:avLst/>
            </a:prstGeom>
            <a:solidFill>
              <a:schemeClr val="bg1">
                <a:lumMod val="7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8" name="직사각형 317">
              <a:extLst>
                <a:ext uri="{FF2B5EF4-FFF2-40B4-BE49-F238E27FC236}">
                  <a16:creationId xmlns:a16="http://schemas.microsoft.com/office/drawing/2014/main" id="{10BDFC1D-A879-41CB-84DC-C4715F8F360A}"/>
                </a:ext>
              </a:extLst>
            </p:cNvPr>
            <p:cNvSpPr/>
            <p:nvPr/>
          </p:nvSpPr>
          <p:spPr>
            <a:xfrm>
              <a:off x="8468539" y="1007675"/>
              <a:ext cx="487971" cy="287629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b="1" dirty="0">
                <a:solidFill>
                  <a:schemeClr val="tx1"/>
                </a:solidFill>
              </a:endParaRPr>
            </a:p>
          </p:txBody>
        </p:sp>
        <p:sp>
          <p:nvSpPr>
            <p:cNvPr id="319" name="직사각형 318">
              <a:extLst>
                <a:ext uri="{FF2B5EF4-FFF2-40B4-BE49-F238E27FC236}">
                  <a16:creationId xmlns:a16="http://schemas.microsoft.com/office/drawing/2014/main" id="{9A893D3F-12A9-4F00-9485-0ECBDE62F33F}"/>
                </a:ext>
              </a:extLst>
            </p:cNvPr>
            <p:cNvSpPr/>
            <p:nvPr/>
          </p:nvSpPr>
          <p:spPr>
            <a:xfrm>
              <a:off x="9167162" y="1007675"/>
              <a:ext cx="592616" cy="287629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600" b="1" dirty="0">
                <a:solidFill>
                  <a:schemeClr val="tx1"/>
                </a:solidFill>
              </a:endParaRPr>
            </a:p>
          </p:txBody>
        </p:sp>
        <p:sp>
          <p:nvSpPr>
            <p:cNvPr id="320" name="직사각형 319">
              <a:extLst>
                <a:ext uri="{FF2B5EF4-FFF2-40B4-BE49-F238E27FC236}">
                  <a16:creationId xmlns:a16="http://schemas.microsoft.com/office/drawing/2014/main" id="{90548B2C-90E9-4F78-ACE8-FCE7169D873B}"/>
                </a:ext>
              </a:extLst>
            </p:cNvPr>
            <p:cNvSpPr/>
            <p:nvPr/>
          </p:nvSpPr>
          <p:spPr>
            <a:xfrm>
              <a:off x="8468538" y="1478956"/>
              <a:ext cx="1285021" cy="28512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b="1" dirty="0">
                  <a:solidFill>
                    <a:schemeClr val="tx1"/>
                  </a:solidFill>
                </a:rPr>
                <a:t> </a:t>
              </a:r>
              <a:endParaRPr lang="en-US" altLang="ko-KR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321" name="TextBox 320">
              <a:extLst>
                <a:ext uri="{FF2B5EF4-FFF2-40B4-BE49-F238E27FC236}">
                  <a16:creationId xmlns:a16="http://schemas.microsoft.com/office/drawing/2014/main" id="{5A6A2E13-7A3D-4281-83E4-AC30590E7D42}"/>
                </a:ext>
              </a:extLst>
            </p:cNvPr>
            <p:cNvSpPr txBox="1"/>
            <p:nvPr/>
          </p:nvSpPr>
          <p:spPr>
            <a:xfrm>
              <a:off x="8501610" y="1439981"/>
              <a:ext cx="12850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900" b="1" dirty="0"/>
                <a:t>Append </a:t>
              </a:r>
            </a:p>
            <a:p>
              <a:pPr algn="ctr"/>
              <a:r>
                <a:rPr lang="en-US" altLang="ko-KR" sz="900" b="1" dirty="0"/>
                <a:t>Loss, accuracy</a:t>
              </a:r>
              <a:endParaRPr lang="ko-KR" altLang="en-US" sz="900" b="1" dirty="0"/>
            </a:p>
          </p:txBody>
        </p:sp>
        <p:cxnSp>
          <p:nvCxnSpPr>
            <p:cNvPr id="322" name="직선 화살표 연결선 321">
              <a:extLst>
                <a:ext uri="{FF2B5EF4-FFF2-40B4-BE49-F238E27FC236}">
                  <a16:creationId xmlns:a16="http://schemas.microsoft.com/office/drawing/2014/main" id="{0F5BF26A-3BC6-4A19-AC2A-7A17DF83A6B6}"/>
                </a:ext>
              </a:extLst>
            </p:cNvPr>
            <p:cNvCxnSpPr>
              <a:cxnSpLocks/>
              <a:stCxn id="318" idx="3"/>
              <a:endCxn id="319" idx="1"/>
            </p:cNvCxnSpPr>
            <p:nvPr/>
          </p:nvCxnSpPr>
          <p:spPr>
            <a:xfrm>
              <a:off x="8956510" y="1151490"/>
              <a:ext cx="210652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연결선: 꺾임 322">
              <a:extLst>
                <a:ext uri="{FF2B5EF4-FFF2-40B4-BE49-F238E27FC236}">
                  <a16:creationId xmlns:a16="http://schemas.microsoft.com/office/drawing/2014/main" id="{48921278-DA4B-48B8-91C7-ACC3AAEFAB20}"/>
                </a:ext>
              </a:extLst>
            </p:cNvPr>
            <p:cNvCxnSpPr>
              <a:cxnSpLocks/>
              <a:stCxn id="319" idx="3"/>
              <a:endCxn id="320" idx="1"/>
            </p:cNvCxnSpPr>
            <p:nvPr/>
          </p:nvCxnSpPr>
          <p:spPr>
            <a:xfrm flipH="1">
              <a:off x="8468538" y="1151490"/>
              <a:ext cx="1291240" cy="470027"/>
            </a:xfrm>
            <a:prstGeom prst="bentConnector5">
              <a:avLst>
                <a:gd name="adj1" fmla="val -6659"/>
                <a:gd name="adj2" fmla="val 50133"/>
                <a:gd name="adj3" fmla="val 108608"/>
              </a:avLst>
            </a:prstGeom>
            <a:ln w="2857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6" name="TextBox 325">
              <a:extLst>
                <a:ext uri="{FF2B5EF4-FFF2-40B4-BE49-F238E27FC236}">
                  <a16:creationId xmlns:a16="http://schemas.microsoft.com/office/drawing/2014/main" id="{5B78E15C-3C97-4C0B-AE93-B78F1D107840}"/>
                </a:ext>
              </a:extLst>
            </p:cNvPr>
            <p:cNvSpPr txBox="1"/>
            <p:nvPr/>
          </p:nvSpPr>
          <p:spPr>
            <a:xfrm>
              <a:off x="9069063" y="1042746"/>
              <a:ext cx="81603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900" b="1" dirty="0"/>
                <a:t>Inference</a:t>
              </a:r>
              <a:endParaRPr lang="ko-KR" altLang="en-US" sz="900" b="1" dirty="0"/>
            </a:p>
          </p:txBody>
        </p:sp>
        <p:sp>
          <p:nvSpPr>
            <p:cNvPr id="327" name="TextBox 326">
              <a:extLst>
                <a:ext uri="{FF2B5EF4-FFF2-40B4-BE49-F238E27FC236}">
                  <a16:creationId xmlns:a16="http://schemas.microsoft.com/office/drawing/2014/main" id="{BC317DCF-3720-4EE9-9D88-B6EBAD2719AE}"/>
                </a:ext>
              </a:extLst>
            </p:cNvPr>
            <p:cNvSpPr txBox="1"/>
            <p:nvPr/>
          </p:nvSpPr>
          <p:spPr>
            <a:xfrm>
              <a:off x="8440155" y="1048218"/>
              <a:ext cx="55634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900" b="1" dirty="0"/>
                <a:t>Batch</a:t>
              </a:r>
              <a:endParaRPr lang="ko-KR" altLang="en-US" sz="900" b="1" dirty="0"/>
            </a:p>
          </p:txBody>
        </p:sp>
        <p:cxnSp>
          <p:nvCxnSpPr>
            <p:cNvPr id="342" name="직선 화살표 연결선 341">
              <a:extLst>
                <a:ext uri="{FF2B5EF4-FFF2-40B4-BE49-F238E27FC236}">
                  <a16:creationId xmlns:a16="http://schemas.microsoft.com/office/drawing/2014/main" id="{B25B384E-4C83-4FE9-A9CF-2A725A5D134F}"/>
                </a:ext>
              </a:extLst>
            </p:cNvPr>
            <p:cNvCxnSpPr>
              <a:cxnSpLocks/>
              <a:stCxn id="304" idx="3"/>
              <a:endCxn id="317" idx="1"/>
            </p:cNvCxnSpPr>
            <p:nvPr/>
          </p:nvCxnSpPr>
          <p:spPr>
            <a:xfrm>
              <a:off x="7937004" y="1395022"/>
              <a:ext cx="344383" cy="86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05" name="그룹 704">
            <a:extLst>
              <a:ext uri="{FF2B5EF4-FFF2-40B4-BE49-F238E27FC236}">
                <a16:creationId xmlns:a16="http://schemas.microsoft.com/office/drawing/2014/main" id="{E6C8F742-F8CE-43FC-81DA-D0C5D67027ED}"/>
              </a:ext>
            </a:extLst>
          </p:cNvPr>
          <p:cNvGrpSpPr/>
          <p:nvPr/>
        </p:nvGrpSpPr>
        <p:grpSpPr>
          <a:xfrm>
            <a:off x="4081906" y="2261385"/>
            <a:ext cx="6057299" cy="1117531"/>
            <a:chOff x="4081906" y="2261385"/>
            <a:chExt cx="6057299" cy="1117531"/>
          </a:xfrm>
        </p:grpSpPr>
        <p:sp>
          <p:nvSpPr>
            <p:cNvPr id="525" name="순서도: 대체 처리 524">
              <a:extLst>
                <a:ext uri="{FF2B5EF4-FFF2-40B4-BE49-F238E27FC236}">
                  <a16:creationId xmlns:a16="http://schemas.microsoft.com/office/drawing/2014/main" id="{0B0F1212-FC0D-424F-B3EB-9916F7762490}"/>
                </a:ext>
              </a:extLst>
            </p:cNvPr>
            <p:cNvSpPr/>
            <p:nvPr/>
          </p:nvSpPr>
          <p:spPr>
            <a:xfrm>
              <a:off x="4081906" y="2261385"/>
              <a:ext cx="6057299" cy="1117531"/>
            </a:xfrm>
            <a:prstGeom prst="flowChartAlternateProcess">
              <a:avLst/>
            </a:prstGeom>
            <a:solidFill>
              <a:schemeClr val="tx1">
                <a:lumMod val="20000"/>
                <a:lumOff val="8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26" name="그룹 525">
              <a:extLst>
                <a:ext uri="{FF2B5EF4-FFF2-40B4-BE49-F238E27FC236}">
                  <a16:creationId xmlns:a16="http://schemas.microsoft.com/office/drawing/2014/main" id="{DD992202-A49B-4CCA-ADA3-4ABCC6992139}"/>
                </a:ext>
              </a:extLst>
            </p:cNvPr>
            <p:cNvGrpSpPr/>
            <p:nvPr/>
          </p:nvGrpSpPr>
          <p:grpSpPr>
            <a:xfrm>
              <a:off x="4145846" y="2542360"/>
              <a:ext cx="756101" cy="530199"/>
              <a:chOff x="2855300" y="2126549"/>
              <a:chExt cx="1062478" cy="530199"/>
            </a:xfrm>
          </p:grpSpPr>
          <p:sp>
            <p:nvSpPr>
              <p:cNvPr id="547" name="직사각형 546">
                <a:extLst>
                  <a:ext uri="{FF2B5EF4-FFF2-40B4-BE49-F238E27FC236}">
                    <a16:creationId xmlns:a16="http://schemas.microsoft.com/office/drawing/2014/main" id="{63221F98-99F9-42A7-A3AC-64F1EE68FEEE}"/>
                  </a:ext>
                </a:extLst>
              </p:cNvPr>
              <p:cNvSpPr/>
              <p:nvPr/>
            </p:nvSpPr>
            <p:spPr>
              <a:xfrm rot="5400000">
                <a:off x="2778625" y="2337903"/>
                <a:ext cx="270287" cy="116938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48" name="직사각형 547">
                <a:extLst>
                  <a:ext uri="{FF2B5EF4-FFF2-40B4-BE49-F238E27FC236}">
                    <a16:creationId xmlns:a16="http://schemas.microsoft.com/office/drawing/2014/main" id="{06E0317E-A471-4F2F-910D-80C07CC7A134}"/>
                  </a:ext>
                </a:extLst>
              </p:cNvPr>
              <p:cNvSpPr/>
              <p:nvPr/>
            </p:nvSpPr>
            <p:spPr>
              <a:xfrm rot="5400000">
                <a:off x="2897017" y="2338368"/>
                <a:ext cx="269360" cy="116938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49" name="직사각형 548">
                <a:extLst>
                  <a:ext uri="{FF2B5EF4-FFF2-40B4-BE49-F238E27FC236}">
                    <a16:creationId xmlns:a16="http://schemas.microsoft.com/office/drawing/2014/main" id="{A74CBC0D-8AE3-46A6-90B1-1565C5BD4EB5}"/>
                  </a:ext>
                </a:extLst>
              </p:cNvPr>
              <p:cNvSpPr/>
              <p:nvPr/>
            </p:nvSpPr>
            <p:spPr>
              <a:xfrm rot="5400000">
                <a:off x="3017433" y="2203224"/>
                <a:ext cx="270287" cy="116938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50" name="직사각형 549">
                <a:extLst>
                  <a:ext uri="{FF2B5EF4-FFF2-40B4-BE49-F238E27FC236}">
                    <a16:creationId xmlns:a16="http://schemas.microsoft.com/office/drawing/2014/main" id="{A59DDB63-B397-45A7-A98F-61D2D964271D}"/>
                  </a:ext>
                </a:extLst>
              </p:cNvPr>
              <p:cNvSpPr/>
              <p:nvPr/>
            </p:nvSpPr>
            <p:spPr>
              <a:xfrm rot="5400000">
                <a:off x="3132872" y="2338369"/>
                <a:ext cx="269360" cy="116938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51" name="직사각형 550">
                <a:extLst>
                  <a:ext uri="{FF2B5EF4-FFF2-40B4-BE49-F238E27FC236}">
                    <a16:creationId xmlns:a16="http://schemas.microsoft.com/office/drawing/2014/main" id="{DF060AAF-AF57-4B9C-B633-EAA16D26A944}"/>
                  </a:ext>
                </a:extLst>
              </p:cNvPr>
              <p:cNvSpPr/>
              <p:nvPr/>
            </p:nvSpPr>
            <p:spPr>
              <a:xfrm rot="5400000">
                <a:off x="3245940" y="2337904"/>
                <a:ext cx="270287" cy="116938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52" name="직사각형 551">
                <a:extLst>
                  <a:ext uri="{FF2B5EF4-FFF2-40B4-BE49-F238E27FC236}">
                    <a16:creationId xmlns:a16="http://schemas.microsoft.com/office/drawing/2014/main" id="{5E0307D7-02D0-46F1-B1A7-BF6D8A8AE73B}"/>
                  </a:ext>
                </a:extLst>
              </p:cNvPr>
              <p:cNvSpPr/>
              <p:nvPr/>
            </p:nvSpPr>
            <p:spPr>
              <a:xfrm rot="5400000">
                <a:off x="3364330" y="2463599"/>
                <a:ext cx="269360" cy="116938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53" name="직사각형 552">
                <a:extLst>
                  <a:ext uri="{FF2B5EF4-FFF2-40B4-BE49-F238E27FC236}">
                    <a16:creationId xmlns:a16="http://schemas.microsoft.com/office/drawing/2014/main" id="{BDA60888-C292-4896-9C28-448FB1A0C36E}"/>
                  </a:ext>
                </a:extLst>
              </p:cNvPr>
              <p:cNvSpPr/>
              <p:nvPr/>
            </p:nvSpPr>
            <p:spPr>
              <a:xfrm rot="5400000">
                <a:off x="3481795" y="2337904"/>
                <a:ext cx="270287" cy="116938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54" name="직사각형 553">
                <a:extLst>
                  <a:ext uri="{FF2B5EF4-FFF2-40B4-BE49-F238E27FC236}">
                    <a16:creationId xmlns:a16="http://schemas.microsoft.com/office/drawing/2014/main" id="{E11FB26D-B6D6-4E47-BF85-0096CD530A4D}"/>
                  </a:ext>
                </a:extLst>
              </p:cNvPr>
              <p:cNvSpPr/>
              <p:nvPr/>
            </p:nvSpPr>
            <p:spPr>
              <a:xfrm rot="5400000">
                <a:off x="3600187" y="2338369"/>
                <a:ext cx="269360" cy="116938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55" name="직사각형 554">
                <a:extLst>
                  <a:ext uri="{FF2B5EF4-FFF2-40B4-BE49-F238E27FC236}">
                    <a16:creationId xmlns:a16="http://schemas.microsoft.com/office/drawing/2014/main" id="{56058158-884A-41DC-9DE2-A9D0B6F0EB67}"/>
                  </a:ext>
                </a:extLst>
              </p:cNvPr>
              <p:cNvSpPr/>
              <p:nvPr/>
            </p:nvSpPr>
            <p:spPr>
              <a:xfrm rot="5400000">
                <a:off x="3724629" y="2202760"/>
                <a:ext cx="269360" cy="116938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556" name="연결선: 꺾임 555">
                <a:extLst>
                  <a:ext uri="{FF2B5EF4-FFF2-40B4-BE49-F238E27FC236}">
                    <a16:creationId xmlns:a16="http://schemas.microsoft.com/office/drawing/2014/main" id="{5107DD59-6B3E-4FD8-88C9-7254ADD2B6C3}"/>
                  </a:ext>
                </a:extLst>
              </p:cNvPr>
              <p:cNvCxnSpPr>
                <a:cxnSpLocks/>
                <a:stCxn id="547" idx="1"/>
                <a:endCxn id="549" idx="1"/>
              </p:cNvCxnSpPr>
              <p:nvPr/>
            </p:nvCxnSpPr>
            <p:spPr>
              <a:xfrm rot="5400000" flipH="1" flipV="1">
                <a:off x="2965833" y="2074486"/>
                <a:ext cx="134679" cy="238808"/>
              </a:xfrm>
              <a:prstGeom prst="bentConnector3">
                <a:avLst>
                  <a:gd name="adj1" fmla="val 211215"/>
                </a:avLst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7" name="연결선: 꺾임 556">
                <a:extLst>
                  <a:ext uri="{FF2B5EF4-FFF2-40B4-BE49-F238E27FC236}">
                    <a16:creationId xmlns:a16="http://schemas.microsoft.com/office/drawing/2014/main" id="{29938ECC-4ACC-479E-B2BF-8902D6BAE0AE}"/>
                  </a:ext>
                </a:extLst>
              </p:cNvPr>
              <p:cNvCxnSpPr>
                <a:cxnSpLocks/>
                <a:stCxn id="550" idx="3"/>
                <a:endCxn id="552" idx="3"/>
              </p:cNvCxnSpPr>
              <p:nvPr/>
            </p:nvCxnSpPr>
            <p:spPr>
              <a:xfrm rot="16200000" flipH="1">
                <a:off x="3320665" y="2478404"/>
                <a:ext cx="125230" cy="231458"/>
              </a:xfrm>
              <a:prstGeom prst="bentConnector3">
                <a:avLst>
                  <a:gd name="adj1" fmla="val 222895"/>
                </a:avLst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8" name="연결선: 꺾임 557">
                <a:extLst>
                  <a:ext uri="{FF2B5EF4-FFF2-40B4-BE49-F238E27FC236}">
                    <a16:creationId xmlns:a16="http://schemas.microsoft.com/office/drawing/2014/main" id="{B73819D0-F4C0-4EA6-9CC1-02AA52EE8374}"/>
                  </a:ext>
                </a:extLst>
              </p:cNvPr>
              <p:cNvCxnSpPr>
                <a:cxnSpLocks/>
                <a:stCxn id="553" idx="1"/>
                <a:endCxn id="555" idx="1"/>
              </p:cNvCxnSpPr>
              <p:nvPr/>
            </p:nvCxnSpPr>
            <p:spPr>
              <a:xfrm rot="5400000" flipH="1" flipV="1">
                <a:off x="3670783" y="2072705"/>
                <a:ext cx="134680" cy="242371"/>
              </a:xfrm>
              <a:prstGeom prst="bentConnector3">
                <a:avLst>
                  <a:gd name="adj1" fmla="val 207842"/>
                </a:avLst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27" name="직사각형 526">
              <a:extLst>
                <a:ext uri="{FF2B5EF4-FFF2-40B4-BE49-F238E27FC236}">
                  <a16:creationId xmlns:a16="http://schemas.microsoft.com/office/drawing/2014/main" id="{13F01CD8-1244-4F32-9BD0-16C38B1CF29F}"/>
                </a:ext>
              </a:extLst>
            </p:cNvPr>
            <p:cNvSpPr/>
            <p:nvPr/>
          </p:nvSpPr>
          <p:spPr>
            <a:xfrm>
              <a:off x="5317044" y="2666889"/>
              <a:ext cx="756101" cy="272619"/>
            </a:xfrm>
            <a:prstGeom prst="rect">
              <a:avLst/>
            </a:prstGeom>
            <a:solidFill>
              <a:schemeClr val="tx1">
                <a:lumMod val="40000"/>
                <a:lumOff val="6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b="1" dirty="0">
                  <a:solidFill>
                    <a:schemeClr val="tx1"/>
                  </a:solidFill>
                </a:rPr>
                <a:t>(train, label</a:t>
              </a:r>
              <a:r>
                <a:rPr lang="en-US" altLang="ko-KR" sz="1000" b="1" dirty="0">
                  <a:solidFill>
                    <a:schemeClr val="tx1"/>
                  </a:solidFill>
                </a:rPr>
                <a:t>)</a:t>
              </a:r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528" name="순서도: 대체 처리 527">
              <a:extLst>
                <a:ext uri="{FF2B5EF4-FFF2-40B4-BE49-F238E27FC236}">
                  <a16:creationId xmlns:a16="http://schemas.microsoft.com/office/drawing/2014/main" id="{DC44B585-7FEC-4BF7-9383-D80C19B6ECAB}"/>
                </a:ext>
              </a:extLst>
            </p:cNvPr>
            <p:cNvSpPr/>
            <p:nvPr/>
          </p:nvSpPr>
          <p:spPr>
            <a:xfrm>
              <a:off x="6310427" y="2353622"/>
              <a:ext cx="1637713" cy="927815"/>
            </a:xfrm>
            <a:prstGeom prst="flowChartAlternateProcess">
              <a:avLst/>
            </a:prstGeom>
            <a:solidFill>
              <a:schemeClr val="tx1">
                <a:lumMod val="40000"/>
                <a:lumOff val="6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9" name="직사각형 528">
              <a:extLst>
                <a:ext uri="{FF2B5EF4-FFF2-40B4-BE49-F238E27FC236}">
                  <a16:creationId xmlns:a16="http://schemas.microsoft.com/office/drawing/2014/main" id="{D17BE222-A94A-4351-B8E0-51A9B0413C32}"/>
                </a:ext>
              </a:extLst>
            </p:cNvPr>
            <p:cNvSpPr/>
            <p:nvPr/>
          </p:nvSpPr>
          <p:spPr>
            <a:xfrm>
              <a:off x="6481652" y="2441198"/>
              <a:ext cx="527636" cy="287629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 dirty="0">
                  <a:solidFill>
                    <a:schemeClr val="tx1"/>
                  </a:solidFill>
                </a:rPr>
                <a:t>Batch</a:t>
              </a:r>
              <a:endParaRPr lang="ko-KR" altLang="en-US" sz="1050" b="1" dirty="0">
                <a:solidFill>
                  <a:schemeClr val="tx1"/>
                </a:solidFill>
              </a:endParaRPr>
            </a:p>
          </p:txBody>
        </p:sp>
        <p:sp>
          <p:nvSpPr>
            <p:cNvPr id="530" name="직사각형 529">
              <a:extLst>
                <a:ext uri="{FF2B5EF4-FFF2-40B4-BE49-F238E27FC236}">
                  <a16:creationId xmlns:a16="http://schemas.microsoft.com/office/drawing/2014/main" id="{98351960-512A-4B47-B7AC-4FE72532DD3F}"/>
                </a:ext>
              </a:extLst>
            </p:cNvPr>
            <p:cNvSpPr/>
            <p:nvPr/>
          </p:nvSpPr>
          <p:spPr>
            <a:xfrm>
              <a:off x="7208008" y="2441198"/>
              <a:ext cx="564883" cy="287629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</a:rPr>
                <a:t>Train</a:t>
              </a:r>
              <a:endParaRPr lang="ko-KR" altLang="en-US" sz="1050" b="1" dirty="0">
                <a:solidFill>
                  <a:schemeClr val="tx1"/>
                </a:solidFill>
              </a:endParaRPr>
            </a:p>
          </p:txBody>
        </p:sp>
        <p:sp>
          <p:nvSpPr>
            <p:cNvPr id="531" name="직사각형 530">
              <a:extLst>
                <a:ext uri="{FF2B5EF4-FFF2-40B4-BE49-F238E27FC236}">
                  <a16:creationId xmlns:a16="http://schemas.microsoft.com/office/drawing/2014/main" id="{57EF2BFE-808C-44F4-B817-A433A230B72C}"/>
                </a:ext>
              </a:extLst>
            </p:cNvPr>
            <p:cNvSpPr/>
            <p:nvPr/>
          </p:nvSpPr>
          <p:spPr>
            <a:xfrm>
              <a:off x="6481651" y="2912479"/>
              <a:ext cx="1285021" cy="285122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b="1" dirty="0">
                  <a:solidFill>
                    <a:schemeClr val="tx1"/>
                  </a:solidFill>
                </a:rPr>
                <a:t> </a:t>
              </a:r>
              <a:endParaRPr lang="en-US" altLang="ko-KR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532" name="TextBox 531">
              <a:extLst>
                <a:ext uri="{FF2B5EF4-FFF2-40B4-BE49-F238E27FC236}">
                  <a16:creationId xmlns:a16="http://schemas.microsoft.com/office/drawing/2014/main" id="{F4B231B4-CCE4-49B6-A371-4DDEE897DCEC}"/>
                </a:ext>
              </a:extLst>
            </p:cNvPr>
            <p:cNvSpPr txBox="1"/>
            <p:nvPr/>
          </p:nvSpPr>
          <p:spPr>
            <a:xfrm>
              <a:off x="6454118" y="2875876"/>
              <a:ext cx="13918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900" b="1" dirty="0"/>
                <a:t>Append </a:t>
              </a:r>
            </a:p>
            <a:p>
              <a:pPr algn="ctr"/>
              <a:r>
                <a:rPr lang="en-US" altLang="ko-KR" sz="900" b="1" dirty="0"/>
                <a:t>Loss, accuracy</a:t>
              </a:r>
              <a:endParaRPr lang="ko-KR" altLang="en-US" sz="900" b="1" dirty="0"/>
            </a:p>
          </p:txBody>
        </p:sp>
        <p:cxnSp>
          <p:nvCxnSpPr>
            <p:cNvPr id="533" name="직선 화살표 연결선 532">
              <a:extLst>
                <a:ext uri="{FF2B5EF4-FFF2-40B4-BE49-F238E27FC236}">
                  <a16:creationId xmlns:a16="http://schemas.microsoft.com/office/drawing/2014/main" id="{5AD02583-BC2B-46C9-BF49-70EFEB9BB471}"/>
                </a:ext>
              </a:extLst>
            </p:cNvPr>
            <p:cNvCxnSpPr>
              <a:cxnSpLocks/>
              <a:stCxn id="529" idx="3"/>
              <a:endCxn id="530" idx="1"/>
            </p:cNvCxnSpPr>
            <p:nvPr/>
          </p:nvCxnSpPr>
          <p:spPr>
            <a:xfrm>
              <a:off x="7009288" y="2585013"/>
              <a:ext cx="19872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4" name="연결선: 꺾임 533">
              <a:extLst>
                <a:ext uri="{FF2B5EF4-FFF2-40B4-BE49-F238E27FC236}">
                  <a16:creationId xmlns:a16="http://schemas.microsoft.com/office/drawing/2014/main" id="{A4B994F5-8110-4180-A059-5F2D45264649}"/>
                </a:ext>
              </a:extLst>
            </p:cNvPr>
            <p:cNvCxnSpPr>
              <a:cxnSpLocks/>
              <a:stCxn id="530" idx="3"/>
              <a:endCxn id="531" idx="1"/>
            </p:cNvCxnSpPr>
            <p:nvPr/>
          </p:nvCxnSpPr>
          <p:spPr>
            <a:xfrm flipH="1">
              <a:off x="6481651" y="2585013"/>
              <a:ext cx="1291240" cy="470027"/>
            </a:xfrm>
            <a:prstGeom prst="bentConnector5">
              <a:avLst>
                <a:gd name="adj1" fmla="val -7959"/>
                <a:gd name="adj2" fmla="val 50133"/>
                <a:gd name="adj3" fmla="val 109276"/>
              </a:avLst>
            </a:prstGeom>
            <a:ln w="2857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5" name="직선 화살표 연결선 534">
              <a:extLst>
                <a:ext uri="{FF2B5EF4-FFF2-40B4-BE49-F238E27FC236}">
                  <a16:creationId xmlns:a16="http://schemas.microsoft.com/office/drawing/2014/main" id="{C8C87CA6-5784-44A6-BFF7-0AF064A37B96}"/>
                </a:ext>
              </a:extLst>
            </p:cNvPr>
            <p:cNvCxnSpPr>
              <a:cxnSpLocks/>
              <a:endCxn id="527" idx="1"/>
            </p:cNvCxnSpPr>
            <p:nvPr/>
          </p:nvCxnSpPr>
          <p:spPr>
            <a:xfrm>
              <a:off x="4984498" y="2803199"/>
              <a:ext cx="332546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6" name="연결선: 꺾임 535">
              <a:extLst>
                <a:ext uri="{FF2B5EF4-FFF2-40B4-BE49-F238E27FC236}">
                  <a16:creationId xmlns:a16="http://schemas.microsoft.com/office/drawing/2014/main" id="{E81D9B8D-68BF-4494-9B89-7EDE86A73EF9}"/>
                </a:ext>
              </a:extLst>
            </p:cNvPr>
            <p:cNvCxnSpPr>
              <a:cxnSpLocks/>
              <a:stCxn id="527" idx="3"/>
              <a:endCxn id="529" idx="1"/>
            </p:cNvCxnSpPr>
            <p:nvPr/>
          </p:nvCxnSpPr>
          <p:spPr>
            <a:xfrm flipV="1">
              <a:off x="6073145" y="2585013"/>
              <a:ext cx="408507" cy="218186"/>
            </a:xfrm>
            <a:prstGeom prst="bentConnector3">
              <a:avLst>
                <a:gd name="adj1" fmla="val 37679"/>
              </a:avLst>
            </a:prstGeom>
            <a:ln w="3810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7" name="순서도: 대체 처리 536">
              <a:extLst>
                <a:ext uri="{FF2B5EF4-FFF2-40B4-BE49-F238E27FC236}">
                  <a16:creationId xmlns:a16="http://schemas.microsoft.com/office/drawing/2014/main" id="{531CB473-1440-42C7-921A-B4C32A28CD28}"/>
                </a:ext>
              </a:extLst>
            </p:cNvPr>
            <p:cNvSpPr/>
            <p:nvPr/>
          </p:nvSpPr>
          <p:spPr>
            <a:xfrm>
              <a:off x="8292523" y="2349821"/>
              <a:ext cx="1637713" cy="937144"/>
            </a:xfrm>
            <a:prstGeom prst="flowChartAlternateProcess">
              <a:avLst/>
            </a:prstGeom>
            <a:solidFill>
              <a:schemeClr val="bg1">
                <a:lumMod val="7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8" name="직사각형 537">
              <a:extLst>
                <a:ext uri="{FF2B5EF4-FFF2-40B4-BE49-F238E27FC236}">
                  <a16:creationId xmlns:a16="http://schemas.microsoft.com/office/drawing/2014/main" id="{A592C321-BA66-489A-B21E-844830CDF7A3}"/>
                </a:ext>
              </a:extLst>
            </p:cNvPr>
            <p:cNvSpPr/>
            <p:nvPr/>
          </p:nvSpPr>
          <p:spPr>
            <a:xfrm>
              <a:off x="8479675" y="2430183"/>
              <a:ext cx="487971" cy="287629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b="1" dirty="0">
                <a:solidFill>
                  <a:schemeClr val="tx1"/>
                </a:solidFill>
              </a:endParaRPr>
            </a:p>
          </p:txBody>
        </p:sp>
        <p:sp>
          <p:nvSpPr>
            <p:cNvPr id="539" name="직사각형 538">
              <a:extLst>
                <a:ext uri="{FF2B5EF4-FFF2-40B4-BE49-F238E27FC236}">
                  <a16:creationId xmlns:a16="http://schemas.microsoft.com/office/drawing/2014/main" id="{B883E8F8-B1F7-4F20-BF07-39D21C92E82B}"/>
                </a:ext>
              </a:extLst>
            </p:cNvPr>
            <p:cNvSpPr/>
            <p:nvPr/>
          </p:nvSpPr>
          <p:spPr>
            <a:xfrm>
              <a:off x="9178298" y="2430183"/>
              <a:ext cx="592616" cy="287629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600" b="1" dirty="0">
                <a:solidFill>
                  <a:schemeClr val="tx1"/>
                </a:solidFill>
              </a:endParaRPr>
            </a:p>
          </p:txBody>
        </p:sp>
        <p:sp>
          <p:nvSpPr>
            <p:cNvPr id="540" name="직사각형 539">
              <a:extLst>
                <a:ext uri="{FF2B5EF4-FFF2-40B4-BE49-F238E27FC236}">
                  <a16:creationId xmlns:a16="http://schemas.microsoft.com/office/drawing/2014/main" id="{8A730E2D-1053-4DDA-94C1-11F7B39AFE81}"/>
                </a:ext>
              </a:extLst>
            </p:cNvPr>
            <p:cNvSpPr/>
            <p:nvPr/>
          </p:nvSpPr>
          <p:spPr>
            <a:xfrm>
              <a:off x="8479674" y="2901464"/>
              <a:ext cx="1285021" cy="28512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b="1" dirty="0">
                  <a:solidFill>
                    <a:schemeClr val="tx1"/>
                  </a:solidFill>
                </a:rPr>
                <a:t> </a:t>
              </a:r>
              <a:endParaRPr lang="en-US" altLang="ko-KR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541" name="TextBox 540">
              <a:extLst>
                <a:ext uri="{FF2B5EF4-FFF2-40B4-BE49-F238E27FC236}">
                  <a16:creationId xmlns:a16="http://schemas.microsoft.com/office/drawing/2014/main" id="{89D452A8-31F9-4FEC-B0F1-2358C68DA779}"/>
                </a:ext>
              </a:extLst>
            </p:cNvPr>
            <p:cNvSpPr txBox="1"/>
            <p:nvPr/>
          </p:nvSpPr>
          <p:spPr>
            <a:xfrm>
              <a:off x="8550436" y="2864423"/>
              <a:ext cx="1183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900" b="1" dirty="0"/>
                <a:t>Append </a:t>
              </a:r>
            </a:p>
            <a:p>
              <a:pPr algn="ctr"/>
              <a:r>
                <a:rPr lang="en-US" altLang="ko-KR" sz="900" b="1" dirty="0"/>
                <a:t>Loss, accuracy</a:t>
              </a:r>
              <a:endParaRPr lang="ko-KR" altLang="en-US" sz="900" b="1" dirty="0"/>
            </a:p>
          </p:txBody>
        </p:sp>
        <p:cxnSp>
          <p:nvCxnSpPr>
            <p:cNvPr id="542" name="직선 화살표 연결선 541">
              <a:extLst>
                <a:ext uri="{FF2B5EF4-FFF2-40B4-BE49-F238E27FC236}">
                  <a16:creationId xmlns:a16="http://schemas.microsoft.com/office/drawing/2014/main" id="{BAF979BE-AA9F-42DA-8378-B2AE412496EE}"/>
                </a:ext>
              </a:extLst>
            </p:cNvPr>
            <p:cNvCxnSpPr>
              <a:cxnSpLocks/>
              <a:stCxn id="538" idx="3"/>
              <a:endCxn id="539" idx="1"/>
            </p:cNvCxnSpPr>
            <p:nvPr/>
          </p:nvCxnSpPr>
          <p:spPr>
            <a:xfrm>
              <a:off x="8967646" y="2573998"/>
              <a:ext cx="210652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3" name="연결선: 꺾임 542">
              <a:extLst>
                <a:ext uri="{FF2B5EF4-FFF2-40B4-BE49-F238E27FC236}">
                  <a16:creationId xmlns:a16="http://schemas.microsoft.com/office/drawing/2014/main" id="{3C6774CB-905B-4594-9DCF-A01296EB8B6B}"/>
                </a:ext>
              </a:extLst>
            </p:cNvPr>
            <p:cNvCxnSpPr>
              <a:cxnSpLocks/>
              <a:stCxn id="539" idx="3"/>
              <a:endCxn id="540" idx="1"/>
            </p:cNvCxnSpPr>
            <p:nvPr/>
          </p:nvCxnSpPr>
          <p:spPr>
            <a:xfrm flipH="1">
              <a:off x="8479674" y="2573998"/>
              <a:ext cx="1291240" cy="470027"/>
            </a:xfrm>
            <a:prstGeom prst="bentConnector5">
              <a:avLst>
                <a:gd name="adj1" fmla="val -6659"/>
                <a:gd name="adj2" fmla="val 50133"/>
                <a:gd name="adj3" fmla="val 108608"/>
              </a:avLst>
            </a:prstGeom>
            <a:ln w="2857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4" name="TextBox 543">
              <a:extLst>
                <a:ext uri="{FF2B5EF4-FFF2-40B4-BE49-F238E27FC236}">
                  <a16:creationId xmlns:a16="http://schemas.microsoft.com/office/drawing/2014/main" id="{72F8D31D-695C-437F-8082-0B58659E710E}"/>
                </a:ext>
              </a:extLst>
            </p:cNvPr>
            <p:cNvSpPr txBox="1"/>
            <p:nvPr/>
          </p:nvSpPr>
          <p:spPr>
            <a:xfrm>
              <a:off x="9080199" y="2465254"/>
              <a:ext cx="81603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900" b="1" dirty="0"/>
                <a:t>Inference</a:t>
              </a:r>
              <a:endParaRPr lang="ko-KR" altLang="en-US" sz="900" b="1" dirty="0"/>
            </a:p>
          </p:txBody>
        </p:sp>
        <p:sp>
          <p:nvSpPr>
            <p:cNvPr id="545" name="TextBox 544">
              <a:extLst>
                <a:ext uri="{FF2B5EF4-FFF2-40B4-BE49-F238E27FC236}">
                  <a16:creationId xmlns:a16="http://schemas.microsoft.com/office/drawing/2014/main" id="{40BBEE41-1035-4487-9B64-BBAD8190F423}"/>
                </a:ext>
              </a:extLst>
            </p:cNvPr>
            <p:cNvSpPr txBox="1"/>
            <p:nvPr/>
          </p:nvSpPr>
          <p:spPr>
            <a:xfrm>
              <a:off x="8451291" y="2470726"/>
              <a:ext cx="55634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900" b="1" dirty="0"/>
                <a:t>Batch</a:t>
              </a:r>
              <a:endParaRPr lang="ko-KR" altLang="en-US" sz="900" b="1" dirty="0"/>
            </a:p>
          </p:txBody>
        </p:sp>
        <p:cxnSp>
          <p:nvCxnSpPr>
            <p:cNvPr id="546" name="직선 화살표 연결선 545">
              <a:extLst>
                <a:ext uri="{FF2B5EF4-FFF2-40B4-BE49-F238E27FC236}">
                  <a16:creationId xmlns:a16="http://schemas.microsoft.com/office/drawing/2014/main" id="{C2C79EB7-F2B9-490F-BFFC-4F0E95AC80F3}"/>
                </a:ext>
              </a:extLst>
            </p:cNvPr>
            <p:cNvCxnSpPr>
              <a:cxnSpLocks/>
              <a:stCxn id="528" idx="3"/>
              <a:endCxn id="537" idx="1"/>
            </p:cNvCxnSpPr>
            <p:nvPr/>
          </p:nvCxnSpPr>
          <p:spPr>
            <a:xfrm>
              <a:off x="7948140" y="2817530"/>
              <a:ext cx="344383" cy="86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97" name="순서도: 대체 처리 596">
            <a:extLst>
              <a:ext uri="{FF2B5EF4-FFF2-40B4-BE49-F238E27FC236}">
                <a16:creationId xmlns:a16="http://schemas.microsoft.com/office/drawing/2014/main" id="{587D79F1-73EB-4367-A63D-953B39313B7F}"/>
              </a:ext>
            </a:extLst>
          </p:cNvPr>
          <p:cNvSpPr/>
          <p:nvPr/>
        </p:nvSpPr>
        <p:spPr>
          <a:xfrm>
            <a:off x="4065304" y="4838661"/>
            <a:ext cx="6101095" cy="1117531"/>
          </a:xfrm>
          <a:prstGeom prst="flowChartAlternateProcess">
            <a:avLst/>
          </a:prstGeom>
          <a:solidFill>
            <a:schemeClr val="tx1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98" name="그룹 597">
            <a:extLst>
              <a:ext uri="{FF2B5EF4-FFF2-40B4-BE49-F238E27FC236}">
                <a16:creationId xmlns:a16="http://schemas.microsoft.com/office/drawing/2014/main" id="{5BE5DF53-F875-4D9B-8F8F-3FBF23F344F2}"/>
              </a:ext>
            </a:extLst>
          </p:cNvPr>
          <p:cNvGrpSpPr/>
          <p:nvPr/>
        </p:nvGrpSpPr>
        <p:grpSpPr>
          <a:xfrm>
            <a:off x="4102050" y="5128067"/>
            <a:ext cx="756101" cy="530199"/>
            <a:chOff x="2855300" y="2126549"/>
            <a:chExt cx="1062478" cy="530199"/>
          </a:xfrm>
        </p:grpSpPr>
        <p:sp>
          <p:nvSpPr>
            <p:cNvPr id="619" name="직사각형 618">
              <a:extLst>
                <a:ext uri="{FF2B5EF4-FFF2-40B4-BE49-F238E27FC236}">
                  <a16:creationId xmlns:a16="http://schemas.microsoft.com/office/drawing/2014/main" id="{D067B502-788B-4B9A-B4EA-34FE24291D2A}"/>
                </a:ext>
              </a:extLst>
            </p:cNvPr>
            <p:cNvSpPr/>
            <p:nvPr/>
          </p:nvSpPr>
          <p:spPr>
            <a:xfrm rot="5400000">
              <a:off x="2778625" y="2337903"/>
              <a:ext cx="270287" cy="11693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20" name="직사각형 619">
              <a:extLst>
                <a:ext uri="{FF2B5EF4-FFF2-40B4-BE49-F238E27FC236}">
                  <a16:creationId xmlns:a16="http://schemas.microsoft.com/office/drawing/2014/main" id="{E3885378-F7B5-4797-9A0D-592121424F8F}"/>
                </a:ext>
              </a:extLst>
            </p:cNvPr>
            <p:cNvSpPr/>
            <p:nvPr/>
          </p:nvSpPr>
          <p:spPr>
            <a:xfrm rot="5400000">
              <a:off x="2897017" y="2338368"/>
              <a:ext cx="269360" cy="11693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21" name="직사각형 620">
              <a:extLst>
                <a:ext uri="{FF2B5EF4-FFF2-40B4-BE49-F238E27FC236}">
                  <a16:creationId xmlns:a16="http://schemas.microsoft.com/office/drawing/2014/main" id="{B6EC203C-52DD-46FC-9069-C8B5B5265AE6}"/>
                </a:ext>
              </a:extLst>
            </p:cNvPr>
            <p:cNvSpPr/>
            <p:nvPr/>
          </p:nvSpPr>
          <p:spPr>
            <a:xfrm rot="5400000">
              <a:off x="3017433" y="2203224"/>
              <a:ext cx="270287" cy="11693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22" name="직사각형 621">
              <a:extLst>
                <a:ext uri="{FF2B5EF4-FFF2-40B4-BE49-F238E27FC236}">
                  <a16:creationId xmlns:a16="http://schemas.microsoft.com/office/drawing/2014/main" id="{AB9FCD57-E26F-44B4-8432-6AE00C6CE172}"/>
                </a:ext>
              </a:extLst>
            </p:cNvPr>
            <p:cNvSpPr/>
            <p:nvPr/>
          </p:nvSpPr>
          <p:spPr>
            <a:xfrm rot="5400000">
              <a:off x="3132872" y="2338369"/>
              <a:ext cx="269360" cy="11693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23" name="직사각형 622">
              <a:extLst>
                <a:ext uri="{FF2B5EF4-FFF2-40B4-BE49-F238E27FC236}">
                  <a16:creationId xmlns:a16="http://schemas.microsoft.com/office/drawing/2014/main" id="{0C1BD342-72E6-4461-A688-24F961D2254C}"/>
                </a:ext>
              </a:extLst>
            </p:cNvPr>
            <p:cNvSpPr/>
            <p:nvPr/>
          </p:nvSpPr>
          <p:spPr>
            <a:xfrm rot="5400000">
              <a:off x="3245940" y="2337904"/>
              <a:ext cx="270287" cy="11693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24" name="직사각형 623">
              <a:extLst>
                <a:ext uri="{FF2B5EF4-FFF2-40B4-BE49-F238E27FC236}">
                  <a16:creationId xmlns:a16="http://schemas.microsoft.com/office/drawing/2014/main" id="{447A4FE6-EF0F-44D7-82FE-1605CB7FF91C}"/>
                </a:ext>
              </a:extLst>
            </p:cNvPr>
            <p:cNvSpPr/>
            <p:nvPr/>
          </p:nvSpPr>
          <p:spPr>
            <a:xfrm rot="5400000">
              <a:off x="3364330" y="2463599"/>
              <a:ext cx="269360" cy="11693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25" name="직사각형 624">
              <a:extLst>
                <a:ext uri="{FF2B5EF4-FFF2-40B4-BE49-F238E27FC236}">
                  <a16:creationId xmlns:a16="http://schemas.microsoft.com/office/drawing/2014/main" id="{E286876C-7F00-4B4E-808B-9E9580A0AED2}"/>
                </a:ext>
              </a:extLst>
            </p:cNvPr>
            <p:cNvSpPr/>
            <p:nvPr/>
          </p:nvSpPr>
          <p:spPr>
            <a:xfrm rot="5400000">
              <a:off x="3481795" y="2337904"/>
              <a:ext cx="270287" cy="11693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26" name="직사각형 625">
              <a:extLst>
                <a:ext uri="{FF2B5EF4-FFF2-40B4-BE49-F238E27FC236}">
                  <a16:creationId xmlns:a16="http://schemas.microsoft.com/office/drawing/2014/main" id="{A42B1EAC-177A-4279-B079-DE07C8CFE597}"/>
                </a:ext>
              </a:extLst>
            </p:cNvPr>
            <p:cNvSpPr/>
            <p:nvPr/>
          </p:nvSpPr>
          <p:spPr>
            <a:xfrm rot="5400000">
              <a:off x="3600187" y="2338369"/>
              <a:ext cx="269360" cy="11693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27" name="직사각형 626">
              <a:extLst>
                <a:ext uri="{FF2B5EF4-FFF2-40B4-BE49-F238E27FC236}">
                  <a16:creationId xmlns:a16="http://schemas.microsoft.com/office/drawing/2014/main" id="{66C88950-7B82-4A88-8432-940565C8E8A0}"/>
                </a:ext>
              </a:extLst>
            </p:cNvPr>
            <p:cNvSpPr/>
            <p:nvPr/>
          </p:nvSpPr>
          <p:spPr>
            <a:xfrm rot="5400000">
              <a:off x="3724629" y="2202760"/>
              <a:ext cx="269360" cy="11693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628" name="연결선: 꺾임 627">
              <a:extLst>
                <a:ext uri="{FF2B5EF4-FFF2-40B4-BE49-F238E27FC236}">
                  <a16:creationId xmlns:a16="http://schemas.microsoft.com/office/drawing/2014/main" id="{7B088764-80F7-4C1F-9BE4-5E9DF721F7E7}"/>
                </a:ext>
              </a:extLst>
            </p:cNvPr>
            <p:cNvCxnSpPr>
              <a:cxnSpLocks/>
              <a:stCxn id="619" idx="1"/>
              <a:endCxn id="621" idx="1"/>
            </p:cNvCxnSpPr>
            <p:nvPr/>
          </p:nvCxnSpPr>
          <p:spPr>
            <a:xfrm rot="5400000" flipH="1" flipV="1">
              <a:off x="2965833" y="2074486"/>
              <a:ext cx="134679" cy="238808"/>
            </a:xfrm>
            <a:prstGeom prst="bentConnector3">
              <a:avLst>
                <a:gd name="adj1" fmla="val 211215"/>
              </a:avLst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9" name="연결선: 꺾임 628">
              <a:extLst>
                <a:ext uri="{FF2B5EF4-FFF2-40B4-BE49-F238E27FC236}">
                  <a16:creationId xmlns:a16="http://schemas.microsoft.com/office/drawing/2014/main" id="{DC4FA183-2925-4C59-B0FF-6D667F227434}"/>
                </a:ext>
              </a:extLst>
            </p:cNvPr>
            <p:cNvCxnSpPr>
              <a:cxnSpLocks/>
              <a:stCxn id="622" idx="3"/>
              <a:endCxn id="624" idx="3"/>
            </p:cNvCxnSpPr>
            <p:nvPr/>
          </p:nvCxnSpPr>
          <p:spPr>
            <a:xfrm rot="16200000" flipH="1">
              <a:off x="3320665" y="2478404"/>
              <a:ext cx="125230" cy="231458"/>
            </a:xfrm>
            <a:prstGeom prst="bentConnector3">
              <a:avLst>
                <a:gd name="adj1" fmla="val 222895"/>
              </a:avLst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0" name="연결선: 꺾임 629">
              <a:extLst>
                <a:ext uri="{FF2B5EF4-FFF2-40B4-BE49-F238E27FC236}">
                  <a16:creationId xmlns:a16="http://schemas.microsoft.com/office/drawing/2014/main" id="{832A1198-36BC-4023-A0DE-02C26DD12195}"/>
                </a:ext>
              </a:extLst>
            </p:cNvPr>
            <p:cNvCxnSpPr>
              <a:cxnSpLocks/>
              <a:stCxn id="625" idx="1"/>
              <a:endCxn id="627" idx="1"/>
            </p:cNvCxnSpPr>
            <p:nvPr/>
          </p:nvCxnSpPr>
          <p:spPr>
            <a:xfrm rot="5400000" flipH="1" flipV="1">
              <a:off x="3670783" y="2072705"/>
              <a:ext cx="134680" cy="242371"/>
            </a:xfrm>
            <a:prstGeom prst="bentConnector3">
              <a:avLst>
                <a:gd name="adj1" fmla="val 207842"/>
              </a:avLst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99" name="직사각형 598">
            <a:extLst>
              <a:ext uri="{FF2B5EF4-FFF2-40B4-BE49-F238E27FC236}">
                <a16:creationId xmlns:a16="http://schemas.microsoft.com/office/drawing/2014/main" id="{3AADFDFE-E30D-4051-9DBF-637504BE5B7D}"/>
              </a:ext>
            </a:extLst>
          </p:cNvPr>
          <p:cNvSpPr/>
          <p:nvPr/>
        </p:nvSpPr>
        <p:spPr>
          <a:xfrm>
            <a:off x="5273248" y="5252596"/>
            <a:ext cx="756101" cy="272619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tx1"/>
                </a:solidFill>
              </a:rPr>
              <a:t>(train, label</a:t>
            </a:r>
            <a:r>
              <a:rPr lang="en-US" altLang="ko-KR" sz="1000" b="1" dirty="0">
                <a:solidFill>
                  <a:schemeClr val="tx1"/>
                </a:solidFill>
              </a:rPr>
              <a:t>)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600" name="순서도: 대체 처리 599">
            <a:extLst>
              <a:ext uri="{FF2B5EF4-FFF2-40B4-BE49-F238E27FC236}">
                <a16:creationId xmlns:a16="http://schemas.microsoft.com/office/drawing/2014/main" id="{A5EB1C41-AE4B-4D4D-B9C4-E2ABD07CE105}"/>
              </a:ext>
            </a:extLst>
          </p:cNvPr>
          <p:cNvSpPr/>
          <p:nvPr/>
        </p:nvSpPr>
        <p:spPr>
          <a:xfrm>
            <a:off x="6266631" y="4939329"/>
            <a:ext cx="1637713" cy="927815"/>
          </a:xfrm>
          <a:prstGeom prst="flowChartAlternateProcess">
            <a:avLst/>
          </a:prstGeom>
          <a:solidFill>
            <a:schemeClr val="tx1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1" name="직사각형 600">
            <a:extLst>
              <a:ext uri="{FF2B5EF4-FFF2-40B4-BE49-F238E27FC236}">
                <a16:creationId xmlns:a16="http://schemas.microsoft.com/office/drawing/2014/main" id="{86E9E04E-0D8E-4F7E-840D-AB1D30713E15}"/>
              </a:ext>
            </a:extLst>
          </p:cNvPr>
          <p:cNvSpPr/>
          <p:nvPr/>
        </p:nvSpPr>
        <p:spPr>
          <a:xfrm>
            <a:off x="6437856" y="5026905"/>
            <a:ext cx="527636" cy="2876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>
                <a:solidFill>
                  <a:schemeClr val="tx1"/>
                </a:solidFill>
              </a:rPr>
              <a:t>Batch</a:t>
            </a:r>
            <a:endParaRPr lang="ko-KR" altLang="en-US" sz="1050" b="1" dirty="0">
              <a:solidFill>
                <a:schemeClr val="tx1"/>
              </a:solidFill>
            </a:endParaRPr>
          </a:p>
        </p:txBody>
      </p:sp>
      <p:sp>
        <p:nvSpPr>
          <p:cNvPr id="602" name="직사각형 601">
            <a:extLst>
              <a:ext uri="{FF2B5EF4-FFF2-40B4-BE49-F238E27FC236}">
                <a16:creationId xmlns:a16="http://schemas.microsoft.com/office/drawing/2014/main" id="{4AD5EB00-2010-407F-8A2C-8C88349CE7E6}"/>
              </a:ext>
            </a:extLst>
          </p:cNvPr>
          <p:cNvSpPr/>
          <p:nvPr/>
        </p:nvSpPr>
        <p:spPr>
          <a:xfrm>
            <a:off x="7164212" y="5026905"/>
            <a:ext cx="564883" cy="2876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Train</a:t>
            </a:r>
            <a:endParaRPr lang="ko-KR" altLang="en-US" sz="1050" b="1" dirty="0">
              <a:solidFill>
                <a:schemeClr val="tx1"/>
              </a:solidFill>
            </a:endParaRPr>
          </a:p>
        </p:txBody>
      </p:sp>
      <p:sp>
        <p:nvSpPr>
          <p:cNvPr id="603" name="직사각형 602">
            <a:extLst>
              <a:ext uri="{FF2B5EF4-FFF2-40B4-BE49-F238E27FC236}">
                <a16:creationId xmlns:a16="http://schemas.microsoft.com/office/drawing/2014/main" id="{F0F4F108-CE0A-41C1-88ED-1D095F28F470}"/>
              </a:ext>
            </a:extLst>
          </p:cNvPr>
          <p:cNvSpPr/>
          <p:nvPr/>
        </p:nvSpPr>
        <p:spPr>
          <a:xfrm>
            <a:off x="6437855" y="5498186"/>
            <a:ext cx="1285021" cy="2851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tx1"/>
                </a:solidFill>
              </a:rPr>
              <a:t> </a:t>
            </a:r>
            <a:endParaRPr lang="en-US" altLang="ko-KR" sz="800" b="1" dirty="0">
              <a:solidFill>
                <a:schemeClr val="tx1"/>
              </a:solidFill>
            </a:endParaRPr>
          </a:p>
        </p:txBody>
      </p:sp>
      <p:sp>
        <p:nvSpPr>
          <p:cNvPr id="604" name="TextBox 603">
            <a:extLst>
              <a:ext uri="{FF2B5EF4-FFF2-40B4-BE49-F238E27FC236}">
                <a16:creationId xmlns:a16="http://schemas.microsoft.com/office/drawing/2014/main" id="{1943E32A-481F-4C08-A363-F56FDC6790DA}"/>
              </a:ext>
            </a:extLst>
          </p:cNvPr>
          <p:cNvSpPr txBox="1"/>
          <p:nvPr/>
        </p:nvSpPr>
        <p:spPr>
          <a:xfrm>
            <a:off x="6410322" y="5461583"/>
            <a:ext cx="1391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/>
              <a:t>Append </a:t>
            </a:r>
          </a:p>
          <a:p>
            <a:pPr algn="ctr"/>
            <a:r>
              <a:rPr lang="en-US" altLang="ko-KR" sz="900" b="1" dirty="0"/>
              <a:t>Loss, accuracy</a:t>
            </a:r>
            <a:endParaRPr lang="ko-KR" altLang="en-US" sz="900" b="1" dirty="0"/>
          </a:p>
        </p:txBody>
      </p:sp>
      <p:cxnSp>
        <p:nvCxnSpPr>
          <p:cNvPr id="605" name="직선 화살표 연결선 604">
            <a:extLst>
              <a:ext uri="{FF2B5EF4-FFF2-40B4-BE49-F238E27FC236}">
                <a16:creationId xmlns:a16="http://schemas.microsoft.com/office/drawing/2014/main" id="{F0F66EAA-17F2-4EC6-B48D-92390CC51551}"/>
              </a:ext>
            </a:extLst>
          </p:cNvPr>
          <p:cNvCxnSpPr>
            <a:cxnSpLocks/>
            <a:stCxn id="601" idx="3"/>
            <a:endCxn id="602" idx="1"/>
          </p:cNvCxnSpPr>
          <p:nvPr/>
        </p:nvCxnSpPr>
        <p:spPr>
          <a:xfrm>
            <a:off x="6965492" y="5170720"/>
            <a:ext cx="19872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6" name="연결선: 꺾임 605">
            <a:extLst>
              <a:ext uri="{FF2B5EF4-FFF2-40B4-BE49-F238E27FC236}">
                <a16:creationId xmlns:a16="http://schemas.microsoft.com/office/drawing/2014/main" id="{6EAF6840-8208-4D19-BB03-78DCB0D45C44}"/>
              </a:ext>
            </a:extLst>
          </p:cNvPr>
          <p:cNvCxnSpPr>
            <a:cxnSpLocks/>
            <a:stCxn id="602" idx="3"/>
            <a:endCxn id="603" idx="1"/>
          </p:cNvCxnSpPr>
          <p:nvPr/>
        </p:nvCxnSpPr>
        <p:spPr>
          <a:xfrm flipH="1">
            <a:off x="6437855" y="5170720"/>
            <a:ext cx="1291240" cy="470027"/>
          </a:xfrm>
          <a:prstGeom prst="bentConnector5">
            <a:avLst>
              <a:gd name="adj1" fmla="val -7959"/>
              <a:gd name="adj2" fmla="val 50133"/>
              <a:gd name="adj3" fmla="val 107309"/>
            </a:avLst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7" name="직선 화살표 연결선 606">
            <a:extLst>
              <a:ext uri="{FF2B5EF4-FFF2-40B4-BE49-F238E27FC236}">
                <a16:creationId xmlns:a16="http://schemas.microsoft.com/office/drawing/2014/main" id="{D0D2379E-E186-47DE-86DE-2BED873CBE75}"/>
              </a:ext>
            </a:extLst>
          </p:cNvPr>
          <p:cNvCxnSpPr>
            <a:cxnSpLocks/>
            <a:endCxn id="599" idx="1"/>
          </p:cNvCxnSpPr>
          <p:nvPr/>
        </p:nvCxnSpPr>
        <p:spPr>
          <a:xfrm>
            <a:off x="4940702" y="5388906"/>
            <a:ext cx="33254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8" name="연결선: 꺾임 607">
            <a:extLst>
              <a:ext uri="{FF2B5EF4-FFF2-40B4-BE49-F238E27FC236}">
                <a16:creationId xmlns:a16="http://schemas.microsoft.com/office/drawing/2014/main" id="{EB94F966-A0C3-4979-BA50-AD9BF4B52392}"/>
              </a:ext>
            </a:extLst>
          </p:cNvPr>
          <p:cNvCxnSpPr>
            <a:cxnSpLocks/>
            <a:stCxn id="599" idx="3"/>
            <a:endCxn id="601" idx="1"/>
          </p:cNvCxnSpPr>
          <p:nvPr/>
        </p:nvCxnSpPr>
        <p:spPr>
          <a:xfrm flipV="1">
            <a:off x="6029349" y="5170720"/>
            <a:ext cx="408507" cy="218186"/>
          </a:xfrm>
          <a:prstGeom prst="bentConnector3">
            <a:avLst>
              <a:gd name="adj1" fmla="val 37679"/>
            </a:avLst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9" name="순서도: 대체 처리 608">
            <a:extLst>
              <a:ext uri="{FF2B5EF4-FFF2-40B4-BE49-F238E27FC236}">
                <a16:creationId xmlns:a16="http://schemas.microsoft.com/office/drawing/2014/main" id="{0285B209-8856-4D52-8D86-C955A512D30E}"/>
              </a:ext>
            </a:extLst>
          </p:cNvPr>
          <p:cNvSpPr/>
          <p:nvPr/>
        </p:nvSpPr>
        <p:spPr>
          <a:xfrm>
            <a:off x="8248727" y="4935528"/>
            <a:ext cx="1637713" cy="937144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0" name="직사각형 609">
            <a:extLst>
              <a:ext uri="{FF2B5EF4-FFF2-40B4-BE49-F238E27FC236}">
                <a16:creationId xmlns:a16="http://schemas.microsoft.com/office/drawing/2014/main" id="{9712A10F-E510-4BCF-BE58-E4246416155D}"/>
              </a:ext>
            </a:extLst>
          </p:cNvPr>
          <p:cNvSpPr/>
          <p:nvPr/>
        </p:nvSpPr>
        <p:spPr>
          <a:xfrm>
            <a:off x="8435879" y="5015890"/>
            <a:ext cx="487971" cy="28762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b="1" dirty="0">
              <a:solidFill>
                <a:schemeClr val="tx1"/>
              </a:solidFill>
            </a:endParaRPr>
          </a:p>
        </p:txBody>
      </p:sp>
      <p:sp>
        <p:nvSpPr>
          <p:cNvPr id="611" name="직사각형 610">
            <a:extLst>
              <a:ext uri="{FF2B5EF4-FFF2-40B4-BE49-F238E27FC236}">
                <a16:creationId xmlns:a16="http://schemas.microsoft.com/office/drawing/2014/main" id="{4CD2FE70-A221-4DAD-BA0C-53B1EFB22A31}"/>
              </a:ext>
            </a:extLst>
          </p:cNvPr>
          <p:cNvSpPr/>
          <p:nvPr/>
        </p:nvSpPr>
        <p:spPr>
          <a:xfrm>
            <a:off x="9134502" y="5015890"/>
            <a:ext cx="592616" cy="28762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 b="1" dirty="0">
              <a:solidFill>
                <a:schemeClr val="tx1"/>
              </a:solidFill>
            </a:endParaRPr>
          </a:p>
        </p:txBody>
      </p:sp>
      <p:sp>
        <p:nvSpPr>
          <p:cNvPr id="612" name="직사각형 611">
            <a:extLst>
              <a:ext uri="{FF2B5EF4-FFF2-40B4-BE49-F238E27FC236}">
                <a16:creationId xmlns:a16="http://schemas.microsoft.com/office/drawing/2014/main" id="{618E676F-E7AC-4270-800A-5C8FB650AC2A}"/>
              </a:ext>
            </a:extLst>
          </p:cNvPr>
          <p:cNvSpPr/>
          <p:nvPr/>
        </p:nvSpPr>
        <p:spPr>
          <a:xfrm>
            <a:off x="8435878" y="5487171"/>
            <a:ext cx="1285021" cy="28512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tx1"/>
                </a:solidFill>
              </a:rPr>
              <a:t> </a:t>
            </a:r>
            <a:endParaRPr lang="en-US" altLang="ko-KR" sz="800" b="1" dirty="0">
              <a:solidFill>
                <a:schemeClr val="tx1"/>
              </a:solidFill>
            </a:endParaRPr>
          </a:p>
        </p:txBody>
      </p:sp>
      <p:sp>
        <p:nvSpPr>
          <p:cNvPr id="613" name="TextBox 612">
            <a:extLst>
              <a:ext uri="{FF2B5EF4-FFF2-40B4-BE49-F238E27FC236}">
                <a16:creationId xmlns:a16="http://schemas.microsoft.com/office/drawing/2014/main" id="{2E9563AD-8D02-4118-87FB-3A7610918A5D}"/>
              </a:ext>
            </a:extLst>
          </p:cNvPr>
          <p:cNvSpPr txBox="1"/>
          <p:nvPr/>
        </p:nvSpPr>
        <p:spPr>
          <a:xfrm>
            <a:off x="8443975" y="5448743"/>
            <a:ext cx="1268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/>
              <a:t>Append </a:t>
            </a:r>
          </a:p>
          <a:p>
            <a:pPr algn="ctr"/>
            <a:r>
              <a:rPr lang="en-US" altLang="ko-KR" sz="900" b="1" dirty="0"/>
              <a:t>Loss, accuracy</a:t>
            </a:r>
            <a:endParaRPr lang="ko-KR" altLang="en-US" sz="900" b="1" dirty="0"/>
          </a:p>
        </p:txBody>
      </p:sp>
      <p:cxnSp>
        <p:nvCxnSpPr>
          <p:cNvPr id="614" name="직선 화살표 연결선 613">
            <a:extLst>
              <a:ext uri="{FF2B5EF4-FFF2-40B4-BE49-F238E27FC236}">
                <a16:creationId xmlns:a16="http://schemas.microsoft.com/office/drawing/2014/main" id="{FB58A77C-7EE2-4DE8-AEF8-1633811225DD}"/>
              </a:ext>
            </a:extLst>
          </p:cNvPr>
          <p:cNvCxnSpPr>
            <a:cxnSpLocks/>
            <a:stCxn id="610" idx="3"/>
            <a:endCxn id="611" idx="1"/>
          </p:cNvCxnSpPr>
          <p:nvPr/>
        </p:nvCxnSpPr>
        <p:spPr>
          <a:xfrm>
            <a:off x="8923850" y="5159705"/>
            <a:ext cx="21065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5" name="연결선: 꺾임 614">
            <a:extLst>
              <a:ext uri="{FF2B5EF4-FFF2-40B4-BE49-F238E27FC236}">
                <a16:creationId xmlns:a16="http://schemas.microsoft.com/office/drawing/2014/main" id="{B65A4573-7A0B-49A8-97C5-FC4A41670696}"/>
              </a:ext>
            </a:extLst>
          </p:cNvPr>
          <p:cNvCxnSpPr>
            <a:cxnSpLocks/>
            <a:stCxn id="611" idx="3"/>
            <a:endCxn id="612" idx="1"/>
          </p:cNvCxnSpPr>
          <p:nvPr/>
        </p:nvCxnSpPr>
        <p:spPr>
          <a:xfrm flipH="1">
            <a:off x="8435878" y="5159705"/>
            <a:ext cx="1291240" cy="470027"/>
          </a:xfrm>
          <a:prstGeom prst="bentConnector5">
            <a:avLst>
              <a:gd name="adj1" fmla="val -6659"/>
              <a:gd name="adj2" fmla="val 50133"/>
              <a:gd name="adj3" fmla="val 108608"/>
            </a:avLst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6" name="TextBox 615">
            <a:extLst>
              <a:ext uri="{FF2B5EF4-FFF2-40B4-BE49-F238E27FC236}">
                <a16:creationId xmlns:a16="http://schemas.microsoft.com/office/drawing/2014/main" id="{5B7282FA-4F53-4C4B-8A70-889D107D6A3E}"/>
              </a:ext>
            </a:extLst>
          </p:cNvPr>
          <p:cNvSpPr txBox="1"/>
          <p:nvPr/>
        </p:nvSpPr>
        <p:spPr>
          <a:xfrm>
            <a:off x="9036403" y="5050961"/>
            <a:ext cx="81603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/>
              <a:t>Inference</a:t>
            </a:r>
            <a:endParaRPr lang="ko-KR" altLang="en-US" sz="900" b="1" dirty="0"/>
          </a:p>
        </p:txBody>
      </p:sp>
      <p:sp>
        <p:nvSpPr>
          <p:cNvPr id="617" name="TextBox 616">
            <a:extLst>
              <a:ext uri="{FF2B5EF4-FFF2-40B4-BE49-F238E27FC236}">
                <a16:creationId xmlns:a16="http://schemas.microsoft.com/office/drawing/2014/main" id="{92EC792A-89FB-4AB4-8F39-9A93568318E2}"/>
              </a:ext>
            </a:extLst>
          </p:cNvPr>
          <p:cNvSpPr txBox="1"/>
          <p:nvPr/>
        </p:nvSpPr>
        <p:spPr>
          <a:xfrm>
            <a:off x="8407495" y="5056433"/>
            <a:ext cx="55634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/>
              <a:t>Batch</a:t>
            </a:r>
            <a:endParaRPr lang="ko-KR" altLang="en-US" sz="900" b="1" dirty="0"/>
          </a:p>
        </p:txBody>
      </p:sp>
      <p:cxnSp>
        <p:nvCxnSpPr>
          <p:cNvPr id="618" name="직선 화살표 연결선 617">
            <a:extLst>
              <a:ext uri="{FF2B5EF4-FFF2-40B4-BE49-F238E27FC236}">
                <a16:creationId xmlns:a16="http://schemas.microsoft.com/office/drawing/2014/main" id="{135E9D0C-7CE8-4765-AC6A-1DDFA0E8064D}"/>
              </a:ext>
            </a:extLst>
          </p:cNvPr>
          <p:cNvCxnSpPr>
            <a:cxnSpLocks/>
            <a:stCxn id="600" idx="3"/>
            <a:endCxn id="609" idx="1"/>
          </p:cNvCxnSpPr>
          <p:nvPr/>
        </p:nvCxnSpPr>
        <p:spPr>
          <a:xfrm>
            <a:off x="7904344" y="5403237"/>
            <a:ext cx="344383" cy="86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07" name="그룹 706">
            <a:extLst>
              <a:ext uri="{FF2B5EF4-FFF2-40B4-BE49-F238E27FC236}">
                <a16:creationId xmlns:a16="http://schemas.microsoft.com/office/drawing/2014/main" id="{2D9FE1FE-C692-451D-9D97-3B01D13B6E94}"/>
              </a:ext>
            </a:extLst>
          </p:cNvPr>
          <p:cNvGrpSpPr/>
          <p:nvPr/>
        </p:nvGrpSpPr>
        <p:grpSpPr>
          <a:xfrm>
            <a:off x="4095511" y="3571997"/>
            <a:ext cx="6057299" cy="1117531"/>
            <a:chOff x="4081906" y="2261385"/>
            <a:chExt cx="6057299" cy="1117531"/>
          </a:xfrm>
        </p:grpSpPr>
        <p:sp>
          <p:nvSpPr>
            <p:cNvPr id="708" name="순서도: 대체 처리 707">
              <a:extLst>
                <a:ext uri="{FF2B5EF4-FFF2-40B4-BE49-F238E27FC236}">
                  <a16:creationId xmlns:a16="http://schemas.microsoft.com/office/drawing/2014/main" id="{02141A3B-954A-45DE-B1DE-9DE9D9F202AD}"/>
                </a:ext>
              </a:extLst>
            </p:cNvPr>
            <p:cNvSpPr/>
            <p:nvPr/>
          </p:nvSpPr>
          <p:spPr>
            <a:xfrm>
              <a:off x="4081906" y="2261385"/>
              <a:ext cx="6057299" cy="1117531"/>
            </a:xfrm>
            <a:prstGeom prst="flowChartAlternateProcess">
              <a:avLst/>
            </a:prstGeom>
            <a:solidFill>
              <a:schemeClr val="tx1">
                <a:lumMod val="20000"/>
                <a:lumOff val="8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09" name="그룹 708">
              <a:extLst>
                <a:ext uri="{FF2B5EF4-FFF2-40B4-BE49-F238E27FC236}">
                  <a16:creationId xmlns:a16="http://schemas.microsoft.com/office/drawing/2014/main" id="{D3DD8D7E-913A-496E-8EBF-208E80B9F7C4}"/>
                </a:ext>
              </a:extLst>
            </p:cNvPr>
            <p:cNvGrpSpPr/>
            <p:nvPr/>
          </p:nvGrpSpPr>
          <p:grpSpPr>
            <a:xfrm>
              <a:off x="4145846" y="2542360"/>
              <a:ext cx="756101" cy="530199"/>
              <a:chOff x="2855300" y="2126549"/>
              <a:chExt cx="1062478" cy="530199"/>
            </a:xfrm>
          </p:grpSpPr>
          <p:sp>
            <p:nvSpPr>
              <p:cNvPr id="730" name="직사각형 729">
                <a:extLst>
                  <a:ext uri="{FF2B5EF4-FFF2-40B4-BE49-F238E27FC236}">
                    <a16:creationId xmlns:a16="http://schemas.microsoft.com/office/drawing/2014/main" id="{C29D5A8D-15BC-44E6-99B4-7E898B181AFC}"/>
                  </a:ext>
                </a:extLst>
              </p:cNvPr>
              <p:cNvSpPr/>
              <p:nvPr/>
            </p:nvSpPr>
            <p:spPr>
              <a:xfrm rot="5400000">
                <a:off x="2778625" y="2337903"/>
                <a:ext cx="270287" cy="116938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31" name="직사각형 730">
                <a:extLst>
                  <a:ext uri="{FF2B5EF4-FFF2-40B4-BE49-F238E27FC236}">
                    <a16:creationId xmlns:a16="http://schemas.microsoft.com/office/drawing/2014/main" id="{3F08BC39-569B-4FFD-86F5-5BF47B92AF71}"/>
                  </a:ext>
                </a:extLst>
              </p:cNvPr>
              <p:cNvSpPr/>
              <p:nvPr/>
            </p:nvSpPr>
            <p:spPr>
              <a:xfrm rot="5400000">
                <a:off x="2897017" y="2338368"/>
                <a:ext cx="269360" cy="116938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32" name="직사각형 731">
                <a:extLst>
                  <a:ext uri="{FF2B5EF4-FFF2-40B4-BE49-F238E27FC236}">
                    <a16:creationId xmlns:a16="http://schemas.microsoft.com/office/drawing/2014/main" id="{D772E7CC-F924-476E-8FC7-D63468D73C35}"/>
                  </a:ext>
                </a:extLst>
              </p:cNvPr>
              <p:cNvSpPr/>
              <p:nvPr/>
            </p:nvSpPr>
            <p:spPr>
              <a:xfrm rot="5400000">
                <a:off x="3017433" y="2203224"/>
                <a:ext cx="270287" cy="116938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33" name="직사각형 732">
                <a:extLst>
                  <a:ext uri="{FF2B5EF4-FFF2-40B4-BE49-F238E27FC236}">
                    <a16:creationId xmlns:a16="http://schemas.microsoft.com/office/drawing/2014/main" id="{516FFAF1-94C2-44A5-A849-3821037D34D3}"/>
                  </a:ext>
                </a:extLst>
              </p:cNvPr>
              <p:cNvSpPr/>
              <p:nvPr/>
            </p:nvSpPr>
            <p:spPr>
              <a:xfrm rot="5400000">
                <a:off x="3132872" y="2338369"/>
                <a:ext cx="269360" cy="116938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34" name="직사각형 733">
                <a:extLst>
                  <a:ext uri="{FF2B5EF4-FFF2-40B4-BE49-F238E27FC236}">
                    <a16:creationId xmlns:a16="http://schemas.microsoft.com/office/drawing/2014/main" id="{77717C27-5D76-465E-8D84-912B1B4F6AA5}"/>
                  </a:ext>
                </a:extLst>
              </p:cNvPr>
              <p:cNvSpPr/>
              <p:nvPr/>
            </p:nvSpPr>
            <p:spPr>
              <a:xfrm rot="5400000">
                <a:off x="3245940" y="2337904"/>
                <a:ext cx="270287" cy="116938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35" name="직사각형 734">
                <a:extLst>
                  <a:ext uri="{FF2B5EF4-FFF2-40B4-BE49-F238E27FC236}">
                    <a16:creationId xmlns:a16="http://schemas.microsoft.com/office/drawing/2014/main" id="{C59146AE-1A9B-4CDA-9638-76F25CE03965}"/>
                  </a:ext>
                </a:extLst>
              </p:cNvPr>
              <p:cNvSpPr/>
              <p:nvPr/>
            </p:nvSpPr>
            <p:spPr>
              <a:xfrm rot="5400000">
                <a:off x="3364330" y="2463599"/>
                <a:ext cx="269360" cy="116938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36" name="직사각형 735">
                <a:extLst>
                  <a:ext uri="{FF2B5EF4-FFF2-40B4-BE49-F238E27FC236}">
                    <a16:creationId xmlns:a16="http://schemas.microsoft.com/office/drawing/2014/main" id="{A5A95909-8669-4142-B8D3-599F0E19F42B}"/>
                  </a:ext>
                </a:extLst>
              </p:cNvPr>
              <p:cNvSpPr/>
              <p:nvPr/>
            </p:nvSpPr>
            <p:spPr>
              <a:xfrm rot="5400000">
                <a:off x="3481795" y="2337904"/>
                <a:ext cx="270287" cy="116938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37" name="직사각형 736">
                <a:extLst>
                  <a:ext uri="{FF2B5EF4-FFF2-40B4-BE49-F238E27FC236}">
                    <a16:creationId xmlns:a16="http://schemas.microsoft.com/office/drawing/2014/main" id="{DD9E08C3-9736-44CE-9062-617D729702EC}"/>
                  </a:ext>
                </a:extLst>
              </p:cNvPr>
              <p:cNvSpPr/>
              <p:nvPr/>
            </p:nvSpPr>
            <p:spPr>
              <a:xfrm rot="5400000">
                <a:off x="3600187" y="2338369"/>
                <a:ext cx="269360" cy="116938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38" name="직사각형 737">
                <a:extLst>
                  <a:ext uri="{FF2B5EF4-FFF2-40B4-BE49-F238E27FC236}">
                    <a16:creationId xmlns:a16="http://schemas.microsoft.com/office/drawing/2014/main" id="{F9655E3A-3C8C-461C-AEE4-098187672728}"/>
                  </a:ext>
                </a:extLst>
              </p:cNvPr>
              <p:cNvSpPr/>
              <p:nvPr/>
            </p:nvSpPr>
            <p:spPr>
              <a:xfrm rot="5400000">
                <a:off x="3724629" y="2202760"/>
                <a:ext cx="269360" cy="116938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739" name="연결선: 꺾임 738">
                <a:extLst>
                  <a:ext uri="{FF2B5EF4-FFF2-40B4-BE49-F238E27FC236}">
                    <a16:creationId xmlns:a16="http://schemas.microsoft.com/office/drawing/2014/main" id="{A0C53F76-DE31-4311-B79D-17F32364E202}"/>
                  </a:ext>
                </a:extLst>
              </p:cNvPr>
              <p:cNvCxnSpPr>
                <a:cxnSpLocks/>
                <a:stCxn id="730" idx="1"/>
                <a:endCxn id="732" idx="1"/>
              </p:cNvCxnSpPr>
              <p:nvPr/>
            </p:nvCxnSpPr>
            <p:spPr>
              <a:xfrm rot="5400000" flipH="1" flipV="1">
                <a:off x="2965833" y="2074486"/>
                <a:ext cx="134679" cy="238808"/>
              </a:xfrm>
              <a:prstGeom prst="bentConnector3">
                <a:avLst>
                  <a:gd name="adj1" fmla="val 211215"/>
                </a:avLst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0" name="연결선: 꺾임 739">
                <a:extLst>
                  <a:ext uri="{FF2B5EF4-FFF2-40B4-BE49-F238E27FC236}">
                    <a16:creationId xmlns:a16="http://schemas.microsoft.com/office/drawing/2014/main" id="{F9D7605D-BB35-4371-B5DA-3EA2DC75E8AC}"/>
                  </a:ext>
                </a:extLst>
              </p:cNvPr>
              <p:cNvCxnSpPr>
                <a:cxnSpLocks/>
                <a:stCxn id="733" idx="3"/>
                <a:endCxn id="735" idx="3"/>
              </p:cNvCxnSpPr>
              <p:nvPr/>
            </p:nvCxnSpPr>
            <p:spPr>
              <a:xfrm rot="16200000" flipH="1">
                <a:off x="3320665" y="2478404"/>
                <a:ext cx="125230" cy="231458"/>
              </a:xfrm>
              <a:prstGeom prst="bentConnector3">
                <a:avLst>
                  <a:gd name="adj1" fmla="val 222895"/>
                </a:avLst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1" name="연결선: 꺾임 740">
                <a:extLst>
                  <a:ext uri="{FF2B5EF4-FFF2-40B4-BE49-F238E27FC236}">
                    <a16:creationId xmlns:a16="http://schemas.microsoft.com/office/drawing/2014/main" id="{2916436A-BFFD-4038-8CE1-F1F88738520B}"/>
                  </a:ext>
                </a:extLst>
              </p:cNvPr>
              <p:cNvCxnSpPr>
                <a:cxnSpLocks/>
                <a:stCxn id="736" idx="1"/>
                <a:endCxn id="738" idx="1"/>
              </p:cNvCxnSpPr>
              <p:nvPr/>
            </p:nvCxnSpPr>
            <p:spPr>
              <a:xfrm rot="5400000" flipH="1" flipV="1">
                <a:off x="3670783" y="2072705"/>
                <a:ext cx="134680" cy="242371"/>
              </a:xfrm>
              <a:prstGeom prst="bentConnector3">
                <a:avLst>
                  <a:gd name="adj1" fmla="val 207842"/>
                </a:avLst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10" name="직사각형 709">
              <a:extLst>
                <a:ext uri="{FF2B5EF4-FFF2-40B4-BE49-F238E27FC236}">
                  <a16:creationId xmlns:a16="http://schemas.microsoft.com/office/drawing/2014/main" id="{D5220C40-007E-44FA-AEBB-8BBC2CF48592}"/>
                </a:ext>
              </a:extLst>
            </p:cNvPr>
            <p:cNvSpPr/>
            <p:nvPr/>
          </p:nvSpPr>
          <p:spPr>
            <a:xfrm>
              <a:off x="5317044" y="2666889"/>
              <a:ext cx="756101" cy="272619"/>
            </a:xfrm>
            <a:prstGeom prst="rect">
              <a:avLst/>
            </a:prstGeom>
            <a:solidFill>
              <a:schemeClr val="tx1">
                <a:lumMod val="40000"/>
                <a:lumOff val="6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b="1" dirty="0">
                  <a:solidFill>
                    <a:schemeClr val="tx1"/>
                  </a:solidFill>
                </a:rPr>
                <a:t>(train, label</a:t>
              </a:r>
              <a:r>
                <a:rPr lang="en-US" altLang="ko-KR" sz="1000" b="1" dirty="0">
                  <a:solidFill>
                    <a:schemeClr val="tx1"/>
                  </a:solidFill>
                </a:rPr>
                <a:t>)</a:t>
              </a:r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711" name="순서도: 대체 처리 710">
              <a:extLst>
                <a:ext uri="{FF2B5EF4-FFF2-40B4-BE49-F238E27FC236}">
                  <a16:creationId xmlns:a16="http://schemas.microsoft.com/office/drawing/2014/main" id="{B97E0327-1CE4-4D43-BA70-63E568830376}"/>
                </a:ext>
              </a:extLst>
            </p:cNvPr>
            <p:cNvSpPr/>
            <p:nvPr/>
          </p:nvSpPr>
          <p:spPr>
            <a:xfrm>
              <a:off x="6310427" y="2353622"/>
              <a:ext cx="1637713" cy="927815"/>
            </a:xfrm>
            <a:prstGeom prst="flowChartAlternateProcess">
              <a:avLst/>
            </a:prstGeom>
            <a:solidFill>
              <a:schemeClr val="tx1">
                <a:lumMod val="40000"/>
                <a:lumOff val="6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2" name="직사각형 711">
              <a:extLst>
                <a:ext uri="{FF2B5EF4-FFF2-40B4-BE49-F238E27FC236}">
                  <a16:creationId xmlns:a16="http://schemas.microsoft.com/office/drawing/2014/main" id="{E2DF4432-DAFA-4E95-8F6F-389B50EF74C4}"/>
                </a:ext>
              </a:extLst>
            </p:cNvPr>
            <p:cNvSpPr/>
            <p:nvPr/>
          </p:nvSpPr>
          <p:spPr>
            <a:xfrm>
              <a:off x="6481652" y="2441198"/>
              <a:ext cx="527636" cy="287629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 dirty="0">
                  <a:solidFill>
                    <a:schemeClr val="tx1"/>
                  </a:solidFill>
                </a:rPr>
                <a:t>Batch</a:t>
              </a:r>
              <a:endParaRPr lang="ko-KR" altLang="en-US" sz="1050" b="1" dirty="0">
                <a:solidFill>
                  <a:schemeClr val="tx1"/>
                </a:solidFill>
              </a:endParaRPr>
            </a:p>
          </p:txBody>
        </p:sp>
        <p:sp>
          <p:nvSpPr>
            <p:cNvPr id="713" name="직사각형 712">
              <a:extLst>
                <a:ext uri="{FF2B5EF4-FFF2-40B4-BE49-F238E27FC236}">
                  <a16:creationId xmlns:a16="http://schemas.microsoft.com/office/drawing/2014/main" id="{4D2247B1-5C28-49F2-BFF6-16272A5814C8}"/>
                </a:ext>
              </a:extLst>
            </p:cNvPr>
            <p:cNvSpPr/>
            <p:nvPr/>
          </p:nvSpPr>
          <p:spPr>
            <a:xfrm>
              <a:off x="7208008" y="2441198"/>
              <a:ext cx="564883" cy="287629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</a:rPr>
                <a:t>Train</a:t>
              </a:r>
              <a:endParaRPr lang="ko-KR" altLang="en-US" sz="1050" b="1" dirty="0">
                <a:solidFill>
                  <a:schemeClr val="tx1"/>
                </a:solidFill>
              </a:endParaRPr>
            </a:p>
          </p:txBody>
        </p:sp>
        <p:sp>
          <p:nvSpPr>
            <p:cNvPr id="714" name="직사각형 713">
              <a:extLst>
                <a:ext uri="{FF2B5EF4-FFF2-40B4-BE49-F238E27FC236}">
                  <a16:creationId xmlns:a16="http://schemas.microsoft.com/office/drawing/2014/main" id="{E42568BD-2A8D-4CAE-A8B3-5ED62492DBCD}"/>
                </a:ext>
              </a:extLst>
            </p:cNvPr>
            <p:cNvSpPr/>
            <p:nvPr/>
          </p:nvSpPr>
          <p:spPr>
            <a:xfrm>
              <a:off x="6481651" y="2912479"/>
              <a:ext cx="1285021" cy="285122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b="1" dirty="0">
                  <a:solidFill>
                    <a:schemeClr val="tx1"/>
                  </a:solidFill>
                </a:rPr>
                <a:t> </a:t>
              </a:r>
              <a:endParaRPr lang="en-US" altLang="ko-KR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715" name="TextBox 714">
              <a:extLst>
                <a:ext uri="{FF2B5EF4-FFF2-40B4-BE49-F238E27FC236}">
                  <a16:creationId xmlns:a16="http://schemas.microsoft.com/office/drawing/2014/main" id="{EC80656F-94CF-48B5-AD53-D384E11844A8}"/>
                </a:ext>
              </a:extLst>
            </p:cNvPr>
            <p:cNvSpPr txBox="1"/>
            <p:nvPr/>
          </p:nvSpPr>
          <p:spPr>
            <a:xfrm>
              <a:off x="6454118" y="2875876"/>
              <a:ext cx="13918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900" b="1" dirty="0"/>
                <a:t>Append </a:t>
              </a:r>
            </a:p>
            <a:p>
              <a:pPr algn="ctr"/>
              <a:r>
                <a:rPr lang="en-US" altLang="ko-KR" sz="900" b="1" dirty="0"/>
                <a:t>Loss, accuracy</a:t>
              </a:r>
              <a:endParaRPr lang="ko-KR" altLang="en-US" sz="900" b="1" dirty="0"/>
            </a:p>
          </p:txBody>
        </p:sp>
        <p:cxnSp>
          <p:nvCxnSpPr>
            <p:cNvPr id="716" name="직선 화살표 연결선 715">
              <a:extLst>
                <a:ext uri="{FF2B5EF4-FFF2-40B4-BE49-F238E27FC236}">
                  <a16:creationId xmlns:a16="http://schemas.microsoft.com/office/drawing/2014/main" id="{C2D30F89-E670-4B64-A3C7-00AD2E592DF4}"/>
                </a:ext>
              </a:extLst>
            </p:cNvPr>
            <p:cNvCxnSpPr>
              <a:cxnSpLocks/>
              <a:stCxn id="712" idx="3"/>
              <a:endCxn id="713" idx="1"/>
            </p:cNvCxnSpPr>
            <p:nvPr/>
          </p:nvCxnSpPr>
          <p:spPr>
            <a:xfrm>
              <a:off x="7009288" y="2585013"/>
              <a:ext cx="19872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7" name="연결선: 꺾임 716">
              <a:extLst>
                <a:ext uri="{FF2B5EF4-FFF2-40B4-BE49-F238E27FC236}">
                  <a16:creationId xmlns:a16="http://schemas.microsoft.com/office/drawing/2014/main" id="{C2D88C7A-E9EA-4ECF-85CB-5C48CC66236C}"/>
                </a:ext>
              </a:extLst>
            </p:cNvPr>
            <p:cNvCxnSpPr>
              <a:cxnSpLocks/>
              <a:stCxn id="713" idx="3"/>
              <a:endCxn id="714" idx="1"/>
            </p:cNvCxnSpPr>
            <p:nvPr/>
          </p:nvCxnSpPr>
          <p:spPr>
            <a:xfrm flipH="1">
              <a:off x="6481651" y="2585013"/>
              <a:ext cx="1291240" cy="470027"/>
            </a:xfrm>
            <a:prstGeom prst="bentConnector5">
              <a:avLst>
                <a:gd name="adj1" fmla="val -7959"/>
                <a:gd name="adj2" fmla="val 50133"/>
                <a:gd name="adj3" fmla="val 109276"/>
              </a:avLst>
            </a:prstGeom>
            <a:ln w="2857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8" name="직선 화살표 연결선 717">
              <a:extLst>
                <a:ext uri="{FF2B5EF4-FFF2-40B4-BE49-F238E27FC236}">
                  <a16:creationId xmlns:a16="http://schemas.microsoft.com/office/drawing/2014/main" id="{D64036DF-999C-435D-BAA2-856040A02B4C}"/>
                </a:ext>
              </a:extLst>
            </p:cNvPr>
            <p:cNvCxnSpPr>
              <a:cxnSpLocks/>
              <a:endCxn id="710" idx="1"/>
            </p:cNvCxnSpPr>
            <p:nvPr/>
          </p:nvCxnSpPr>
          <p:spPr>
            <a:xfrm>
              <a:off x="4984498" y="2803199"/>
              <a:ext cx="332546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9" name="연결선: 꺾임 718">
              <a:extLst>
                <a:ext uri="{FF2B5EF4-FFF2-40B4-BE49-F238E27FC236}">
                  <a16:creationId xmlns:a16="http://schemas.microsoft.com/office/drawing/2014/main" id="{E25A039C-9686-46CD-8236-B832A684AED7}"/>
                </a:ext>
              </a:extLst>
            </p:cNvPr>
            <p:cNvCxnSpPr>
              <a:cxnSpLocks/>
              <a:stCxn id="710" idx="3"/>
              <a:endCxn id="712" idx="1"/>
            </p:cNvCxnSpPr>
            <p:nvPr/>
          </p:nvCxnSpPr>
          <p:spPr>
            <a:xfrm flipV="1">
              <a:off x="6073145" y="2585013"/>
              <a:ext cx="408507" cy="218186"/>
            </a:xfrm>
            <a:prstGeom prst="bentConnector3">
              <a:avLst>
                <a:gd name="adj1" fmla="val 37679"/>
              </a:avLst>
            </a:prstGeom>
            <a:ln w="3810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0" name="순서도: 대체 처리 719">
              <a:extLst>
                <a:ext uri="{FF2B5EF4-FFF2-40B4-BE49-F238E27FC236}">
                  <a16:creationId xmlns:a16="http://schemas.microsoft.com/office/drawing/2014/main" id="{E34060C9-075F-4AFD-8391-B4AB9A73F7C1}"/>
                </a:ext>
              </a:extLst>
            </p:cNvPr>
            <p:cNvSpPr/>
            <p:nvPr/>
          </p:nvSpPr>
          <p:spPr>
            <a:xfrm>
              <a:off x="8292523" y="2349821"/>
              <a:ext cx="1637713" cy="937144"/>
            </a:xfrm>
            <a:prstGeom prst="flowChartAlternateProcess">
              <a:avLst/>
            </a:prstGeom>
            <a:solidFill>
              <a:schemeClr val="bg1">
                <a:lumMod val="7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1" name="직사각형 720">
              <a:extLst>
                <a:ext uri="{FF2B5EF4-FFF2-40B4-BE49-F238E27FC236}">
                  <a16:creationId xmlns:a16="http://schemas.microsoft.com/office/drawing/2014/main" id="{F541C410-7CDB-49A1-A0B1-E859232FE9AB}"/>
                </a:ext>
              </a:extLst>
            </p:cNvPr>
            <p:cNvSpPr/>
            <p:nvPr/>
          </p:nvSpPr>
          <p:spPr>
            <a:xfrm>
              <a:off x="8479675" y="2430183"/>
              <a:ext cx="487971" cy="287629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b="1" dirty="0">
                <a:solidFill>
                  <a:schemeClr val="tx1"/>
                </a:solidFill>
              </a:endParaRPr>
            </a:p>
          </p:txBody>
        </p:sp>
        <p:sp>
          <p:nvSpPr>
            <p:cNvPr id="722" name="직사각형 721">
              <a:extLst>
                <a:ext uri="{FF2B5EF4-FFF2-40B4-BE49-F238E27FC236}">
                  <a16:creationId xmlns:a16="http://schemas.microsoft.com/office/drawing/2014/main" id="{B865FD82-311E-4130-8F55-07C327035D65}"/>
                </a:ext>
              </a:extLst>
            </p:cNvPr>
            <p:cNvSpPr/>
            <p:nvPr/>
          </p:nvSpPr>
          <p:spPr>
            <a:xfrm>
              <a:off x="9178298" y="2430183"/>
              <a:ext cx="592616" cy="287629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600" b="1" dirty="0">
                <a:solidFill>
                  <a:schemeClr val="tx1"/>
                </a:solidFill>
              </a:endParaRPr>
            </a:p>
          </p:txBody>
        </p:sp>
        <p:sp>
          <p:nvSpPr>
            <p:cNvPr id="723" name="직사각형 722">
              <a:extLst>
                <a:ext uri="{FF2B5EF4-FFF2-40B4-BE49-F238E27FC236}">
                  <a16:creationId xmlns:a16="http://schemas.microsoft.com/office/drawing/2014/main" id="{B905FFB2-D8C4-4A8F-8895-CBAB6D29ACCE}"/>
                </a:ext>
              </a:extLst>
            </p:cNvPr>
            <p:cNvSpPr/>
            <p:nvPr/>
          </p:nvSpPr>
          <p:spPr>
            <a:xfrm>
              <a:off x="8479674" y="2901464"/>
              <a:ext cx="1285021" cy="28512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b="1" dirty="0">
                  <a:solidFill>
                    <a:schemeClr val="tx1"/>
                  </a:solidFill>
                </a:rPr>
                <a:t> </a:t>
              </a:r>
              <a:endParaRPr lang="en-US" altLang="ko-KR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724" name="TextBox 723">
              <a:extLst>
                <a:ext uri="{FF2B5EF4-FFF2-40B4-BE49-F238E27FC236}">
                  <a16:creationId xmlns:a16="http://schemas.microsoft.com/office/drawing/2014/main" id="{FECB57E2-D912-45DA-BE5B-5DDBE57B774A}"/>
                </a:ext>
              </a:extLst>
            </p:cNvPr>
            <p:cNvSpPr txBox="1"/>
            <p:nvPr/>
          </p:nvSpPr>
          <p:spPr>
            <a:xfrm>
              <a:off x="8496107" y="2861963"/>
              <a:ext cx="12774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900" b="1" dirty="0"/>
                <a:t>Append </a:t>
              </a:r>
            </a:p>
            <a:p>
              <a:pPr algn="ctr"/>
              <a:r>
                <a:rPr lang="en-US" altLang="ko-KR" sz="900" b="1" dirty="0"/>
                <a:t>Loss, accuracy</a:t>
              </a:r>
              <a:endParaRPr lang="ko-KR" altLang="en-US" sz="900" b="1" dirty="0"/>
            </a:p>
          </p:txBody>
        </p:sp>
        <p:cxnSp>
          <p:nvCxnSpPr>
            <p:cNvPr id="725" name="직선 화살표 연결선 724">
              <a:extLst>
                <a:ext uri="{FF2B5EF4-FFF2-40B4-BE49-F238E27FC236}">
                  <a16:creationId xmlns:a16="http://schemas.microsoft.com/office/drawing/2014/main" id="{284892D9-25D7-46DB-98A7-2F163105A8AB}"/>
                </a:ext>
              </a:extLst>
            </p:cNvPr>
            <p:cNvCxnSpPr>
              <a:cxnSpLocks/>
              <a:stCxn id="721" idx="3"/>
              <a:endCxn id="722" idx="1"/>
            </p:cNvCxnSpPr>
            <p:nvPr/>
          </p:nvCxnSpPr>
          <p:spPr>
            <a:xfrm>
              <a:off x="8967646" y="2573998"/>
              <a:ext cx="210652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6" name="연결선: 꺾임 725">
              <a:extLst>
                <a:ext uri="{FF2B5EF4-FFF2-40B4-BE49-F238E27FC236}">
                  <a16:creationId xmlns:a16="http://schemas.microsoft.com/office/drawing/2014/main" id="{E8FC32B9-0D4E-4A1A-918D-6C06B8F410B2}"/>
                </a:ext>
              </a:extLst>
            </p:cNvPr>
            <p:cNvCxnSpPr>
              <a:cxnSpLocks/>
              <a:stCxn id="722" idx="3"/>
              <a:endCxn id="723" idx="1"/>
            </p:cNvCxnSpPr>
            <p:nvPr/>
          </p:nvCxnSpPr>
          <p:spPr>
            <a:xfrm flipH="1">
              <a:off x="8479674" y="2573998"/>
              <a:ext cx="1291240" cy="470027"/>
            </a:xfrm>
            <a:prstGeom prst="bentConnector5">
              <a:avLst>
                <a:gd name="adj1" fmla="val -6659"/>
                <a:gd name="adj2" fmla="val 50133"/>
                <a:gd name="adj3" fmla="val 108608"/>
              </a:avLst>
            </a:prstGeom>
            <a:ln w="2857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7" name="TextBox 726">
              <a:extLst>
                <a:ext uri="{FF2B5EF4-FFF2-40B4-BE49-F238E27FC236}">
                  <a16:creationId xmlns:a16="http://schemas.microsoft.com/office/drawing/2014/main" id="{BECADC08-A055-4C7E-BC2B-C4CC726D6838}"/>
                </a:ext>
              </a:extLst>
            </p:cNvPr>
            <p:cNvSpPr txBox="1"/>
            <p:nvPr/>
          </p:nvSpPr>
          <p:spPr>
            <a:xfrm>
              <a:off x="9080199" y="2465254"/>
              <a:ext cx="81603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900" b="1" dirty="0"/>
                <a:t>Inference</a:t>
              </a:r>
              <a:endParaRPr lang="ko-KR" altLang="en-US" sz="900" b="1" dirty="0"/>
            </a:p>
          </p:txBody>
        </p:sp>
        <p:sp>
          <p:nvSpPr>
            <p:cNvPr id="728" name="TextBox 727">
              <a:extLst>
                <a:ext uri="{FF2B5EF4-FFF2-40B4-BE49-F238E27FC236}">
                  <a16:creationId xmlns:a16="http://schemas.microsoft.com/office/drawing/2014/main" id="{FFF1C852-B3F9-44F6-9374-6AA198291965}"/>
                </a:ext>
              </a:extLst>
            </p:cNvPr>
            <p:cNvSpPr txBox="1"/>
            <p:nvPr/>
          </p:nvSpPr>
          <p:spPr>
            <a:xfrm>
              <a:off x="8451291" y="2470726"/>
              <a:ext cx="55634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900" b="1" dirty="0"/>
                <a:t>Batch</a:t>
              </a:r>
              <a:endParaRPr lang="ko-KR" altLang="en-US" sz="900" b="1" dirty="0"/>
            </a:p>
          </p:txBody>
        </p:sp>
        <p:cxnSp>
          <p:nvCxnSpPr>
            <p:cNvPr id="729" name="직선 화살표 연결선 728">
              <a:extLst>
                <a:ext uri="{FF2B5EF4-FFF2-40B4-BE49-F238E27FC236}">
                  <a16:creationId xmlns:a16="http://schemas.microsoft.com/office/drawing/2014/main" id="{0A8ABA0A-4843-4D55-A9B8-E2A8C33212C5}"/>
                </a:ext>
              </a:extLst>
            </p:cNvPr>
            <p:cNvCxnSpPr>
              <a:cxnSpLocks/>
              <a:stCxn id="711" idx="3"/>
              <a:endCxn id="720" idx="1"/>
            </p:cNvCxnSpPr>
            <p:nvPr/>
          </p:nvCxnSpPr>
          <p:spPr>
            <a:xfrm>
              <a:off x="7948140" y="2817530"/>
              <a:ext cx="344383" cy="86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43" name="연결선: 꺾임 742">
            <a:extLst>
              <a:ext uri="{FF2B5EF4-FFF2-40B4-BE49-F238E27FC236}">
                <a16:creationId xmlns:a16="http://schemas.microsoft.com/office/drawing/2014/main" id="{1473BD75-5575-489E-A3FB-226377BA2DCA}"/>
              </a:ext>
            </a:extLst>
          </p:cNvPr>
          <p:cNvCxnSpPr>
            <a:cxnSpLocks/>
            <a:stCxn id="320" idx="3"/>
            <a:endCxn id="230" idx="0"/>
          </p:cNvCxnSpPr>
          <p:nvPr/>
        </p:nvCxnSpPr>
        <p:spPr>
          <a:xfrm>
            <a:off x="9742904" y="1699889"/>
            <a:ext cx="1182987" cy="859309"/>
          </a:xfrm>
          <a:prstGeom prst="bentConnector2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6" name="연결선: 꺾임 745">
            <a:extLst>
              <a:ext uri="{FF2B5EF4-FFF2-40B4-BE49-F238E27FC236}">
                <a16:creationId xmlns:a16="http://schemas.microsoft.com/office/drawing/2014/main" id="{75E29FB1-FB6F-4B30-92DB-B0E4B310335D}"/>
              </a:ext>
            </a:extLst>
          </p:cNvPr>
          <p:cNvCxnSpPr>
            <a:cxnSpLocks/>
          </p:cNvCxnSpPr>
          <p:nvPr/>
        </p:nvCxnSpPr>
        <p:spPr>
          <a:xfrm flipV="1">
            <a:off x="9757327" y="2571589"/>
            <a:ext cx="1161196" cy="484827"/>
          </a:xfrm>
          <a:prstGeom prst="bentConnector4">
            <a:avLst>
              <a:gd name="adj1" fmla="val 43616"/>
              <a:gd name="adj2" fmla="val 280745"/>
            </a:avLst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9" name="연결선: 꺾임 748">
            <a:extLst>
              <a:ext uri="{FF2B5EF4-FFF2-40B4-BE49-F238E27FC236}">
                <a16:creationId xmlns:a16="http://schemas.microsoft.com/office/drawing/2014/main" id="{8496E17B-670D-4343-8F31-67A85A9EA2DD}"/>
              </a:ext>
            </a:extLst>
          </p:cNvPr>
          <p:cNvCxnSpPr>
            <a:cxnSpLocks/>
            <a:stCxn id="723" idx="3"/>
            <a:endCxn id="230" idx="0"/>
          </p:cNvCxnSpPr>
          <p:nvPr/>
        </p:nvCxnSpPr>
        <p:spPr>
          <a:xfrm flipV="1">
            <a:off x="9778300" y="2559198"/>
            <a:ext cx="1147591" cy="1795439"/>
          </a:xfrm>
          <a:prstGeom prst="bentConnector4">
            <a:avLst>
              <a:gd name="adj1" fmla="val 42157"/>
              <a:gd name="adj2" fmla="val 147655"/>
            </a:avLst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3" name="연결선: 꺾임 752">
            <a:extLst>
              <a:ext uri="{FF2B5EF4-FFF2-40B4-BE49-F238E27FC236}">
                <a16:creationId xmlns:a16="http://schemas.microsoft.com/office/drawing/2014/main" id="{22FA142B-F2F9-4248-B25D-DD574A53A4D5}"/>
              </a:ext>
            </a:extLst>
          </p:cNvPr>
          <p:cNvCxnSpPr>
            <a:cxnSpLocks/>
          </p:cNvCxnSpPr>
          <p:nvPr/>
        </p:nvCxnSpPr>
        <p:spPr>
          <a:xfrm flipV="1">
            <a:off x="9722671" y="2559693"/>
            <a:ext cx="1204992" cy="3070534"/>
          </a:xfrm>
          <a:prstGeom prst="bentConnector4">
            <a:avLst>
              <a:gd name="adj1" fmla="val 44962"/>
              <a:gd name="adj2" fmla="val 127866"/>
            </a:avLst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8" name="연결선: 꺾임 767">
            <a:extLst>
              <a:ext uri="{FF2B5EF4-FFF2-40B4-BE49-F238E27FC236}">
                <a16:creationId xmlns:a16="http://schemas.microsoft.com/office/drawing/2014/main" id="{46ABC02C-082D-4A5D-BE55-F94338CECF43}"/>
              </a:ext>
            </a:extLst>
          </p:cNvPr>
          <p:cNvCxnSpPr>
            <a:cxnSpLocks/>
            <a:stCxn id="320" idx="3"/>
            <a:endCxn id="237" idx="0"/>
          </p:cNvCxnSpPr>
          <p:nvPr/>
        </p:nvCxnSpPr>
        <p:spPr>
          <a:xfrm>
            <a:off x="9742904" y="1699889"/>
            <a:ext cx="2087072" cy="869142"/>
          </a:xfrm>
          <a:prstGeom prst="bentConnector2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7" name="직선 화살표 연결선 786">
            <a:extLst>
              <a:ext uri="{FF2B5EF4-FFF2-40B4-BE49-F238E27FC236}">
                <a16:creationId xmlns:a16="http://schemas.microsoft.com/office/drawing/2014/main" id="{78A4249F-AABD-4E11-9848-A3974F44949F}"/>
              </a:ext>
            </a:extLst>
          </p:cNvPr>
          <p:cNvCxnSpPr>
            <a:cxnSpLocks/>
            <a:stCxn id="233" idx="2"/>
            <a:endCxn id="243" idx="0"/>
          </p:cNvCxnSpPr>
          <p:nvPr/>
        </p:nvCxnSpPr>
        <p:spPr>
          <a:xfrm flipH="1">
            <a:off x="10925891" y="4010961"/>
            <a:ext cx="522" cy="3722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1" name="직선 화살표 연결선 790">
            <a:extLst>
              <a:ext uri="{FF2B5EF4-FFF2-40B4-BE49-F238E27FC236}">
                <a16:creationId xmlns:a16="http://schemas.microsoft.com/office/drawing/2014/main" id="{5F88C0F3-8C90-425D-803C-8A01672E0C27}"/>
              </a:ext>
            </a:extLst>
          </p:cNvPr>
          <p:cNvCxnSpPr>
            <a:cxnSpLocks/>
            <a:stCxn id="240" idx="2"/>
            <a:endCxn id="245" idx="0"/>
          </p:cNvCxnSpPr>
          <p:nvPr/>
        </p:nvCxnSpPr>
        <p:spPr>
          <a:xfrm flipH="1">
            <a:off x="11829976" y="4012170"/>
            <a:ext cx="1767" cy="36138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38" name="그룹 837">
            <a:extLst>
              <a:ext uri="{FF2B5EF4-FFF2-40B4-BE49-F238E27FC236}">
                <a16:creationId xmlns:a16="http://schemas.microsoft.com/office/drawing/2014/main" id="{78FD33BD-40AF-46E0-87DC-2CB6C5C214AA}"/>
              </a:ext>
            </a:extLst>
          </p:cNvPr>
          <p:cNvGrpSpPr/>
          <p:nvPr/>
        </p:nvGrpSpPr>
        <p:grpSpPr>
          <a:xfrm>
            <a:off x="160775" y="1947053"/>
            <a:ext cx="447823" cy="3315693"/>
            <a:chOff x="813611" y="1971572"/>
            <a:chExt cx="447823" cy="3315693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36311D0D-C700-4C00-8813-DFC0F3FC6588}"/>
                </a:ext>
              </a:extLst>
            </p:cNvPr>
            <p:cNvGrpSpPr/>
            <p:nvPr/>
          </p:nvGrpSpPr>
          <p:grpSpPr>
            <a:xfrm rot="5400000">
              <a:off x="-620324" y="3405507"/>
              <a:ext cx="3315693" cy="447823"/>
              <a:chOff x="2798449" y="1861387"/>
              <a:chExt cx="1901952" cy="453550"/>
            </a:xfrm>
            <a:solidFill>
              <a:schemeClr val="accent4">
                <a:lumMod val="40000"/>
                <a:lumOff val="60000"/>
              </a:schemeClr>
            </a:solidFill>
          </p:grpSpPr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4FC4817A-5637-400F-8EE2-02E4B913A57B}"/>
                  </a:ext>
                </a:extLst>
              </p:cNvPr>
              <p:cNvSpPr/>
              <p:nvPr/>
            </p:nvSpPr>
            <p:spPr>
              <a:xfrm>
                <a:off x="2798449" y="1861387"/>
                <a:ext cx="475488" cy="453550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A475AFC9-4B17-4C63-A1A4-87A49FB9149E}"/>
                  </a:ext>
                </a:extLst>
              </p:cNvPr>
              <p:cNvSpPr/>
              <p:nvPr/>
            </p:nvSpPr>
            <p:spPr>
              <a:xfrm>
                <a:off x="3273937" y="1861387"/>
                <a:ext cx="475488" cy="453550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DA3BC135-33F2-49DD-8C5C-B4B722395A05}"/>
                  </a:ext>
                </a:extLst>
              </p:cNvPr>
              <p:cNvSpPr/>
              <p:nvPr/>
            </p:nvSpPr>
            <p:spPr>
              <a:xfrm>
                <a:off x="3749425" y="1861387"/>
                <a:ext cx="475488" cy="453550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98FF627C-DF29-4B30-9D08-DF83A46463CA}"/>
                  </a:ext>
                </a:extLst>
              </p:cNvPr>
              <p:cNvSpPr/>
              <p:nvPr/>
            </p:nvSpPr>
            <p:spPr>
              <a:xfrm>
                <a:off x="4224913" y="1861387"/>
                <a:ext cx="475488" cy="453550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25737D61-481D-44C5-ACE1-6CCB74B71F61}"/>
                </a:ext>
              </a:extLst>
            </p:cNvPr>
            <p:cNvSpPr/>
            <p:nvPr/>
          </p:nvSpPr>
          <p:spPr>
            <a:xfrm>
              <a:off x="1083706" y="1975534"/>
              <a:ext cx="177727" cy="114252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>
                  <a:solidFill>
                    <a:schemeClr val="tx1"/>
                  </a:solidFill>
                </a:rPr>
                <a:t>0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A0E07A7F-BC8C-4512-87CC-BA8160C1E7B1}"/>
                </a:ext>
              </a:extLst>
            </p:cNvPr>
            <p:cNvSpPr/>
            <p:nvPr/>
          </p:nvSpPr>
          <p:spPr>
            <a:xfrm>
              <a:off x="1083706" y="3633284"/>
              <a:ext cx="177727" cy="114252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>
                  <a:solidFill>
                    <a:schemeClr val="tx1"/>
                  </a:solidFill>
                </a:rPr>
                <a:t>2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F315872E-9E0C-42BC-B9C4-3C18417099AB}"/>
                </a:ext>
              </a:extLst>
            </p:cNvPr>
            <p:cNvSpPr/>
            <p:nvPr/>
          </p:nvSpPr>
          <p:spPr>
            <a:xfrm>
              <a:off x="1073076" y="4458342"/>
              <a:ext cx="177727" cy="114252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>
                  <a:solidFill>
                    <a:schemeClr val="tx1"/>
                  </a:solidFill>
                </a:rPr>
                <a:t>3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833" name="직사각형 832">
              <a:extLst>
                <a:ext uri="{FF2B5EF4-FFF2-40B4-BE49-F238E27FC236}">
                  <a16:creationId xmlns:a16="http://schemas.microsoft.com/office/drawing/2014/main" id="{836CB470-5102-48E0-A0BF-9DED6D14D9B7}"/>
                </a:ext>
              </a:extLst>
            </p:cNvPr>
            <p:cNvSpPr/>
            <p:nvPr/>
          </p:nvSpPr>
          <p:spPr>
            <a:xfrm>
              <a:off x="1069940" y="2803002"/>
              <a:ext cx="177727" cy="114252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1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836" name="그룹 835">
            <a:extLst>
              <a:ext uri="{FF2B5EF4-FFF2-40B4-BE49-F238E27FC236}">
                <a16:creationId xmlns:a16="http://schemas.microsoft.com/office/drawing/2014/main" id="{FBD38FD0-9A96-4A25-9822-D8A562AF3CAC}"/>
              </a:ext>
            </a:extLst>
          </p:cNvPr>
          <p:cNvGrpSpPr/>
          <p:nvPr/>
        </p:nvGrpSpPr>
        <p:grpSpPr>
          <a:xfrm rot="16200000">
            <a:off x="1925251" y="3857942"/>
            <a:ext cx="370505" cy="2464120"/>
            <a:chOff x="98723" y="2408683"/>
            <a:chExt cx="370505" cy="2464120"/>
          </a:xfrm>
        </p:grpSpPr>
        <p:grpSp>
          <p:nvGrpSpPr>
            <p:cNvPr id="180" name="그룹 179">
              <a:extLst>
                <a:ext uri="{FF2B5EF4-FFF2-40B4-BE49-F238E27FC236}">
                  <a16:creationId xmlns:a16="http://schemas.microsoft.com/office/drawing/2014/main" id="{FA782941-3EFF-474B-862E-F07476F6AED4}"/>
                </a:ext>
              </a:extLst>
            </p:cNvPr>
            <p:cNvGrpSpPr/>
            <p:nvPr/>
          </p:nvGrpSpPr>
          <p:grpSpPr>
            <a:xfrm>
              <a:off x="98723" y="2409299"/>
              <a:ext cx="370505" cy="2463504"/>
              <a:chOff x="2505456" y="2322576"/>
              <a:chExt cx="822960" cy="2377440"/>
            </a:xfrm>
            <a:solidFill>
              <a:schemeClr val="accent5">
                <a:lumMod val="40000"/>
                <a:lumOff val="60000"/>
              </a:schemeClr>
            </a:solidFill>
          </p:grpSpPr>
          <p:sp>
            <p:nvSpPr>
              <p:cNvPr id="183" name="직사각형 182">
                <a:extLst>
                  <a:ext uri="{FF2B5EF4-FFF2-40B4-BE49-F238E27FC236}">
                    <a16:creationId xmlns:a16="http://schemas.microsoft.com/office/drawing/2014/main" id="{246B46A0-C51B-463E-A2A7-57615E2F0FC2}"/>
                  </a:ext>
                </a:extLst>
              </p:cNvPr>
              <p:cNvSpPr/>
              <p:nvPr/>
            </p:nvSpPr>
            <p:spPr>
              <a:xfrm>
                <a:off x="2505456" y="2322576"/>
                <a:ext cx="822960" cy="594360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4" name="직사각형 183">
                <a:extLst>
                  <a:ext uri="{FF2B5EF4-FFF2-40B4-BE49-F238E27FC236}">
                    <a16:creationId xmlns:a16="http://schemas.microsoft.com/office/drawing/2014/main" id="{11F46B26-A2A8-4E5B-836F-6B3F202DF20A}"/>
                  </a:ext>
                </a:extLst>
              </p:cNvPr>
              <p:cNvSpPr/>
              <p:nvPr/>
            </p:nvSpPr>
            <p:spPr>
              <a:xfrm>
                <a:off x="2505456" y="2916936"/>
                <a:ext cx="822960" cy="594360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5" name="직사각형 184">
                <a:extLst>
                  <a:ext uri="{FF2B5EF4-FFF2-40B4-BE49-F238E27FC236}">
                    <a16:creationId xmlns:a16="http://schemas.microsoft.com/office/drawing/2014/main" id="{52C78AFA-159A-40B0-9BB2-B6FD8E3917B1}"/>
                  </a:ext>
                </a:extLst>
              </p:cNvPr>
              <p:cNvSpPr/>
              <p:nvPr/>
            </p:nvSpPr>
            <p:spPr>
              <a:xfrm>
                <a:off x="2505456" y="3511296"/>
                <a:ext cx="822960" cy="594360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86" name="직사각형 185">
                <a:extLst>
                  <a:ext uri="{FF2B5EF4-FFF2-40B4-BE49-F238E27FC236}">
                    <a16:creationId xmlns:a16="http://schemas.microsoft.com/office/drawing/2014/main" id="{E1462F2F-28D5-4574-92BE-4C90AB3B07C3}"/>
                  </a:ext>
                </a:extLst>
              </p:cNvPr>
              <p:cNvSpPr/>
              <p:nvPr/>
            </p:nvSpPr>
            <p:spPr>
              <a:xfrm>
                <a:off x="2505456" y="4105656"/>
                <a:ext cx="822960" cy="594360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832" name="직사각형 831">
              <a:extLst>
                <a:ext uri="{FF2B5EF4-FFF2-40B4-BE49-F238E27FC236}">
                  <a16:creationId xmlns:a16="http://schemas.microsoft.com/office/drawing/2014/main" id="{C56BD7B2-7404-427C-A290-6296DC3C303B}"/>
                </a:ext>
              </a:extLst>
            </p:cNvPr>
            <p:cNvSpPr/>
            <p:nvPr/>
          </p:nvSpPr>
          <p:spPr>
            <a:xfrm rot="5400000">
              <a:off x="320814" y="2440421"/>
              <a:ext cx="177727" cy="114252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>
                  <a:solidFill>
                    <a:schemeClr val="tx1"/>
                  </a:solidFill>
                </a:rPr>
                <a:t>0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0056FEB0-E587-4E3A-A4A1-B46EFB858D59}"/>
                </a:ext>
              </a:extLst>
            </p:cNvPr>
            <p:cNvSpPr/>
            <p:nvPr/>
          </p:nvSpPr>
          <p:spPr>
            <a:xfrm rot="5400000">
              <a:off x="319476" y="3056297"/>
              <a:ext cx="177727" cy="114252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>
                  <a:solidFill>
                    <a:schemeClr val="tx1"/>
                  </a:solidFill>
                </a:rPr>
                <a:t>1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834" name="직사각형 833">
              <a:extLst>
                <a:ext uri="{FF2B5EF4-FFF2-40B4-BE49-F238E27FC236}">
                  <a16:creationId xmlns:a16="http://schemas.microsoft.com/office/drawing/2014/main" id="{A1E991CF-7364-4BD9-BBE7-C02B10C658B3}"/>
                </a:ext>
              </a:extLst>
            </p:cNvPr>
            <p:cNvSpPr/>
            <p:nvPr/>
          </p:nvSpPr>
          <p:spPr>
            <a:xfrm rot="5400000">
              <a:off x="320814" y="3670021"/>
              <a:ext cx="177727" cy="114252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>
                  <a:solidFill>
                    <a:schemeClr val="tx1"/>
                  </a:solidFill>
                </a:rPr>
                <a:t>2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835" name="직사각형 834">
              <a:extLst>
                <a:ext uri="{FF2B5EF4-FFF2-40B4-BE49-F238E27FC236}">
                  <a16:creationId xmlns:a16="http://schemas.microsoft.com/office/drawing/2014/main" id="{A1DC323D-B961-4B05-805F-72AE7CA866DE}"/>
                </a:ext>
              </a:extLst>
            </p:cNvPr>
            <p:cNvSpPr/>
            <p:nvPr/>
          </p:nvSpPr>
          <p:spPr>
            <a:xfrm rot="5400000">
              <a:off x="320813" y="4283129"/>
              <a:ext cx="177727" cy="114252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>
                  <a:solidFill>
                    <a:schemeClr val="tx1"/>
                  </a:solidFill>
                </a:rPr>
                <a:t>3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848" name="그룹 847">
            <a:extLst>
              <a:ext uri="{FF2B5EF4-FFF2-40B4-BE49-F238E27FC236}">
                <a16:creationId xmlns:a16="http://schemas.microsoft.com/office/drawing/2014/main" id="{31FE6A4F-7003-4C2B-B4DF-71183A6CF6C8}"/>
              </a:ext>
            </a:extLst>
          </p:cNvPr>
          <p:cNvGrpSpPr/>
          <p:nvPr/>
        </p:nvGrpSpPr>
        <p:grpSpPr>
          <a:xfrm>
            <a:off x="2868211" y="2925828"/>
            <a:ext cx="288000" cy="1147549"/>
            <a:chOff x="2578896" y="3090916"/>
            <a:chExt cx="288000" cy="1147549"/>
          </a:xfrm>
        </p:grpSpPr>
        <p:sp>
          <p:nvSpPr>
            <p:cNvPr id="839" name="직사각형 838">
              <a:extLst>
                <a:ext uri="{FF2B5EF4-FFF2-40B4-BE49-F238E27FC236}">
                  <a16:creationId xmlns:a16="http://schemas.microsoft.com/office/drawing/2014/main" id="{F522200C-818B-445E-81CA-BFAA8BDF783E}"/>
                </a:ext>
              </a:extLst>
            </p:cNvPr>
            <p:cNvSpPr/>
            <p:nvPr/>
          </p:nvSpPr>
          <p:spPr>
            <a:xfrm>
              <a:off x="2578896" y="3090916"/>
              <a:ext cx="288000" cy="288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</a:rPr>
                <a:t>3</a:t>
              </a:r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841" name="직사각형 840">
              <a:extLst>
                <a:ext uri="{FF2B5EF4-FFF2-40B4-BE49-F238E27FC236}">
                  <a16:creationId xmlns:a16="http://schemas.microsoft.com/office/drawing/2014/main" id="{B9D1964C-8AE2-4AE6-B9C2-408529282907}"/>
                </a:ext>
              </a:extLst>
            </p:cNvPr>
            <p:cNvSpPr/>
            <p:nvPr/>
          </p:nvSpPr>
          <p:spPr>
            <a:xfrm>
              <a:off x="2578896" y="3372433"/>
              <a:ext cx="288000" cy="288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</a:rPr>
                <a:t>0</a:t>
              </a:r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842" name="직사각형 841">
              <a:extLst>
                <a:ext uri="{FF2B5EF4-FFF2-40B4-BE49-F238E27FC236}">
                  <a16:creationId xmlns:a16="http://schemas.microsoft.com/office/drawing/2014/main" id="{15961144-04F3-4D36-A62F-81DA1428BFDD}"/>
                </a:ext>
              </a:extLst>
            </p:cNvPr>
            <p:cNvSpPr/>
            <p:nvPr/>
          </p:nvSpPr>
          <p:spPr>
            <a:xfrm>
              <a:off x="2578896" y="3660433"/>
              <a:ext cx="288000" cy="288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</a:rPr>
                <a:t>1</a:t>
              </a:r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843" name="직사각형 842">
              <a:extLst>
                <a:ext uri="{FF2B5EF4-FFF2-40B4-BE49-F238E27FC236}">
                  <a16:creationId xmlns:a16="http://schemas.microsoft.com/office/drawing/2014/main" id="{BB064448-94E4-4217-9709-43C9BC7742C2}"/>
                </a:ext>
              </a:extLst>
            </p:cNvPr>
            <p:cNvSpPr/>
            <p:nvPr/>
          </p:nvSpPr>
          <p:spPr>
            <a:xfrm>
              <a:off x="2578896" y="3950465"/>
              <a:ext cx="288000" cy="288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</a:rPr>
                <a:t>2</a:t>
              </a:r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856" name="직선 화살표 연결선 855">
            <a:extLst>
              <a:ext uri="{FF2B5EF4-FFF2-40B4-BE49-F238E27FC236}">
                <a16:creationId xmlns:a16="http://schemas.microsoft.com/office/drawing/2014/main" id="{C2CA9006-C6FD-42D1-97C2-BDEBE6DAC976}"/>
              </a:ext>
            </a:extLst>
          </p:cNvPr>
          <p:cNvCxnSpPr>
            <a:cxnSpLocks/>
            <a:stCxn id="839" idx="3"/>
            <a:endCxn id="46" idx="1"/>
          </p:cNvCxnSpPr>
          <p:nvPr/>
        </p:nvCxnSpPr>
        <p:spPr>
          <a:xfrm flipV="1">
            <a:off x="3156211" y="1476015"/>
            <a:ext cx="903904" cy="159381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9" name="직선 화살표 연결선 858">
            <a:extLst>
              <a:ext uri="{FF2B5EF4-FFF2-40B4-BE49-F238E27FC236}">
                <a16:creationId xmlns:a16="http://schemas.microsoft.com/office/drawing/2014/main" id="{17633EE7-AA8D-46C3-903C-EE93F5E66B70}"/>
              </a:ext>
            </a:extLst>
          </p:cNvPr>
          <p:cNvCxnSpPr>
            <a:cxnSpLocks/>
            <a:stCxn id="841" idx="3"/>
            <a:endCxn id="525" idx="1"/>
          </p:cNvCxnSpPr>
          <p:nvPr/>
        </p:nvCxnSpPr>
        <p:spPr>
          <a:xfrm flipV="1">
            <a:off x="3156211" y="2820151"/>
            <a:ext cx="925695" cy="53119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2" name="직선 화살표 연결선 861">
            <a:extLst>
              <a:ext uri="{FF2B5EF4-FFF2-40B4-BE49-F238E27FC236}">
                <a16:creationId xmlns:a16="http://schemas.microsoft.com/office/drawing/2014/main" id="{1460244A-E013-4C12-A924-C935DC30F15F}"/>
              </a:ext>
            </a:extLst>
          </p:cNvPr>
          <p:cNvCxnSpPr>
            <a:cxnSpLocks/>
            <a:stCxn id="842" idx="3"/>
            <a:endCxn id="708" idx="1"/>
          </p:cNvCxnSpPr>
          <p:nvPr/>
        </p:nvCxnSpPr>
        <p:spPr>
          <a:xfrm>
            <a:off x="3156211" y="3639345"/>
            <a:ext cx="939300" cy="49141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5" name="직선 화살표 연결선 864">
            <a:extLst>
              <a:ext uri="{FF2B5EF4-FFF2-40B4-BE49-F238E27FC236}">
                <a16:creationId xmlns:a16="http://schemas.microsoft.com/office/drawing/2014/main" id="{6F9BE0DA-897D-4A9E-82A1-86E83F1A7606}"/>
              </a:ext>
            </a:extLst>
          </p:cNvPr>
          <p:cNvCxnSpPr>
            <a:cxnSpLocks/>
            <a:stCxn id="843" idx="3"/>
            <a:endCxn id="597" idx="1"/>
          </p:cNvCxnSpPr>
          <p:nvPr/>
        </p:nvCxnSpPr>
        <p:spPr>
          <a:xfrm>
            <a:off x="3156211" y="3929377"/>
            <a:ext cx="909093" cy="146805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8" name="직선 화살표 연결선 867">
            <a:extLst>
              <a:ext uri="{FF2B5EF4-FFF2-40B4-BE49-F238E27FC236}">
                <a16:creationId xmlns:a16="http://schemas.microsoft.com/office/drawing/2014/main" id="{E4AC28DC-936A-488F-968F-73B10D49C473}"/>
              </a:ext>
            </a:extLst>
          </p:cNvPr>
          <p:cNvCxnSpPr>
            <a:cxnSpLocks/>
            <a:stCxn id="32" idx="0"/>
          </p:cNvCxnSpPr>
          <p:nvPr/>
        </p:nvCxnSpPr>
        <p:spPr>
          <a:xfrm>
            <a:off x="2234513" y="3500413"/>
            <a:ext cx="63369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815292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648225B-1CB1-42A8-A96A-3C5E3D53C0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86</a:t>
            </a:fld>
            <a:endParaRPr lang="ko-KR" altLang="en-US" dirty="0"/>
          </a:p>
        </p:txBody>
      </p:sp>
      <p:sp>
        <p:nvSpPr>
          <p:cNvPr id="117" name="제목 1">
            <a:extLst>
              <a:ext uri="{FF2B5EF4-FFF2-40B4-BE49-F238E27FC236}">
                <a16:creationId xmlns:a16="http://schemas.microsoft.com/office/drawing/2014/main" id="{87043F9B-EACB-451F-80FA-78C63B8B1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170" y="43613"/>
            <a:ext cx="11757660" cy="700498"/>
          </a:xfrm>
        </p:spPr>
        <p:txBody>
          <a:bodyPr/>
          <a:lstStyle/>
          <a:p>
            <a:r>
              <a:rPr lang="en-US" altLang="ko-KR" dirty="0" err="1"/>
              <a:t>d.Batch</a:t>
            </a:r>
            <a:r>
              <a:rPr lang="en-US" altLang="ko-KR" dirty="0"/>
              <a:t> </a:t>
            </a:r>
            <a:endParaRPr lang="ko-KR" altLang="en-US" dirty="0"/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CA2E1556-1B1C-4B22-9F0F-7592F07DBA60}"/>
              </a:ext>
            </a:extLst>
          </p:cNvPr>
          <p:cNvCxnSpPr>
            <a:cxnSpLocks/>
            <a:stCxn id="27" idx="0"/>
            <a:endCxn id="33" idx="1"/>
          </p:cNvCxnSpPr>
          <p:nvPr/>
        </p:nvCxnSpPr>
        <p:spPr>
          <a:xfrm>
            <a:off x="608598" y="2361515"/>
            <a:ext cx="919853" cy="114922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E7A366E3-5317-46F4-A780-1FCAA929818F}"/>
              </a:ext>
            </a:extLst>
          </p:cNvPr>
          <p:cNvCxnSpPr>
            <a:cxnSpLocks/>
            <a:stCxn id="28" idx="0"/>
            <a:endCxn id="33" idx="1"/>
          </p:cNvCxnSpPr>
          <p:nvPr/>
        </p:nvCxnSpPr>
        <p:spPr>
          <a:xfrm>
            <a:off x="608598" y="3190438"/>
            <a:ext cx="919853" cy="32029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1561850E-92AE-45CE-982F-8190FB02DB22}"/>
              </a:ext>
            </a:extLst>
          </p:cNvPr>
          <p:cNvCxnSpPr>
            <a:cxnSpLocks/>
            <a:stCxn id="29" idx="0"/>
            <a:endCxn id="33" idx="1"/>
          </p:cNvCxnSpPr>
          <p:nvPr/>
        </p:nvCxnSpPr>
        <p:spPr>
          <a:xfrm flipV="1">
            <a:off x="608598" y="3510736"/>
            <a:ext cx="919853" cy="50862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3B9B4DD-C7F2-4CFE-914A-39E4230B901D}"/>
              </a:ext>
            </a:extLst>
          </p:cNvPr>
          <p:cNvCxnSpPr>
            <a:cxnSpLocks/>
            <a:stCxn id="30" idx="0"/>
            <a:endCxn id="33" idx="1"/>
          </p:cNvCxnSpPr>
          <p:nvPr/>
        </p:nvCxnSpPr>
        <p:spPr>
          <a:xfrm flipV="1">
            <a:off x="608598" y="3510736"/>
            <a:ext cx="919853" cy="133754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889983AB-F6F0-4B39-AA59-A85E6E24717D}"/>
              </a:ext>
            </a:extLst>
          </p:cNvPr>
          <p:cNvGrpSpPr/>
          <p:nvPr/>
        </p:nvGrpSpPr>
        <p:grpSpPr>
          <a:xfrm rot="5400000">
            <a:off x="1400031" y="3147382"/>
            <a:ext cx="962902" cy="706062"/>
            <a:chOff x="8418174" y="2303107"/>
            <a:chExt cx="962902" cy="715092"/>
          </a:xfrm>
        </p:grpSpPr>
        <p:sp>
          <p:nvSpPr>
            <p:cNvPr id="32" name="순서도: 대체 처리 31">
              <a:extLst>
                <a:ext uri="{FF2B5EF4-FFF2-40B4-BE49-F238E27FC236}">
                  <a16:creationId xmlns:a16="http://schemas.microsoft.com/office/drawing/2014/main" id="{0F300918-D9FE-425C-AE92-F00958EDAFBF}"/>
                </a:ext>
              </a:extLst>
            </p:cNvPr>
            <p:cNvSpPr/>
            <p:nvPr/>
          </p:nvSpPr>
          <p:spPr>
            <a:xfrm>
              <a:off x="8418174" y="2303107"/>
              <a:ext cx="962902" cy="700498"/>
            </a:xfrm>
            <a:prstGeom prst="flowChartAlternateProcess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9FBC7E50-9BD3-4FB3-B810-85BD575D00D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559699" y="2317701"/>
              <a:ext cx="700498" cy="700498"/>
            </a:xfrm>
            <a:prstGeom prst="rect">
              <a:avLst/>
            </a:prstGeom>
          </p:spPr>
        </p:pic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2EC2C77D-EA99-4AD0-AEB1-850FAFD17C6B}"/>
              </a:ext>
            </a:extLst>
          </p:cNvPr>
          <p:cNvSpPr txBox="1"/>
          <p:nvPr/>
        </p:nvSpPr>
        <p:spPr>
          <a:xfrm>
            <a:off x="1265974" y="2508624"/>
            <a:ext cx="12506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/>
              <a:t>Random </a:t>
            </a:r>
          </a:p>
          <a:p>
            <a:pPr algn="ctr"/>
            <a:r>
              <a:rPr lang="en-US" altLang="ko-KR" sz="1200" b="1" dirty="0"/>
              <a:t>index generator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4307169-CFCC-455D-A1EF-1A615AFAB969}"/>
              </a:ext>
            </a:extLst>
          </p:cNvPr>
          <p:cNvSpPr txBox="1"/>
          <p:nvPr/>
        </p:nvSpPr>
        <p:spPr>
          <a:xfrm>
            <a:off x="5091964" y="2691326"/>
            <a:ext cx="9348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/>
              <a:t>Training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698A169-EBA6-4A81-91F3-DF325ADE296A}"/>
              </a:ext>
            </a:extLst>
          </p:cNvPr>
          <p:cNvSpPr txBox="1"/>
          <p:nvPr/>
        </p:nvSpPr>
        <p:spPr>
          <a:xfrm>
            <a:off x="1884118" y="382633"/>
            <a:ext cx="23839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/>
              <a:t>Shuffle parted train data</a:t>
            </a:r>
          </a:p>
        </p:txBody>
      </p:sp>
      <p:grpSp>
        <p:nvGrpSpPr>
          <p:cNvPr id="703" name="그룹 702">
            <a:extLst>
              <a:ext uri="{FF2B5EF4-FFF2-40B4-BE49-F238E27FC236}">
                <a16:creationId xmlns:a16="http://schemas.microsoft.com/office/drawing/2014/main" id="{358F6E1C-7EE3-42C2-8D44-A5E2A563674C}"/>
              </a:ext>
            </a:extLst>
          </p:cNvPr>
          <p:cNvGrpSpPr/>
          <p:nvPr/>
        </p:nvGrpSpPr>
        <p:grpSpPr>
          <a:xfrm rot="5400000">
            <a:off x="9391184" y="2964012"/>
            <a:ext cx="1451763" cy="726661"/>
            <a:chOff x="7676514" y="3250192"/>
            <a:chExt cx="1451763" cy="726661"/>
          </a:xfrm>
        </p:grpSpPr>
        <p:sp>
          <p:nvSpPr>
            <p:cNvPr id="230" name="직사각형 229">
              <a:extLst>
                <a:ext uri="{FF2B5EF4-FFF2-40B4-BE49-F238E27FC236}">
                  <a16:creationId xmlns:a16="http://schemas.microsoft.com/office/drawing/2014/main" id="{F65E6197-E1B0-4CD3-B9E6-92E099C93D8E}"/>
                </a:ext>
              </a:extLst>
            </p:cNvPr>
            <p:cNvSpPr/>
            <p:nvPr/>
          </p:nvSpPr>
          <p:spPr>
            <a:xfrm rot="16200000">
              <a:off x="7676514" y="3609282"/>
              <a:ext cx="360000" cy="36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b="1" dirty="0">
                  <a:solidFill>
                    <a:schemeClr val="tx1"/>
                  </a:solidFill>
                </a:rPr>
                <a:t>0.51</a:t>
              </a:r>
              <a:endParaRPr lang="ko-KR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231" name="직사각형 230">
              <a:extLst>
                <a:ext uri="{FF2B5EF4-FFF2-40B4-BE49-F238E27FC236}">
                  <a16:creationId xmlns:a16="http://schemas.microsoft.com/office/drawing/2014/main" id="{0E254FE6-8F66-4794-A9C4-5DB25A2BCD01}"/>
                </a:ext>
              </a:extLst>
            </p:cNvPr>
            <p:cNvSpPr/>
            <p:nvPr/>
          </p:nvSpPr>
          <p:spPr>
            <a:xfrm rot="16200000">
              <a:off x="8044621" y="3609282"/>
              <a:ext cx="360000" cy="36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b="1" dirty="0">
                  <a:solidFill>
                    <a:schemeClr val="tx1"/>
                  </a:solidFill>
                </a:rPr>
                <a:t>0.42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232" name="직사각형 231">
              <a:extLst>
                <a:ext uri="{FF2B5EF4-FFF2-40B4-BE49-F238E27FC236}">
                  <a16:creationId xmlns:a16="http://schemas.microsoft.com/office/drawing/2014/main" id="{87F6753C-F5AA-451F-AB33-240A3258B631}"/>
                </a:ext>
              </a:extLst>
            </p:cNvPr>
            <p:cNvSpPr/>
            <p:nvPr/>
          </p:nvSpPr>
          <p:spPr>
            <a:xfrm>
              <a:off x="8402259" y="3608153"/>
              <a:ext cx="360000" cy="3589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1100" dirty="0">
                <a:solidFill>
                  <a:schemeClr val="tx1"/>
                </a:solidFill>
              </a:endParaRPr>
            </a:p>
          </p:txBody>
        </p:sp>
        <p:sp>
          <p:nvSpPr>
            <p:cNvPr id="233" name="직사각형 232">
              <a:extLst>
                <a:ext uri="{FF2B5EF4-FFF2-40B4-BE49-F238E27FC236}">
                  <a16:creationId xmlns:a16="http://schemas.microsoft.com/office/drawing/2014/main" id="{54ECE028-AC66-4523-8D0C-811ACB67CAEC}"/>
                </a:ext>
              </a:extLst>
            </p:cNvPr>
            <p:cNvSpPr/>
            <p:nvPr/>
          </p:nvSpPr>
          <p:spPr>
            <a:xfrm rot="16200000">
              <a:off x="8768277" y="3608760"/>
              <a:ext cx="360000" cy="36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0" lang="en-US" altLang="ko-KR" sz="700" b="1" i="0" u="none" strike="noStrike" kern="1200" cap="none" spc="0" normalizeH="0" baseline="0" noProof="0" dirty="0">
                  <a:ln>
                    <a:noFill/>
                  </a:ln>
                  <a:solidFill>
                    <a:srgbClr val="3B3B3B"/>
                  </a:solidFill>
                  <a:effectLst/>
                  <a:uLnTx/>
                  <a:uFillTx/>
                  <a:latin typeface="lato"/>
                  <a:ea typeface="lato"/>
                  <a:cs typeface="+mn-cs"/>
                </a:rPr>
                <a:t>0.47</a:t>
              </a:r>
              <a:endParaRPr lang="ko-KR" altLang="en-US" dirty="0"/>
            </a:p>
          </p:txBody>
        </p:sp>
        <p:sp>
          <p:nvSpPr>
            <p:cNvPr id="236" name="TextBox 235">
              <a:extLst>
                <a:ext uri="{FF2B5EF4-FFF2-40B4-BE49-F238E27FC236}">
                  <a16:creationId xmlns:a16="http://schemas.microsoft.com/office/drawing/2014/main" id="{EC2107DE-2185-49A6-B179-350493E2F72D}"/>
                </a:ext>
              </a:extLst>
            </p:cNvPr>
            <p:cNvSpPr txBox="1"/>
            <p:nvPr/>
          </p:nvSpPr>
          <p:spPr>
            <a:xfrm rot="16200000">
              <a:off x="8206247" y="3505801"/>
              <a:ext cx="726661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/>
                <a:t>0.44</a:t>
              </a:r>
              <a:endParaRPr lang="ko-KR" altLang="en-US" sz="800" dirty="0"/>
            </a:p>
          </p:txBody>
        </p:sp>
      </p:grpSp>
      <p:grpSp>
        <p:nvGrpSpPr>
          <p:cNvPr id="702" name="그룹 701">
            <a:extLst>
              <a:ext uri="{FF2B5EF4-FFF2-40B4-BE49-F238E27FC236}">
                <a16:creationId xmlns:a16="http://schemas.microsoft.com/office/drawing/2014/main" id="{DC5572B0-FD03-4DB5-B225-4C82225A029E}"/>
              </a:ext>
            </a:extLst>
          </p:cNvPr>
          <p:cNvGrpSpPr/>
          <p:nvPr/>
        </p:nvGrpSpPr>
        <p:grpSpPr>
          <a:xfrm rot="5400000">
            <a:off x="10124705" y="3151980"/>
            <a:ext cx="1443139" cy="361767"/>
            <a:chOff x="7684232" y="4278378"/>
            <a:chExt cx="1443139" cy="361767"/>
          </a:xfrm>
        </p:grpSpPr>
        <p:sp>
          <p:nvSpPr>
            <p:cNvPr id="237" name="직사각형 236">
              <a:extLst>
                <a:ext uri="{FF2B5EF4-FFF2-40B4-BE49-F238E27FC236}">
                  <a16:creationId xmlns:a16="http://schemas.microsoft.com/office/drawing/2014/main" id="{DB288BD0-EB2A-4309-BDD3-46E38D772BCA}"/>
                </a:ext>
              </a:extLst>
            </p:cNvPr>
            <p:cNvSpPr/>
            <p:nvPr/>
          </p:nvSpPr>
          <p:spPr>
            <a:xfrm rot="16200000">
              <a:off x="7684232" y="4280145"/>
              <a:ext cx="360000" cy="36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b="1" dirty="0">
                  <a:solidFill>
                    <a:schemeClr val="tx1"/>
                  </a:solidFill>
                </a:rPr>
                <a:t>0.98</a:t>
              </a:r>
              <a:endParaRPr lang="ko-KR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238" name="직사각형 237">
              <a:extLst>
                <a:ext uri="{FF2B5EF4-FFF2-40B4-BE49-F238E27FC236}">
                  <a16:creationId xmlns:a16="http://schemas.microsoft.com/office/drawing/2014/main" id="{01B7055E-09D2-49A0-9CCD-630386D4E4E3}"/>
                </a:ext>
              </a:extLst>
            </p:cNvPr>
            <p:cNvSpPr/>
            <p:nvPr/>
          </p:nvSpPr>
          <p:spPr>
            <a:xfrm rot="16200000">
              <a:off x="8045988" y="4280145"/>
              <a:ext cx="360000" cy="36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b="1" dirty="0">
                  <a:solidFill>
                    <a:schemeClr val="tx1"/>
                  </a:solidFill>
                </a:rPr>
                <a:t>0.82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239" name="직사각형 238">
              <a:extLst>
                <a:ext uri="{FF2B5EF4-FFF2-40B4-BE49-F238E27FC236}">
                  <a16:creationId xmlns:a16="http://schemas.microsoft.com/office/drawing/2014/main" id="{E57C892C-95DA-4AC2-9AA9-C7B452DD3ABD}"/>
                </a:ext>
              </a:extLst>
            </p:cNvPr>
            <p:cNvSpPr/>
            <p:nvPr/>
          </p:nvSpPr>
          <p:spPr>
            <a:xfrm>
              <a:off x="8405614" y="4278887"/>
              <a:ext cx="360000" cy="35948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1100" dirty="0">
                <a:solidFill>
                  <a:schemeClr val="tx1"/>
                </a:solidFill>
              </a:endParaRPr>
            </a:p>
          </p:txBody>
        </p:sp>
        <p:sp>
          <p:nvSpPr>
            <p:cNvPr id="240" name="직사각형 239">
              <a:extLst>
                <a:ext uri="{FF2B5EF4-FFF2-40B4-BE49-F238E27FC236}">
                  <a16:creationId xmlns:a16="http://schemas.microsoft.com/office/drawing/2014/main" id="{A77F4AD1-5762-4399-B66B-5DEE88840734}"/>
                </a:ext>
              </a:extLst>
            </p:cNvPr>
            <p:cNvSpPr/>
            <p:nvPr/>
          </p:nvSpPr>
          <p:spPr>
            <a:xfrm rot="16200000">
              <a:off x="8767371" y="4278378"/>
              <a:ext cx="360000" cy="36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0" lang="en-US" altLang="ko-KR" sz="700" b="1" i="0" u="none" strike="noStrike" kern="1200" cap="none" spc="0" normalizeH="0" baseline="0" noProof="0" dirty="0">
                  <a:ln>
                    <a:noFill/>
                  </a:ln>
                  <a:solidFill>
                    <a:srgbClr val="3B3B3B"/>
                  </a:solidFill>
                  <a:effectLst/>
                  <a:uLnTx/>
                  <a:uFillTx/>
                  <a:latin typeface="lato"/>
                  <a:ea typeface="lato"/>
                  <a:cs typeface="+mn-cs"/>
                </a:rPr>
                <a:t>0.69</a:t>
              </a:r>
              <a:endParaRPr lang="ko-KR" altLang="en-US" dirty="0"/>
            </a:p>
          </p:txBody>
        </p:sp>
        <p:sp>
          <p:nvSpPr>
            <p:cNvPr id="241" name="TextBox 240">
              <a:extLst>
                <a:ext uri="{FF2B5EF4-FFF2-40B4-BE49-F238E27FC236}">
                  <a16:creationId xmlns:a16="http://schemas.microsoft.com/office/drawing/2014/main" id="{F702940C-DC73-46A8-B29A-578DFCF1A7B3}"/>
                </a:ext>
              </a:extLst>
            </p:cNvPr>
            <p:cNvSpPr txBox="1"/>
            <p:nvPr/>
          </p:nvSpPr>
          <p:spPr>
            <a:xfrm>
              <a:off x="8427270" y="4289115"/>
              <a:ext cx="3000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/>
                <a:t>…</a:t>
              </a:r>
              <a:endParaRPr lang="ko-KR" altLang="en-US" sz="1200" dirty="0"/>
            </a:p>
          </p:txBody>
        </p:sp>
      </p:grpSp>
      <p:sp>
        <p:nvSpPr>
          <p:cNvPr id="243" name="직사각형 242">
            <a:extLst>
              <a:ext uri="{FF2B5EF4-FFF2-40B4-BE49-F238E27FC236}">
                <a16:creationId xmlns:a16="http://schemas.microsoft.com/office/drawing/2014/main" id="{A6372A5F-656B-4FF8-BB49-379DE3E78FDB}"/>
              </a:ext>
            </a:extLst>
          </p:cNvPr>
          <p:cNvSpPr/>
          <p:nvPr/>
        </p:nvSpPr>
        <p:spPr>
          <a:xfrm>
            <a:off x="9577975" y="4425434"/>
            <a:ext cx="726662" cy="360000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</a:rPr>
              <a:t>Mean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45" name="직사각형 244">
            <a:extLst>
              <a:ext uri="{FF2B5EF4-FFF2-40B4-BE49-F238E27FC236}">
                <a16:creationId xmlns:a16="http://schemas.microsoft.com/office/drawing/2014/main" id="{B552A0B7-8FD5-4BC1-AD4F-A711E65075B6}"/>
              </a:ext>
            </a:extLst>
          </p:cNvPr>
          <p:cNvSpPr/>
          <p:nvPr/>
        </p:nvSpPr>
        <p:spPr>
          <a:xfrm>
            <a:off x="10482060" y="4415816"/>
            <a:ext cx="726662" cy="360000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</a:rPr>
              <a:t>Mean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46" name="TextBox 245">
            <a:extLst>
              <a:ext uri="{FF2B5EF4-FFF2-40B4-BE49-F238E27FC236}">
                <a16:creationId xmlns:a16="http://schemas.microsoft.com/office/drawing/2014/main" id="{6673413D-98CD-4390-AAB0-3DD08340DA5E}"/>
              </a:ext>
            </a:extLst>
          </p:cNvPr>
          <p:cNvSpPr txBox="1"/>
          <p:nvPr/>
        </p:nvSpPr>
        <p:spPr>
          <a:xfrm>
            <a:off x="569159" y="1140941"/>
            <a:ext cx="19143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chemeClr val="accent5"/>
                </a:solidFill>
              </a:rPr>
              <a:t>Thread number = 4</a:t>
            </a:r>
            <a:endParaRPr lang="ko-KR" altLang="en-US" sz="1600" b="1" dirty="0">
              <a:solidFill>
                <a:schemeClr val="accent5"/>
              </a:solidFill>
            </a:endParaRPr>
          </a:p>
        </p:txBody>
      </p:sp>
      <p:sp>
        <p:nvSpPr>
          <p:cNvPr id="317" name="순서도: 대체 처리 316">
            <a:extLst>
              <a:ext uri="{FF2B5EF4-FFF2-40B4-BE49-F238E27FC236}">
                <a16:creationId xmlns:a16="http://schemas.microsoft.com/office/drawing/2014/main" id="{FB824ABE-D021-481C-BE1F-D0E8A1BD9C0C}"/>
              </a:ext>
            </a:extLst>
          </p:cNvPr>
          <p:cNvSpPr/>
          <p:nvPr/>
        </p:nvSpPr>
        <p:spPr>
          <a:xfrm>
            <a:off x="7844163" y="1057277"/>
            <a:ext cx="1637713" cy="937144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8" name="직사각형 317">
            <a:extLst>
              <a:ext uri="{FF2B5EF4-FFF2-40B4-BE49-F238E27FC236}">
                <a16:creationId xmlns:a16="http://schemas.microsoft.com/office/drawing/2014/main" id="{10BDFC1D-A879-41CB-84DC-C4715F8F360A}"/>
              </a:ext>
            </a:extLst>
          </p:cNvPr>
          <p:cNvSpPr/>
          <p:nvPr/>
        </p:nvSpPr>
        <p:spPr>
          <a:xfrm>
            <a:off x="8031315" y="1137639"/>
            <a:ext cx="487971" cy="28762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b="1" dirty="0">
              <a:solidFill>
                <a:schemeClr val="tx1"/>
              </a:solidFill>
            </a:endParaRPr>
          </a:p>
        </p:txBody>
      </p:sp>
      <p:sp>
        <p:nvSpPr>
          <p:cNvPr id="319" name="직사각형 318">
            <a:extLst>
              <a:ext uri="{FF2B5EF4-FFF2-40B4-BE49-F238E27FC236}">
                <a16:creationId xmlns:a16="http://schemas.microsoft.com/office/drawing/2014/main" id="{9A893D3F-12A9-4F00-9485-0ECBDE62F33F}"/>
              </a:ext>
            </a:extLst>
          </p:cNvPr>
          <p:cNvSpPr/>
          <p:nvPr/>
        </p:nvSpPr>
        <p:spPr>
          <a:xfrm>
            <a:off x="8729938" y="1137639"/>
            <a:ext cx="592616" cy="28762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 b="1" dirty="0">
              <a:solidFill>
                <a:schemeClr val="tx1"/>
              </a:solidFill>
            </a:endParaRPr>
          </a:p>
        </p:txBody>
      </p:sp>
      <p:sp>
        <p:nvSpPr>
          <p:cNvPr id="320" name="직사각형 319">
            <a:extLst>
              <a:ext uri="{FF2B5EF4-FFF2-40B4-BE49-F238E27FC236}">
                <a16:creationId xmlns:a16="http://schemas.microsoft.com/office/drawing/2014/main" id="{90548B2C-90E9-4F78-ACE8-FCE7169D873B}"/>
              </a:ext>
            </a:extLst>
          </p:cNvPr>
          <p:cNvSpPr/>
          <p:nvPr/>
        </p:nvSpPr>
        <p:spPr>
          <a:xfrm>
            <a:off x="8031314" y="1608920"/>
            <a:ext cx="1285021" cy="28512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tx1"/>
                </a:solidFill>
              </a:rPr>
              <a:t> </a:t>
            </a:r>
            <a:endParaRPr lang="en-US" altLang="ko-KR" sz="800" b="1" dirty="0">
              <a:solidFill>
                <a:schemeClr val="tx1"/>
              </a:solidFill>
            </a:endParaRPr>
          </a:p>
        </p:txBody>
      </p:sp>
      <p:sp>
        <p:nvSpPr>
          <p:cNvPr id="321" name="TextBox 320">
            <a:extLst>
              <a:ext uri="{FF2B5EF4-FFF2-40B4-BE49-F238E27FC236}">
                <a16:creationId xmlns:a16="http://schemas.microsoft.com/office/drawing/2014/main" id="{5A6A2E13-7A3D-4281-83E4-AC30590E7D42}"/>
              </a:ext>
            </a:extLst>
          </p:cNvPr>
          <p:cNvSpPr txBox="1"/>
          <p:nvPr/>
        </p:nvSpPr>
        <p:spPr>
          <a:xfrm>
            <a:off x="8064386" y="1569945"/>
            <a:ext cx="1285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/>
              <a:t>Append </a:t>
            </a:r>
          </a:p>
          <a:p>
            <a:pPr algn="ctr"/>
            <a:r>
              <a:rPr lang="en-US" altLang="ko-KR" sz="900" b="1" dirty="0"/>
              <a:t>Loss, accuracy</a:t>
            </a:r>
            <a:endParaRPr lang="ko-KR" altLang="en-US" sz="900" b="1" dirty="0"/>
          </a:p>
        </p:txBody>
      </p:sp>
      <p:cxnSp>
        <p:nvCxnSpPr>
          <p:cNvPr id="322" name="직선 화살표 연결선 321">
            <a:extLst>
              <a:ext uri="{FF2B5EF4-FFF2-40B4-BE49-F238E27FC236}">
                <a16:creationId xmlns:a16="http://schemas.microsoft.com/office/drawing/2014/main" id="{0F5BF26A-3BC6-4A19-AC2A-7A17DF83A6B6}"/>
              </a:ext>
            </a:extLst>
          </p:cNvPr>
          <p:cNvCxnSpPr>
            <a:cxnSpLocks/>
            <a:stCxn id="318" idx="3"/>
            <a:endCxn id="319" idx="1"/>
          </p:cNvCxnSpPr>
          <p:nvPr/>
        </p:nvCxnSpPr>
        <p:spPr>
          <a:xfrm>
            <a:off x="8519286" y="1281454"/>
            <a:ext cx="21065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3" name="연결선: 꺾임 322">
            <a:extLst>
              <a:ext uri="{FF2B5EF4-FFF2-40B4-BE49-F238E27FC236}">
                <a16:creationId xmlns:a16="http://schemas.microsoft.com/office/drawing/2014/main" id="{48921278-DA4B-48B8-91C7-ACC3AAEFAB20}"/>
              </a:ext>
            </a:extLst>
          </p:cNvPr>
          <p:cNvCxnSpPr>
            <a:cxnSpLocks/>
            <a:stCxn id="319" idx="3"/>
            <a:endCxn id="320" idx="1"/>
          </p:cNvCxnSpPr>
          <p:nvPr/>
        </p:nvCxnSpPr>
        <p:spPr>
          <a:xfrm flipH="1">
            <a:off x="8031314" y="1281454"/>
            <a:ext cx="1291240" cy="470027"/>
          </a:xfrm>
          <a:prstGeom prst="bentConnector5">
            <a:avLst>
              <a:gd name="adj1" fmla="val -6659"/>
              <a:gd name="adj2" fmla="val 50133"/>
              <a:gd name="adj3" fmla="val 108608"/>
            </a:avLst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6" name="TextBox 325">
            <a:extLst>
              <a:ext uri="{FF2B5EF4-FFF2-40B4-BE49-F238E27FC236}">
                <a16:creationId xmlns:a16="http://schemas.microsoft.com/office/drawing/2014/main" id="{5B78E15C-3C97-4C0B-AE93-B78F1D107840}"/>
              </a:ext>
            </a:extLst>
          </p:cNvPr>
          <p:cNvSpPr txBox="1"/>
          <p:nvPr/>
        </p:nvSpPr>
        <p:spPr>
          <a:xfrm>
            <a:off x="8631839" y="1172710"/>
            <a:ext cx="81603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/>
              <a:t>Inference</a:t>
            </a:r>
            <a:endParaRPr lang="ko-KR" altLang="en-US" sz="900" b="1" dirty="0"/>
          </a:p>
        </p:txBody>
      </p:sp>
      <p:sp>
        <p:nvSpPr>
          <p:cNvPr id="327" name="TextBox 326">
            <a:extLst>
              <a:ext uri="{FF2B5EF4-FFF2-40B4-BE49-F238E27FC236}">
                <a16:creationId xmlns:a16="http://schemas.microsoft.com/office/drawing/2014/main" id="{BC317DCF-3720-4EE9-9D88-B6EBAD2719AE}"/>
              </a:ext>
            </a:extLst>
          </p:cNvPr>
          <p:cNvSpPr txBox="1"/>
          <p:nvPr/>
        </p:nvSpPr>
        <p:spPr>
          <a:xfrm>
            <a:off x="8002931" y="1178182"/>
            <a:ext cx="55634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/>
              <a:t>Batch</a:t>
            </a:r>
            <a:endParaRPr lang="ko-KR" altLang="en-US" sz="900" b="1" dirty="0"/>
          </a:p>
        </p:txBody>
      </p:sp>
      <p:cxnSp>
        <p:nvCxnSpPr>
          <p:cNvPr id="342" name="직선 화살표 연결선 341">
            <a:extLst>
              <a:ext uri="{FF2B5EF4-FFF2-40B4-BE49-F238E27FC236}">
                <a16:creationId xmlns:a16="http://schemas.microsoft.com/office/drawing/2014/main" id="{B25B384E-4C83-4FE9-A9CF-2A725A5D134F}"/>
              </a:ext>
            </a:extLst>
          </p:cNvPr>
          <p:cNvCxnSpPr>
            <a:cxnSpLocks/>
            <a:stCxn id="277" idx="3"/>
            <a:endCxn id="317" idx="1"/>
          </p:cNvCxnSpPr>
          <p:nvPr/>
        </p:nvCxnSpPr>
        <p:spPr>
          <a:xfrm flipV="1">
            <a:off x="7553562" y="1525849"/>
            <a:ext cx="290601" cy="196419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7" name="직사각형 526">
            <a:extLst>
              <a:ext uri="{FF2B5EF4-FFF2-40B4-BE49-F238E27FC236}">
                <a16:creationId xmlns:a16="http://schemas.microsoft.com/office/drawing/2014/main" id="{13F01CD8-1244-4F32-9BD0-16C38B1CF29F}"/>
              </a:ext>
            </a:extLst>
          </p:cNvPr>
          <p:cNvSpPr/>
          <p:nvPr/>
        </p:nvSpPr>
        <p:spPr>
          <a:xfrm>
            <a:off x="3514336" y="3257522"/>
            <a:ext cx="807353" cy="451531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Train, label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528" name="순서도: 대체 처리 527">
            <a:extLst>
              <a:ext uri="{FF2B5EF4-FFF2-40B4-BE49-F238E27FC236}">
                <a16:creationId xmlns:a16="http://schemas.microsoft.com/office/drawing/2014/main" id="{DC44B585-7FEC-4BF7-9383-D80C19B6ECAB}"/>
              </a:ext>
            </a:extLst>
          </p:cNvPr>
          <p:cNvSpPr/>
          <p:nvPr/>
        </p:nvSpPr>
        <p:spPr>
          <a:xfrm>
            <a:off x="4750713" y="3026132"/>
            <a:ext cx="1649983" cy="927815"/>
          </a:xfrm>
          <a:prstGeom prst="flowChartAlternateProcess">
            <a:avLst/>
          </a:prstGeom>
          <a:solidFill>
            <a:schemeClr val="tx1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9" name="직사각형 528">
            <a:extLst>
              <a:ext uri="{FF2B5EF4-FFF2-40B4-BE49-F238E27FC236}">
                <a16:creationId xmlns:a16="http://schemas.microsoft.com/office/drawing/2014/main" id="{D17BE222-A94A-4351-B8E0-51A9B0413C32}"/>
              </a:ext>
            </a:extLst>
          </p:cNvPr>
          <p:cNvSpPr/>
          <p:nvPr/>
        </p:nvSpPr>
        <p:spPr>
          <a:xfrm>
            <a:off x="4923221" y="3113708"/>
            <a:ext cx="531589" cy="2876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>
                <a:solidFill>
                  <a:schemeClr val="tx1"/>
                </a:solidFill>
              </a:rPr>
              <a:t>Batch</a:t>
            </a:r>
            <a:endParaRPr lang="ko-KR" altLang="en-US" sz="1050" b="1" dirty="0">
              <a:solidFill>
                <a:schemeClr val="tx1"/>
              </a:solidFill>
            </a:endParaRPr>
          </a:p>
        </p:txBody>
      </p:sp>
      <p:sp>
        <p:nvSpPr>
          <p:cNvPr id="530" name="직사각형 529">
            <a:extLst>
              <a:ext uri="{FF2B5EF4-FFF2-40B4-BE49-F238E27FC236}">
                <a16:creationId xmlns:a16="http://schemas.microsoft.com/office/drawing/2014/main" id="{98351960-512A-4B47-B7AC-4FE72532DD3F}"/>
              </a:ext>
            </a:extLst>
          </p:cNvPr>
          <p:cNvSpPr/>
          <p:nvPr/>
        </p:nvSpPr>
        <p:spPr>
          <a:xfrm>
            <a:off x="5655019" y="3113708"/>
            <a:ext cx="569115" cy="2876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Train</a:t>
            </a:r>
            <a:endParaRPr lang="ko-KR" altLang="en-US" sz="1050" b="1" dirty="0">
              <a:solidFill>
                <a:schemeClr val="tx1"/>
              </a:solidFill>
            </a:endParaRPr>
          </a:p>
        </p:txBody>
      </p:sp>
      <p:sp>
        <p:nvSpPr>
          <p:cNvPr id="531" name="직사각형 530">
            <a:extLst>
              <a:ext uri="{FF2B5EF4-FFF2-40B4-BE49-F238E27FC236}">
                <a16:creationId xmlns:a16="http://schemas.microsoft.com/office/drawing/2014/main" id="{57EF2BFE-808C-44F4-B817-A433A230B72C}"/>
              </a:ext>
            </a:extLst>
          </p:cNvPr>
          <p:cNvSpPr/>
          <p:nvPr/>
        </p:nvSpPr>
        <p:spPr>
          <a:xfrm>
            <a:off x="4923220" y="3584989"/>
            <a:ext cx="1294649" cy="2851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tx1"/>
                </a:solidFill>
              </a:rPr>
              <a:t> </a:t>
            </a:r>
            <a:endParaRPr lang="en-US" altLang="ko-KR" sz="800" b="1" dirty="0">
              <a:solidFill>
                <a:schemeClr val="tx1"/>
              </a:solidFill>
            </a:endParaRPr>
          </a:p>
        </p:txBody>
      </p:sp>
      <p:sp>
        <p:nvSpPr>
          <p:cNvPr id="532" name="TextBox 531">
            <a:extLst>
              <a:ext uri="{FF2B5EF4-FFF2-40B4-BE49-F238E27FC236}">
                <a16:creationId xmlns:a16="http://schemas.microsoft.com/office/drawing/2014/main" id="{F4B231B4-CCE4-49B6-A371-4DDEE897DCEC}"/>
              </a:ext>
            </a:extLst>
          </p:cNvPr>
          <p:cNvSpPr txBox="1"/>
          <p:nvPr/>
        </p:nvSpPr>
        <p:spPr>
          <a:xfrm>
            <a:off x="4920753" y="3586052"/>
            <a:ext cx="14023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/>
              <a:t>Loss, accuracy</a:t>
            </a:r>
            <a:endParaRPr lang="ko-KR" altLang="en-US" sz="1100" b="1" dirty="0"/>
          </a:p>
        </p:txBody>
      </p:sp>
      <p:cxnSp>
        <p:nvCxnSpPr>
          <p:cNvPr id="533" name="직선 화살표 연결선 532">
            <a:extLst>
              <a:ext uri="{FF2B5EF4-FFF2-40B4-BE49-F238E27FC236}">
                <a16:creationId xmlns:a16="http://schemas.microsoft.com/office/drawing/2014/main" id="{5AD02583-BC2B-46C9-BF49-70EFEB9BB471}"/>
              </a:ext>
            </a:extLst>
          </p:cNvPr>
          <p:cNvCxnSpPr>
            <a:cxnSpLocks/>
            <a:stCxn id="529" idx="3"/>
            <a:endCxn id="530" idx="1"/>
          </p:cNvCxnSpPr>
          <p:nvPr/>
        </p:nvCxnSpPr>
        <p:spPr>
          <a:xfrm>
            <a:off x="5454810" y="3257523"/>
            <a:ext cx="20020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4" name="연결선: 꺾임 533">
            <a:extLst>
              <a:ext uri="{FF2B5EF4-FFF2-40B4-BE49-F238E27FC236}">
                <a16:creationId xmlns:a16="http://schemas.microsoft.com/office/drawing/2014/main" id="{A4B994F5-8110-4180-A059-5F2D45264649}"/>
              </a:ext>
            </a:extLst>
          </p:cNvPr>
          <p:cNvCxnSpPr>
            <a:cxnSpLocks/>
            <a:stCxn id="530" idx="3"/>
            <a:endCxn id="531" idx="1"/>
          </p:cNvCxnSpPr>
          <p:nvPr/>
        </p:nvCxnSpPr>
        <p:spPr>
          <a:xfrm flipH="1">
            <a:off x="4923220" y="3257523"/>
            <a:ext cx="1300914" cy="470027"/>
          </a:xfrm>
          <a:prstGeom prst="bentConnector5">
            <a:avLst>
              <a:gd name="adj1" fmla="val -7959"/>
              <a:gd name="adj2" fmla="val 50133"/>
              <a:gd name="adj3" fmla="val 109276"/>
            </a:avLst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6" name="연결선: 꺾임 535">
            <a:extLst>
              <a:ext uri="{FF2B5EF4-FFF2-40B4-BE49-F238E27FC236}">
                <a16:creationId xmlns:a16="http://schemas.microsoft.com/office/drawing/2014/main" id="{E81D9B8D-68BF-4494-9B89-7EDE86A73EF9}"/>
              </a:ext>
            </a:extLst>
          </p:cNvPr>
          <p:cNvCxnSpPr>
            <a:cxnSpLocks/>
            <a:stCxn id="527" idx="3"/>
            <a:endCxn id="529" idx="1"/>
          </p:cNvCxnSpPr>
          <p:nvPr/>
        </p:nvCxnSpPr>
        <p:spPr>
          <a:xfrm flipV="1">
            <a:off x="4321689" y="3257523"/>
            <a:ext cx="601532" cy="225765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7" name="순서도: 대체 처리 536">
            <a:extLst>
              <a:ext uri="{FF2B5EF4-FFF2-40B4-BE49-F238E27FC236}">
                <a16:creationId xmlns:a16="http://schemas.microsoft.com/office/drawing/2014/main" id="{531CB473-1440-42C7-921A-B4C32A28CD28}"/>
              </a:ext>
            </a:extLst>
          </p:cNvPr>
          <p:cNvSpPr/>
          <p:nvPr/>
        </p:nvSpPr>
        <p:spPr>
          <a:xfrm>
            <a:off x="7865954" y="2401413"/>
            <a:ext cx="1637713" cy="937144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8" name="직사각형 537">
            <a:extLst>
              <a:ext uri="{FF2B5EF4-FFF2-40B4-BE49-F238E27FC236}">
                <a16:creationId xmlns:a16="http://schemas.microsoft.com/office/drawing/2014/main" id="{A592C321-BA66-489A-B21E-844830CDF7A3}"/>
              </a:ext>
            </a:extLst>
          </p:cNvPr>
          <p:cNvSpPr/>
          <p:nvPr/>
        </p:nvSpPr>
        <p:spPr>
          <a:xfrm>
            <a:off x="8053106" y="2481775"/>
            <a:ext cx="487971" cy="28762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b="1" dirty="0">
              <a:solidFill>
                <a:schemeClr val="tx1"/>
              </a:solidFill>
            </a:endParaRPr>
          </a:p>
        </p:txBody>
      </p:sp>
      <p:sp>
        <p:nvSpPr>
          <p:cNvPr id="539" name="직사각형 538">
            <a:extLst>
              <a:ext uri="{FF2B5EF4-FFF2-40B4-BE49-F238E27FC236}">
                <a16:creationId xmlns:a16="http://schemas.microsoft.com/office/drawing/2014/main" id="{B883E8F8-B1F7-4F20-BF07-39D21C92E82B}"/>
              </a:ext>
            </a:extLst>
          </p:cNvPr>
          <p:cNvSpPr/>
          <p:nvPr/>
        </p:nvSpPr>
        <p:spPr>
          <a:xfrm>
            <a:off x="8751729" y="2481775"/>
            <a:ext cx="592616" cy="28762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 b="1" dirty="0">
              <a:solidFill>
                <a:schemeClr val="tx1"/>
              </a:solidFill>
            </a:endParaRPr>
          </a:p>
        </p:txBody>
      </p:sp>
      <p:sp>
        <p:nvSpPr>
          <p:cNvPr id="540" name="직사각형 539">
            <a:extLst>
              <a:ext uri="{FF2B5EF4-FFF2-40B4-BE49-F238E27FC236}">
                <a16:creationId xmlns:a16="http://schemas.microsoft.com/office/drawing/2014/main" id="{8A730E2D-1053-4DDA-94C1-11F7B39AFE81}"/>
              </a:ext>
            </a:extLst>
          </p:cNvPr>
          <p:cNvSpPr/>
          <p:nvPr/>
        </p:nvSpPr>
        <p:spPr>
          <a:xfrm>
            <a:off x="8053105" y="2953056"/>
            <a:ext cx="1285021" cy="28512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tx1"/>
                </a:solidFill>
              </a:rPr>
              <a:t> </a:t>
            </a:r>
            <a:endParaRPr lang="en-US" altLang="ko-KR" sz="800" b="1" dirty="0">
              <a:solidFill>
                <a:schemeClr val="tx1"/>
              </a:solidFill>
            </a:endParaRPr>
          </a:p>
        </p:txBody>
      </p:sp>
      <p:sp>
        <p:nvSpPr>
          <p:cNvPr id="541" name="TextBox 540">
            <a:extLst>
              <a:ext uri="{FF2B5EF4-FFF2-40B4-BE49-F238E27FC236}">
                <a16:creationId xmlns:a16="http://schemas.microsoft.com/office/drawing/2014/main" id="{89D452A8-31F9-4FEC-B0F1-2358C68DA779}"/>
              </a:ext>
            </a:extLst>
          </p:cNvPr>
          <p:cNvSpPr txBox="1"/>
          <p:nvPr/>
        </p:nvSpPr>
        <p:spPr>
          <a:xfrm>
            <a:off x="8123867" y="2916015"/>
            <a:ext cx="118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/>
              <a:t>Append </a:t>
            </a:r>
          </a:p>
          <a:p>
            <a:pPr algn="ctr"/>
            <a:r>
              <a:rPr lang="en-US" altLang="ko-KR" sz="900" b="1" dirty="0"/>
              <a:t>Loss, accuracy</a:t>
            </a:r>
            <a:endParaRPr lang="ko-KR" altLang="en-US" sz="900" b="1" dirty="0"/>
          </a:p>
        </p:txBody>
      </p:sp>
      <p:cxnSp>
        <p:nvCxnSpPr>
          <p:cNvPr id="542" name="직선 화살표 연결선 541">
            <a:extLst>
              <a:ext uri="{FF2B5EF4-FFF2-40B4-BE49-F238E27FC236}">
                <a16:creationId xmlns:a16="http://schemas.microsoft.com/office/drawing/2014/main" id="{BAF979BE-AA9F-42DA-8378-B2AE412496EE}"/>
              </a:ext>
            </a:extLst>
          </p:cNvPr>
          <p:cNvCxnSpPr>
            <a:cxnSpLocks/>
            <a:stCxn id="538" idx="3"/>
            <a:endCxn id="539" idx="1"/>
          </p:cNvCxnSpPr>
          <p:nvPr/>
        </p:nvCxnSpPr>
        <p:spPr>
          <a:xfrm>
            <a:off x="8541077" y="2625590"/>
            <a:ext cx="21065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3" name="연결선: 꺾임 542">
            <a:extLst>
              <a:ext uri="{FF2B5EF4-FFF2-40B4-BE49-F238E27FC236}">
                <a16:creationId xmlns:a16="http://schemas.microsoft.com/office/drawing/2014/main" id="{3C6774CB-905B-4594-9DCF-A01296EB8B6B}"/>
              </a:ext>
            </a:extLst>
          </p:cNvPr>
          <p:cNvCxnSpPr>
            <a:cxnSpLocks/>
            <a:stCxn id="539" idx="3"/>
            <a:endCxn id="540" idx="1"/>
          </p:cNvCxnSpPr>
          <p:nvPr/>
        </p:nvCxnSpPr>
        <p:spPr>
          <a:xfrm flipH="1">
            <a:off x="8053105" y="2625590"/>
            <a:ext cx="1291240" cy="470027"/>
          </a:xfrm>
          <a:prstGeom prst="bentConnector5">
            <a:avLst>
              <a:gd name="adj1" fmla="val -6659"/>
              <a:gd name="adj2" fmla="val 50133"/>
              <a:gd name="adj3" fmla="val 108608"/>
            </a:avLst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4" name="TextBox 543">
            <a:extLst>
              <a:ext uri="{FF2B5EF4-FFF2-40B4-BE49-F238E27FC236}">
                <a16:creationId xmlns:a16="http://schemas.microsoft.com/office/drawing/2014/main" id="{72F8D31D-695C-437F-8082-0B58659E710E}"/>
              </a:ext>
            </a:extLst>
          </p:cNvPr>
          <p:cNvSpPr txBox="1"/>
          <p:nvPr/>
        </p:nvSpPr>
        <p:spPr>
          <a:xfrm>
            <a:off x="8653630" y="2516846"/>
            <a:ext cx="81603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/>
              <a:t>Inference</a:t>
            </a:r>
            <a:endParaRPr lang="ko-KR" altLang="en-US" sz="900" b="1" dirty="0"/>
          </a:p>
        </p:txBody>
      </p:sp>
      <p:sp>
        <p:nvSpPr>
          <p:cNvPr id="545" name="TextBox 544">
            <a:extLst>
              <a:ext uri="{FF2B5EF4-FFF2-40B4-BE49-F238E27FC236}">
                <a16:creationId xmlns:a16="http://schemas.microsoft.com/office/drawing/2014/main" id="{40BBEE41-1035-4487-9B64-BBAD8190F423}"/>
              </a:ext>
            </a:extLst>
          </p:cNvPr>
          <p:cNvSpPr txBox="1"/>
          <p:nvPr/>
        </p:nvSpPr>
        <p:spPr>
          <a:xfrm>
            <a:off x="8024722" y="2522318"/>
            <a:ext cx="55634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/>
              <a:t>Batch</a:t>
            </a:r>
            <a:endParaRPr lang="ko-KR" altLang="en-US" sz="900" b="1" dirty="0"/>
          </a:p>
        </p:txBody>
      </p:sp>
      <p:cxnSp>
        <p:nvCxnSpPr>
          <p:cNvPr id="546" name="직선 화살표 연결선 545">
            <a:extLst>
              <a:ext uri="{FF2B5EF4-FFF2-40B4-BE49-F238E27FC236}">
                <a16:creationId xmlns:a16="http://schemas.microsoft.com/office/drawing/2014/main" id="{C2C79EB7-F2B9-490F-BFFC-4F0E95AC80F3}"/>
              </a:ext>
            </a:extLst>
          </p:cNvPr>
          <p:cNvCxnSpPr>
            <a:cxnSpLocks/>
            <a:stCxn id="277" idx="3"/>
            <a:endCxn id="537" idx="1"/>
          </p:cNvCxnSpPr>
          <p:nvPr/>
        </p:nvCxnSpPr>
        <p:spPr>
          <a:xfrm flipV="1">
            <a:off x="7553562" y="2869985"/>
            <a:ext cx="312392" cy="6200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F9299FD5-1DC7-4718-8E30-F624382362C0}"/>
              </a:ext>
            </a:extLst>
          </p:cNvPr>
          <p:cNvGrpSpPr/>
          <p:nvPr/>
        </p:nvGrpSpPr>
        <p:grpSpPr>
          <a:xfrm>
            <a:off x="7879559" y="5017199"/>
            <a:ext cx="1637713" cy="937144"/>
            <a:chOff x="8248727" y="4935528"/>
            <a:chExt cx="1637713" cy="937144"/>
          </a:xfrm>
        </p:grpSpPr>
        <p:sp>
          <p:nvSpPr>
            <p:cNvPr id="609" name="순서도: 대체 처리 608">
              <a:extLst>
                <a:ext uri="{FF2B5EF4-FFF2-40B4-BE49-F238E27FC236}">
                  <a16:creationId xmlns:a16="http://schemas.microsoft.com/office/drawing/2014/main" id="{0285B209-8856-4D52-8D86-C955A512D30E}"/>
                </a:ext>
              </a:extLst>
            </p:cNvPr>
            <p:cNvSpPr/>
            <p:nvPr/>
          </p:nvSpPr>
          <p:spPr>
            <a:xfrm>
              <a:off x="8248727" y="4935528"/>
              <a:ext cx="1637713" cy="937144"/>
            </a:xfrm>
            <a:prstGeom prst="flowChartAlternateProcess">
              <a:avLst/>
            </a:prstGeom>
            <a:solidFill>
              <a:schemeClr val="bg1">
                <a:lumMod val="7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0" name="직사각형 609">
              <a:extLst>
                <a:ext uri="{FF2B5EF4-FFF2-40B4-BE49-F238E27FC236}">
                  <a16:creationId xmlns:a16="http://schemas.microsoft.com/office/drawing/2014/main" id="{9712A10F-E510-4BCF-BE58-E4246416155D}"/>
                </a:ext>
              </a:extLst>
            </p:cNvPr>
            <p:cNvSpPr/>
            <p:nvPr/>
          </p:nvSpPr>
          <p:spPr>
            <a:xfrm>
              <a:off x="8435879" y="5015890"/>
              <a:ext cx="487971" cy="287629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b="1" dirty="0">
                <a:solidFill>
                  <a:schemeClr val="tx1"/>
                </a:solidFill>
              </a:endParaRPr>
            </a:p>
          </p:txBody>
        </p:sp>
        <p:sp>
          <p:nvSpPr>
            <p:cNvPr id="611" name="직사각형 610">
              <a:extLst>
                <a:ext uri="{FF2B5EF4-FFF2-40B4-BE49-F238E27FC236}">
                  <a16:creationId xmlns:a16="http://schemas.microsoft.com/office/drawing/2014/main" id="{4CD2FE70-A221-4DAD-BA0C-53B1EFB22A31}"/>
                </a:ext>
              </a:extLst>
            </p:cNvPr>
            <p:cNvSpPr/>
            <p:nvPr/>
          </p:nvSpPr>
          <p:spPr>
            <a:xfrm>
              <a:off x="9134502" y="5015890"/>
              <a:ext cx="592616" cy="287629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600" b="1" dirty="0">
                <a:solidFill>
                  <a:schemeClr val="tx1"/>
                </a:solidFill>
              </a:endParaRPr>
            </a:p>
          </p:txBody>
        </p:sp>
        <p:sp>
          <p:nvSpPr>
            <p:cNvPr id="612" name="직사각형 611">
              <a:extLst>
                <a:ext uri="{FF2B5EF4-FFF2-40B4-BE49-F238E27FC236}">
                  <a16:creationId xmlns:a16="http://schemas.microsoft.com/office/drawing/2014/main" id="{618E676F-E7AC-4270-800A-5C8FB650AC2A}"/>
                </a:ext>
              </a:extLst>
            </p:cNvPr>
            <p:cNvSpPr/>
            <p:nvPr/>
          </p:nvSpPr>
          <p:spPr>
            <a:xfrm>
              <a:off x="8435878" y="5487171"/>
              <a:ext cx="1285021" cy="28512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b="1" dirty="0">
                  <a:solidFill>
                    <a:schemeClr val="tx1"/>
                  </a:solidFill>
                </a:rPr>
                <a:t> </a:t>
              </a:r>
              <a:endParaRPr lang="en-US" altLang="ko-KR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613" name="TextBox 612">
              <a:extLst>
                <a:ext uri="{FF2B5EF4-FFF2-40B4-BE49-F238E27FC236}">
                  <a16:creationId xmlns:a16="http://schemas.microsoft.com/office/drawing/2014/main" id="{2E9563AD-8D02-4118-87FB-3A7610918A5D}"/>
                </a:ext>
              </a:extLst>
            </p:cNvPr>
            <p:cNvSpPr txBox="1"/>
            <p:nvPr/>
          </p:nvSpPr>
          <p:spPr>
            <a:xfrm>
              <a:off x="8443975" y="5448743"/>
              <a:ext cx="12688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900" b="1" dirty="0"/>
                <a:t>Append </a:t>
              </a:r>
            </a:p>
            <a:p>
              <a:pPr algn="ctr"/>
              <a:r>
                <a:rPr lang="en-US" altLang="ko-KR" sz="900" b="1" dirty="0"/>
                <a:t>Loss, accuracy</a:t>
              </a:r>
              <a:endParaRPr lang="ko-KR" altLang="en-US" sz="900" b="1" dirty="0"/>
            </a:p>
          </p:txBody>
        </p:sp>
        <p:cxnSp>
          <p:nvCxnSpPr>
            <p:cNvPr id="614" name="직선 화살표 연결선 613">
              <a:extLst>
                <a:ext uri="{FF2B5EF4-FFF2-40B4-BE49-F238E27FC236}">
                  <a16:creationId xmlns:a16="http://schemas.microsoft.com/office/drawing/2014/main" id="{FB58A77C-7EE2-4DE8-AEF8-1633811225DD}"/>
                </a:ext>
              </a:extLst>
            </p:cNvPr>
            <p:cNvCxnSpPr>
              <a:cxnSpLocks/>
              <a:stCxn id="610" idx="3"/>
              <a:endCxn id="611" idx="1"/>
            </p:cNvCxnSpPr>
            <p:nvPr/>
          </p:nvCxnSpPr>
          <p:spPr>
            <a:xfrm>
              <a:off x="8923850" y="5159705"/>
              <a:ext cx="210652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5" name="연결선: 꺾임 614">
              <a:extLst>
                <a:ext uri="{FF2B5EF4-FFF2-40B4-BE49-F238E27FC236}">
                  <a16:creationId xmlns:a16="http://schemas.microsoft.com/office/drawing/2014/main" id="{B65A4573-7A0B-49A8-97C5-FC4A4167069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43975" y="5159704"/>
              <a:ext cx="1291240" cy="470027"/>
            </a:xfrm>
            <a:prstGeom prst="bentConnector5">
              <a:avLst>
                <a:gd name="adj1" fmla="val -6659"/>
                <a:gd name="adj2" fmla="val 50133"/>
                <a:gd name="adj3" fmla="val 108608"/>
              </a:avLst>
            </a:prstGeom>
            <a:ln w="2857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6" name="TextBox 615">
              <a:extLst>
                <a:ext uri="{FF2B5EF4-FFF2-40B4-BE49-F238E27FC236}">
                  <a16:creationId xmlns:a16="http://schemas.microsoft.com/office/drawing/2014/main" id="{5B7282FA-4F53-4C4B-8A70-889D107D6A3E}"/>
                </a:ext>
              </a:extLst>
            </p:cNvPr>
            <p:cNvSpPr txBox="1"/>
            <p:nvPr/>
          </p:nvSpPr>
          <p:spPr>
            <a:xfrm>
              <a:off x="9036403" y="5050961"/>
              <a:ext cx="81603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900" b="1" dirty="0"/>
                <a:t>Inference</a:t>
              </a:r>
              <a:endParaRPr lang="ko-KR" altLang="en-US" sz="900" b="1" dirty="0"/>
            </a:p>
          </p:txBody>
        </p:sp>
        <p:sp>
          <p:nvSpPr>
            <p:cNvPr id="617" name="TextBox 616">
              <a:extLst>
                <a:ext uri="{FF2B5EF4-FFF2-40B4-BE49-F238E27FC236}">
                  <a16:creationId xmlns:a16="http://schemas.microsoft.com/office/drawing/2014/main" id="{92EC792A-89FB-4AB4-8F39-9A93568318E2}"/>
                </a:ext>
              </a:extLst>
            </p:cNvPr>
            <p:cNvSpPr txBox="1"/>
            <p:nvPr/>
          </p:nvSpPr>
          <p:spPr>
            <a:xfrm>
              <a:off x="8407495" y="5056433"/>
              <a:ext cx="55634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900" b="1" dirty="0"/>
                <a:t>Batch</a:t>
              </a:r>
              <a:endParaRPr lang="ko-KR" altLang="en-US" sz="900" b="1" dirty="0"/>
            </a:p>
          </p:txBody>
        </p:sp>
      </p:grpSp>
      <p:sp>
        <p:nvSpPr>
          <p:cNvPr id="720" name="순서도: 대체 처리 719">
            <a:extLst>
              <a:ext uri="{FF2B5EF4-FFF2-40B4-BE49-F238E27FC236}">
                <a16:creationId xmlns:a16="http://schemas.microsoft.com/office/drawing/2014/main" id="{E34060C9-075F-4AFD-8391-B4AB9A73F7C1}"/>
              </a:ext>
            </a:extLst>
          </p:cNvPr>
          <p:cNvSpPr/>
          <p:nvPr/>
        </p:nvSpPr>
        <p:spPr>
          <a:xfrm>
            <a:off x="7879559" y="3712025"/>
            <a:ext cx="1637713" cy="937144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1" name="직사각형 720">
            <a:extLst>
              <a:ext uri="{FF2B5EF4-FFF2-40B4-BE49-F238E27FC236}">
                <a16:creationId xmlns:a16="http://schemas.microsoft.com/office/drawing/2014/main" id="{F541C410-7CDB-49A1-A0B1-E859232FE9AB}"/>
              </a:ext>
            </a:extLst>
          </p:cNvPr>
          <p:cNvSpPr/>
          <p:nvPr/>
        </p:nvSpPr>
        <p:spPr>
          <a:xfrm>
            <a:off x="8066711" y="3792387"/>
            <a:ext cx="487971" cy="28762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b="1" dirty="0">
              <a:solidFill>
                <a:schemeClr val="tx1"/>
              </a:solidFill>
            </a:endParaRPr>
          </a:p>
        </p:txBody>
      </p:sp>
      <p:sp>
        <p:nvSpPr>
          <p:cNvPr id="722" name="직사각형 721">
            <a:extLst>
              <a:ext uri="{FF2B5EF4-FFF2-40B4-BE49-F238E27FC236}">
                <a16:creationId xmlns:a16="http://schemas.microsoft.com/office/drawing/2014/main" id="{B865FD82-311E-4130-8F55-07C327035D65}"/>
              </a:ext>
            </a:extLst>
          </p:cNvPr>
          <p:cNvSpPr/>
          <p:nvPr/>
        </p:nvSpPr>
        <p:spPr>
          <a:xfrm>
            <a:off x="8765334" y="3792387"/>
            <a:ext cx="592616" cy="28762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 b="1" dirty="0">
              <a:solidFill>
                <a:schemeClr val="tx1"/>
              </a:solidFill>
            </a:endParaRPr>
          </a:p>
        </p:txBody>
      </p:sp>
      <p:sp>
        <p:nvSpPr>
          <p:cNvPr id="723" name="직사각형 722">
            <a:extLst>
              <a:ext uri="{FF2B5EF4-FFF2-40B4-BE49-F238E27FC236}">
                <a16:creationId xmlns:a16="http://schemas.microsoft.com/office/drawing/2014/main" id="{B905FFB2-D8C4-4A8F-8895-CBAB6D29ACCE}"/>
              </a:ext>
            </a:extLst>
          </p:cNvPr>
          <p:cNvSpPr/>
          <p:nvPr/>
        </p:nvSpPr>
        <p:spPr>
          <a:xfrm>
            <a:off x="8066710" y="4263668"/>
            <a:ext cx="1285021" cy="28512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tx1"/>
                </a:solidFill>
              </a:rPr>
              <a:t> </a:t>
            </a:r>
            <a:endParaRPr lang="en-US" altLang="ko-KR" sz="800" b="1" dirty="0">
              <a:solidFill>
                <a:schemeClr val="tx1"/>
              </a:solidFill>
            </a:endParaRPr>
          </a:p>
        </p:txBody>
      </p:sp>
      <p:sp>
        <p:nvSpPr>
          <p:cNvPr id="724" name="TextBox 723">
            <a:extLst>
              <a:ext uri="{FF2B5EF4-FFF2-40B4-BE49-F238E27FC236}">
                <a16:creationId xmlns:a16="http://schemas.microsoft.com/office/drawing/2014/main" id="{FECB57E2-D912-45DA-BE5B-5DDBE57B774A}"/>
              </a:ext>
            </a:extLst>
          </p:cNvPr>
          <p:cNvSpPr txBox="1"/>
          <p:nvPr/>
        </p:nvSpPr>
        <p:spPr>
          <a:xfrm>
            <a:off x="8083143" y="4224167"/>
            <a:ext cx="1277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/>
              <a:t>Append </a:t>
            </a:r>
          </a:p>
          <a:p>
            <a:pPr algn="ctr"/>
            <a:r>
              <a:rPr lang="en-US" altLang="ko-KR" sz="900" b="1" dirty="0"/>
              <a:t>Loss, accuracy</a:t>
            </a:r>
            <a:endParaRPr lang="ko-KR" altLang="en-US" sz="900" b="1" dirty="0"/>
          </a:p>
        </p:txBody>
      </p:sp>
      <p:cxnSp>
        <p:nvCxnSpPr>
          <p:cNvPr id="725" name="직선 화살표 연결선 724">
            <a:extLst>
              <a:ext uri="{FF2B5EF4-FFF2-40B4-BE49-F238E27FC236}">
                <a16:creationId xmlns:a16="http://schemas.microsoft.com/office/drawing/2014/main" id="{284892D9-25D7-46DB-98A7-2F163105A8AB}"/>
              </a:ext>
            </a:extLst>
          </p:cNvPr>
          <p:cNvCxnSpPr>
            <a:cxnSpLocks/>
            <a:stCxn id="721" idx="3"/>
            <a:endCxn id="722" idx="1"/>
          </p:cNvCxnSpPr>
          <p:nvPr/>
        </p:nvCxnSpPr>
        <p:spPr>
          <a:xfrm>
            <a:off x="8554682" y="3936202"/>
            <a:ext cx="21065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6" name="연결선: 꺾임 725">
            <a:extLst>
              <a:ext uri="{FF2B5EF4-FFF2-40B4-BE49-F238E27FC236}">
                <a16:creationId xmlns:a16="http://schemas.microsoft.com/office/drawing/2014/main" id="{E8FC32B9-0D4E-4A1A-918D-6C06B8F410B2}"/>
              </a:ext>
            </a:extLst>
          </p:cNvPr>
          <p:cNvCxnSpPr>
            <a:cxnSpLocks/>
            <a:stCxn id="722" idx="3"/>
            <a:endCxn id="723" idx="1"/>
          </p:cNvCxnSpPr>
          <p:nvPr/>
        </p:nvCxnSpPr>
        <p:spPr>
          <a:xfrm flipH="1">
            <a:off x="8066710" y="3936202"/>
            <a:ext cx="1291240" cy="470027"/>
          </a:xfrm>
          <a:prstGeom prst="bentConnector5">
            <a:avLst>
              <a:gd name="adj1" fmla="val -6659"/>
              <a:gd name="adj2" fmla="val 50133"/>
              <a:gd name="adj3" fmla="val 108608"/>
            </a:avLst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7" name="TextBox 726">
            <a:extLst>
              <a:ext uri="{FF2B5EF4-FFF2-40B4-BE49-F238E27FC236}">
                <a16:creationId xmlns:a16="http://schemas.microsoft.com/office/drawing/2014/main" id="{BECADC08-A055-4C7E-BC2B-C4CC726D6838}"/>
              </a:ext>
            </a:extLst>
          </p:cNvPr>
          <p:cNvSpPr txBox="1"/>
          <p:nvPr/>
        </p:nvSpPr>
        <p:spPr>
          <a:xfrm>
            <a:off x="8667235" y="3827458"/>
            <a:ext cx="81603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/>
              <a:t>Inference</a:t>
            </a:r>
            <a:endParaRPr lang="ko-KR" altLang="en-US" sz="900" b="1" dirty="0"/>
          </a:p>
        </p:txBody>
      </p:sp>
      <p:sp>
        <p:nvSpPr>
          <p:cNvPr id="728" name="TextBox 727">
            <a:extLst>
              <a:ext uri="{FF2B5EF4-FFF2-40B4-BE49-F238E27FC236}">
                <a16:creationId xmlns:a16="http://schemas.microsoft.com/office/drawing/2014/main" id="{FFF1C852-B3F9-44F6-9374-6AA198291965}"/>
              </a:ext>
            </a:extLst>
          </p:cNvPr>
          <p:cNvSpPr txBox="1"/>
          <p:nvPr/>
        </p:nvSpPr>
        <p:spPr>
          <a:xfrm>
            <a:off x="8038327" y="3832930"/>
            <a:ext cx="55634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/>
              <a:t>Batch</a:t>
            </a:r>
            <a:endParaRPr lang="ko-KR" altLang="en-US" sz="900" b="1" dirty="0"/>
          </a:p>
        </p:txBody>
      </p:sp>
      <p:cxnSp>
        <p:nvCxnSpPr>
          <p:cNvPr id="743" name="연결선: 꺾임 742">
            <a:extLst>
              <a:ext uri="{FF2B5EF4-FFF2-40B4-BE49-F238E27FC236}">
                <a16:creationId xmlns:a16="http://schemas.microsoft.com/office/drawing/2014/main" id="{1473BD75-5575-489E-A3FB-226377BA2DCA}"/>
              </a:ext>
            </a:extLst>
          </p:cNvPr>
          <p:cNvCxnSpPr>
            <a:cxnSpLocks/>
            <a:stCxn id="320" idx="3"/>
            <a:endCxn id="230" idx="0"/>
          </p:cNvCxnSpPr>
          <p:nvPr/>
        </p:nvCxnSpPr>
        <p:spPr>
          <a:xfrm>
            <a:off x="9316335" y="1751481"/>
            <a:ext cx="624971" cy="849980"/>
          </a:xfrm>
          <a:prstGeom prst="bentConnector2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8" name="연결선: 꺾임 767">
            <a:extLst>
              <a:ext uri="{FF2B5EF4-FFF2-40B4-BE49-F238E27FC236}">
                <a16:creationId xmlns:a16="http://schemas.microsoft.com/office/drawing/2014/main" id="{46ABC02C-082D-4A5D-BE55-F94338CECF43}"/>
              </a:ext>
            </a:extLst>
          </p:cNvPr>
          <p:cNvCxnSpPr>
            <a:cxnSpLocks/>
            <a:stCxn id="320" idx="3"/>
            <a:endCxn id="237" idx="0"/>
          </p:cNvCxnSpPr>
          <p:nvPr/>
        </p:nvCxnSpPr>
        <p:spPr>
          <a:xfrm>
            <a:off x="9316335" y="1751481"/>
            <a:ext cx="1529056" cy="859813"/>
          </a:xfrm>
          <a:prstGeom prst="bentConnector2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7" name="직선 화살표 연결선 786">
            <a:extLst>
              <a:ext uri="{FF2B5EF4-FFF2-40B4-BE49-F238E27FC236}">
                <a16:creationId xmlns:a16="http://schemas.microsoft.com/office/drawing/2014/main" id="{78A4249F-AABD-4E11-9848-A3974F44949F}"/>
              </a:ext>
            </a:extLst>
          </p:cNvPr>
          <p:cNvCxnSpPr>
            <a:cxnSpLocks/>
            <a:stCxn id="233" idx="2"/>
            <a:endCxn id="243" idx="0"/>
          </p:cNvCxnSpPr>
          <p:nvPr/>
        </p:nvCxnSpPr>
        <p:spPr>
          <a:xfrm flipH="1">
            <a:off x="9941306" y="4053224"/>
            <a:ext cx="522" cy="3722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1" name="직선 화살표 연결선 790">
            <a:extLst>
              <a:ext uri="{FF2B5EF4-FFF2-40B4-BE49-F238E27FC236}">
                <a16:creationId xmlns:a16="http://schemas.microsoft.com/office/drawing/2014/main" id="{5F88C0F3-8C90-425D-803C-8A01672E0C27}"/>
              </a:ext>
            </a:extLst>
          </p:cNvPr>
          <p:cNvCxnSpPr>
            <a:cxnSpLocks/>
            <a:stCxn id="240" idx="2"/>
            <a:endCxn id="245" idx="0"/>
          </p:cNvCxnSpPr>
          <p:nvPr/>
        </p:nvCxnSpPr>
        <p:spPr>
          <a:xfrm flipH="1">
            <a:off x="10845391" y="4054433"/>
            <a:ext cx="1767" cy="36138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38" name="그룹 837">
            <a:extLst>
              <a:ext uri="{FF2B5EF4-FFF2-40B4-BE49-F238E27FC236}">
                <a16:creationId xmlns:a16="http://schemas.microsoft.com/office/drawing/2014/main" id="{78FD33BD-40AF-46E0-87DC-2CB6C5C214AA}"/>
              </a:ext>
            </a:extLst>
          </p:cNvPr>
          <p:cNvGrpSpPr/>
          <p:nvPr/>
        </p:nvGrpSpPr>
        <p:grpSpPr>
          <a:xfrm>
            <a:off x="160775" y="1947053"/>
            <a:ext cx="447823" cy="3315693"/>
            <a:chOff x="813611" y="1971572"/>
            <a:chExt cx="447823" cy="3315693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36311D0D-C700-4C00-8813-DFC0F3FC6588}"/>
                </a:ext>
              </a:extLst>
            </p:cNvPr>
            <p:cNvGrpSpPr/>
            <p:nvPr/>
          </p:nvGrpSpPr>
          <p:grpSpPr>
            <a:xfrm rot="5400000">
              <a:off x="-620324" y="3405507"/>
              <a:ext cx="3315693" cy="447823"/>
              <a:chOff x="2798449" y="1861387"/>
              <a:chExt cx="1901952" cy="453550"/>
            </a:xfrm>
            <a:solidFill>
              <a:schemeClr val="accent4">
                <a:lumMod val="40000"/>
                <a:lumOff val="60000"/>
              </a:schemeClr>
            </a:solidFill>
          </p:grpSpPr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4FC4817A-5637-400F-8EE2-02E4B913A57B}"/>
                  </a:ext>
                </a:extLst>
              </p:cNvPr>
              <p:cNvSpPr/>
              <p:nvPr/>
            </p:nvSpPr>
            <p:spPr>
              <a:xfrm>
                <a:off x="2798449" y="1861387"/>
                <a:ext cx="475488" cy="453550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A475AFC9-4B17-4C63-A1A4-87A49FB9149E}"/>
                  </a:ext>
                </a:extLst>
              </p:cNvPr>
              <p:cNvSpPr/>
              <p:nvPr/>
            </p:nvSpPr>
            <p:spPr>
              <a:xfrm>
                <a:off x="3273937" y="1861387"/>
                <a:ext cx="475488" cy="453550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DA3BC135-33F2-49DD-8C5C-B4B722395A05}"/>
                  </a:ext>
                </a:extLst>
              </p:cNvPr>
              <p:cNvSpPr/>
              <p:nvPr/>
            </p:nvSpPr>
            <p:spPr>
              <a:xfrm>
                <a:off x="3749425" y="1861387"/>
                <a:ext cx="475488" cy="453550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98FF627C-DF29-4B30-9D08-DF83A46463CA}"/>
                  </a:ext>
                </a:extLst>
              </p:cNvPr>
              <p:cNvSpPr/>
              <p:nvPr/>
            </p:nvSpPr>
            <p:spPr>
              <a:xfrm>
                <a:off x="4224913" y="1861387"/>
                <a:ext cx="475488" cy="453550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25737D61-481D-44C5-ACE1-6CCB74B71F61}"/>
                </a:ext>
              </a:extLst>
            </p:cNvPr>
            <p:cNvSpPr/>
            <p:nvPr/>
          </p:nvSpPr>
          <p:spPr>
            <a:xfrm>
              <a:off x="1083706" y="1975534"/>
              <a:ext cx="177727" cy="114252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>
                  <a:solidFill>
                    <a:schemeClr val="tx1"/>
                  </a:solidFill>
                </a:rPr>
                <a:t>0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A0E07A7F-BC8C-4512-87CC-BA8160C1E7B1}"/>
                </a:ext>
              </a:extLst>
            </p:cNvPr>
            <p:cNvSpPr/>
            <p:nvPr/>
          </p:nvSpPr>
          <p:spPr>
            <a:xfrm>
              <a:off x="1083706" y="3633284"/>
              <a:ext cx="177727" cy="114252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>
                  <a:solidFill>
                    <a:schemeClr val="tx1"/>
                  </a:solidFill>
                </a:rPr>
                <a:t>2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F315872E-9E0C-42BC-B9C4-3C18417099AB}"/>
                </a:ext>
              </a:extLst>
            </p:cNvPr>
            <p:cNvSpPr/>
            <p:nvPr/>
          </p:nvSpPr>
          <p:spPr>
            <a:xfrm>
              <a:off x="1073076" y="4458342"/>
              <a:ext cx="177727" cy="114252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>
                  <a:solidFill>
                    <a:schemeClr val="tx1"/>
                  </a:solidFill>
                </a:rPr>
                <a:t>3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833" name="직사각형 832">
              <a:extLst>
                <a:ext uri="{FF2B5EF4-FFF2-40B4-BE49-F238E27FC236}">
                  <a16:creationId xmlns:a16="http://schemas.microsoft.com/office/drawing/2014/main" id="{836CB470-5102-48E0-A0BF-9DED6D14D9B7}"/>
                </a:ext>
              </a:extLst>
            </p:cNvPr>
            <p:cNvSpPr/>
            <p:nvPr/>
          </p:nvSpPr>
          <p:spPr>
            <a:xfrm>
              <a:off x="1069940" y="2803002"/>
              <a:ext cx="177727" cy="114252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1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836" name="그룹 835">
            <a:extLst>
              <a:ext uri="{FF2B5EF4-FFF2-40B4-BE49-F238E27FC236}">
                <a16:creationId xmlns:a16="http://schemas.microsoft.com/office/drawing/2014/main" id="{FBD38FD0-9A96-4A25-9822-D8A562AF3CAC}"/>
              </a:ext>
            </a:extLst>
          </p:cNvPr>
          <p:cNvGrpSpPr/>
          <p:nvPr/>
        </p:nvGrpSpPr>
        <p:grpSpPr>
          <a:xfrm rot="16200000">
            <a:off x="1211845" y="4486226"/>
            <a:ext cx="370505" cy="2464120"/>
            <a:chOff x="98723" y="2408683"/>
            <a:chExt cx="370505" cy="2464120"/>
          </a:xfrm>
        </p:grpSpPr>
        <p:grpSp>
          <p:nvGrpSpPr>
            <p:cNvPr id="180" name="그룹 179">
              <a:extLst>
                <a:ext uri="{FF2B5EF4-FFF2-40B4-BE49-F238E27FC236}">
                  <a16:creationId xmlns:a16="http://schemas.microsoft.com/office/drawing/2014/main" id="{FA782941-3EFF-474B-862E-F07476F6AED4}"/>
                </a:ext>
              </a:extLst>
            </p:cNvPr>
            <p:cNvGrpSpPr/>
            <p:nvPr/>
          </p:nvGrpSpPr>
          <p:grpSpPr>
            <a:xfrm>
              <a:off x="98723" y="2409299"/>
              <a:ext cx="370505" cy="2463504"/>
              <a:chOff x="2505456" y="2322576"/>
              <a:chExt cx="822960" cy="2377440"/>
            </a:xfrm>
            <a:solidFill>
              <a:schemeClr val="accent5">
                <a:lumMod val="40000"/>
                <a:lumOff val="60000"/>
              </a:schemeClr>
            </a:solidFill>
          </p:grpSpPr>
          <p:sp>
            <p:nvSpPr>
              <p:cNvPr id="183" name="직사각형 182">
                <a:extLst>
                  <a:ext uri="{FF2B5EF4-FFF2-40B4-BE49-F238E27FC236}">
                    <a16:creationId xmlns:a16="http://schemas.microsoft.com/office/drawing/2014/main" id="{246B46A0-C51B-463E-A2A7-57615E2F0FC2}"/>
                  </a:ext>
                </a:extLst>
              </p:cNvPr>
              <p:cNvSpPr/>
              <p:nvPr/>
            </p:nvSpPr>
            <p:spPr>
              <a:xfrm>
                <a:off x="2505456" y="2322576"/>
                <a:ext cx="822960" cy="594360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4" name="직사각형 183">
                <a:extLst>
                  <a:ext uri="{FF2B5EF4-FFF2-40B4-BE49-F238E27FC236}">
                    <a16:creationId xmlns:a16="http://schemas.microsoft.com/office/drawing/2014/main" id="{11F46B26-A2A8-4E5B-836F-6B3F202DF20A}"/>
                  </a:ext>
                </a:extLst>
              </p:cNvPr>
              <p:cNvSpPr/>
              <p:nvPr/>
            </p:nvSpPr>
            <p:spPr>
              <a:xfrm>
                <a:off x="2505456" y="2916936"/>
                <a:ext cx="822960" cy="594360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5" name="직사각형 184">
                <a:extLst>
                  <a:ext uri="{FF2B5EF4-FFF2-40B4-BE49-F238E27FC236}">
                    <a16:creationId xmlns:a16="http://schemas.microsoft.com/office/drawing/2014/main" id="{52C78AFA-159A-40B0-9BB2-B6FD8E3917B1}"/>
                  </a:ext>
                </a:extLst>
              </p:cNvPr>
              <p:cNvSpPr/>
              <p:nvPr/>
            </p:nvSpPr>
            <p:spPr>
              <a:xfrm>
                <a:off x="2505456" y="3511296"/>
                <a:ext cx="822960" cy="594360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86" name="직사각형 185">
                <a:extLst>
                  <a:ext uri="{FF2B5EF4-FFF2-40B4-BE49-F238E27FC236}">
                    <a16:creationId xmlns:a16="http://schemas.microsoft.com/office/drawing/2014/main" id="{E1462F2F-28D5-4574-92BE-4C90AB3B07C3}"/>
                  </a:ext>
                </a:extLst>
              </p:cNvPr>
              <p:cNvSpPr/>
              <p:nvPr/>
            </p:nvSpPr>
            <p:spPr>
              <a:xfrm>
                <a:off x="2505456" y="4105656"/>
                <a:ext cx="822960" cy="594360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832" name="직사각형 831">
              <a:extLst>
                <a:ext uri="{FF2B5EF4-FFF2-40B4-BE49-F238E27FC236}">
                  <a16:creationId xmlns:a16="http://schemas.microsoft.com/office/drawing/2014/main" id="{C56BD7B2-7404-427C-A290-6296DC3C303B}"/>
                </a:ext>
              </a:extLst>
            </p:cNvPr>
            <p:cNvSpPr/>
            <p:nvPr/>
          </p:nvSpPr>
          <p:spPr>
            <a:xfrm rot="5400000">
              <a:off x="320814" y="2440421"/>
              <a:ext cx="177727" cy="114252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>
                  <a:solidFill>
                    <a:schemeClr val="tx1"/>
                  </a:solidFill>
                </a:rPr>
                <a:t>0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0056FEB0-E587-4E3A-A4A1-B46EFB858D59}"/>
                </a:ext>
              </a:extLst>
            </p:cNvPr>
            <p:cNvSpPr/>
            <p:nvPr/>
          </p:nvSpPr>
          <p:spPr>
            <a:xfrm rot="5400000">
              <a:off x="319476" y="3056297"/>
              <a:ext cx="177727" cy="114252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>
                  <a:solidFill>
                    <a:schemeClr val="tx1"/>
                  </a:solidFill>
                </a:rPr>
                <a:t>1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834" name="직사각형 833">
              <a:extLst>
                <a:ext uri="{FF2B5EF4-FFF2-40B4-BE49-F238E27FC236}">
                  <a16:creationId xmlns:a16="http://schemas.microsoft.com/office/drawing/2014/main" id="{A1E991CF-7364-4BD9-BBE7-C02B10C658B3}"/>
                </a:ext>
              </a:extLst>
            </p:cNvPr>
            <p:cNvSpPr/>
            <p:nvPr/>
          </p:nvSpPr>
          <p:spPr>
            <a:xfrm rot="5400000">
              <a:off x="320814" y="3670021"/>
              <a:ext cx="177727" cy="114252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>
                  <a:solidFill>
                    <a:schemeClr val="tx1"/>
                  </a:solidFill>
                </a:rPr>
                <a:t>2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835" name="직사각형 834">
              <a:extLst>
                <a:ext uri="{FF2B5EF4-FFF2-40B4-BE49-F238E27FC236}">
                  <a16:creationId xmlns:a16="http://schemas.microsoft.com/office/drawing/2014/main" id="{A1DC323D-B961-4B05-805F-72AE7CA866DE}"/>
                </a:ext>
              </a:extLst>
            </p:cNvPr>
            <p:cNvSpPr/>
            <p:nvPr/>
          </p:nvSpPr>
          <p:spPr>
            <a:xfrm rot="5400000">
              <a:off x="320813" y="4283129"/>
              <a:ext cx="177727" cy="114252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>
                  <a:solidFill>
                    <a:schemeClr val="tx1"/>
                  </a:solidFill>
                </a:rPr>
                <a:t>3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848" name="그룹 847">
            <a:extLst>
              <a:ext uri="{FF2B5EF4-FFF2-40B4-BE49-F238E27FC236}">
                <a16:creationId xmlns:a16="http://schemas.microsoft.com/office/drawing/2014/main" id="{31FE6A4F-7003-4C2B-B4DF-71183A6CF6C8}"/>
              </a:ext>
            </a:extLst>
          </p:cNvPr>
          <p:cNvGrpSpPr/>
          <p:nvPr/>
        </p:nvGrpSpPr>
        <p:grpSpPr>
          <a:xfrm>
            <a:off x="2559435" y="2926638"/>
            <a:ext cx="288000" cy="1147549"/>
            <a:chOff x="2578896" y="3090916"/>
            <a:chExt cx="288000" cy="1147549"/>
          </a:xfrm>
        </p:grpSpPr>
        <p:sp>
          <p:nvSpPr>
            <p:cNvPr id="839" name="직사각형 838">
              <a:extLst>
                <a:ext uri="{FF2B5EF4-FFF2-40B4-BE49-F238E27FC236}">
                  <a16:creationId xmlns:a16="http://schemas.microsoft.com/office/drawing/2014/main" id="{F522200C-818B-445E-81CA-BFAA8BDF783E}"/>
                </a:ext>
              </a:extLst>
            </p:cNvPr>
            <p:cNvSpPr/>
            <p:nvPr/>
          </p:nvSpPr>
          <p:spPr>
            <a:xfrm>
              <a:off x="2578896" y="3090916"/>
              <a:ext cx="288000" cy="288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</a:rPr>
                <a:t>3</a:t>
              </a:r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841" name="직사각형 840">
              <a:extLst>
                <a:ext uri="{FF2B5EF4-FFF2-40B4-BE49-F238E27FC236}">
                  <a16:creationId xmlns:a16="http://schemas.microsoft.com/office/drawing/2014/main" id="{B9D1964C-8AE2-4AE6-B9C2-408529282907}"/>
                </a:ext>
              </a:extLst>
            </p:cNvPr>
            <p:cNvSpPr/>
            <p:nvPr/>
          </p:nvSpPr>
          <p:spPr>
            <a:xfrm>
              <a:off x="2578896" y="3372433"/>
              <a:ext cx="288000" cy="288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</a:rPr>
                <a:t>0</a:t>
              </a:r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842" name="직사각형 841">
              <a:extLst>
                <a:ext uri="{FF2B5EF4-FFF2-40B4-BE49-F238E27FC236}">
                  <a16:creationId xmlns:a16="http://schemas.microsoft.com/office/drawing/2014/main" id="{15961144-04F3-4D36-A62F-81DA1428BFDD}"/>
                </a:ext>
              </a:extLst>
            </p:cNvPr>
            <p:cNvSpPr/>
            <p:nvPr/>
          </p:nvSpPr>
          <p:spPr>
            <a:xfrm>
              <a:off x="2578896" y="3660433"/>
              <a:ext cx="288000" cy="288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</a:rPr>
                <a:t>1</a:t>
              </a:r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843" name="직사각형 842">
              <a:extLst>
                <a:ext uri="{FF2B5EF4-FFF2-40B4-BE49-F238E27FC236}">
                  <a16:creationId xmlns:a16="http://schemas.microsoft.com/office/drawing/2014/main" id="{BB064448-94E4-4217-9709-43C9BC7742C2}"/>
                </a:ext>
              </a:extLst>
            </p:cNvPr>
            <p:cNvSpPr/>
            <p:nvPr/>
          </p:nvSpPr>
          <p:spPr>
            <a:xfrm>
              <a:off x="2578896" y="3950465"/>
              <a:ext cx="288000" cy="288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</a:rPr>
                <a:t>2</a:t>
              </a:r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868" name="직선 화살표 연결선 867">
            <a:extLst>
              <a:ext uri="{FF2B5EF4-FFF2-40B4-BE49-F238E27FC236}">
                <a16:creationId xmlns:a16="http://schemas.microsoft.com/office/drawing/2014/main" id="{E4AC28DC-936A-488F-968F-73B10D49C473}"/>
              </a:ext>
            </a:extLst>
          </p:cNvPr>
          <p:cNvCxnSpPr>
            <a:cxnSpLocks/>
            <a:stCxn id="32" idx="0"/>
          </p:cNvCxnSpPr>
          <p:nvPr/>
        </p:nvCxnSpPr>
        <p:spPr>
          <a:xfrm>
            <a:off x="2234513" y="3500413"/>
            <a:ext cx="31692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직선 화살표 연결선 207">
            <a:extLst>
              <a:ext uri="{FF2B5EF4-FFF2-40B4-BE49-F238E27FC236}">
                <a16:creationId xmlns:a16="http://schemas.microsoft.com/office/drawing/2014/main" id="{69565409-5802-4273-94D5-F947F32141FF}"/>
              </a:ext>
            </a:extLst>
          </p:cNvPr>
          <p:cNvCxnSpPr>
            <a:cxnSpLocks/>
            <a:stCxn id="277" idx="3"/>
            <a:endCxn id="720" idx="1"/>
          </p:cNvCxnSpPr>
          <p:nvPr/>
        </p:nvCxnSpPr>
        <p:spPr>
          <a:xfrm>
            <a:off x="7553562" y="3490041"/>
            <a:ext cx="325997" cy="6905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직선 화살표 연결선 210">
            <a:extLst>
              <a:ext uri="{FF2B5EF4-FFF2-40B4-BE49-F238E27FC236}">
                <a16:creationId xmlns:a16="http://schemas.microsoft.com/office/drawing/2014/main" id="{BD8EB1B5-E56F-47F9-B549-6F109EA595E0}"/>
              </a:ext>
            </a:extLst>
          </p:cNvPr>
          <p:cNvCxnSpPr>
            <a:cxnSpLocks/>
            <a:stCxn id="277" idx="3"/>
            <a:endCxn id="609" idx="1"/>
          </p:cNvCxnSpPr>
          <p:nvPr/>
        </p:nvCxnSpPr>
        <p:spPr>
          <a:xfrm>
            <a:off x="7553562" y="3490041"/>
            <a:ext cx="325997" cy="199573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7" name="순서도: 대체 처리 276">
            <a:extLst>
              <a:ext uri="{FF2B5EF4-FFF2-40B4-BE49-F238E27FC236}">
                <a16:creationId xmlns:a16="http://schemas.microsoft.com/office/drawing/2014/main" id="{11083B9B-5FA0-4186-91C6-1FF04A285037}"/>
              </a:ext>
            </a:extLst>
          </p:cNvPr>
          <p:cNvSpPr/>
          <p:nvPr/>
        </p:nvSpPr>
        <p:spPr>
          <a:xfrm>
            <a:off x="6590660" y="3246977"/>
            <a:ext cx="962902" cy="486127"/>
          </a:xfrm>
          <a:prstGeom prst="flowChartAlternateProcess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Model</a:t>
            </a:r>
          </a:p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Copy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cxnSp>
        <p:nvCxnSpPr>
          <p:cNvPr id="283" name="직선 화살표 연결선 282">
            <a:extLst>
              <a:ext uri="{FF2B5EF4-FFF2-40B4-BE49-F238E27FC236}">
                <a16:creationId xmlns:a16="http://schemas.microsoft.com/office/drawing/2014/main" id="{D82D58D7-5C17-437B-AA06-26D22DD3682B}"/>
              </a:ext>
            </a:extLst>
          </p:cNvPr>
          <p:cNvCxnSpPr>
            <a:cxnSpLocks/>
            <a:stCxn id="528" idx="3"/>
            <a:endCxn id="277" idx="1"/>
          </p:cNvCxnSpPr>
          <p:nvPr/>
        </p:nvCxnSpPr>
        <p:spPr>
          <a:xfrm>
            <a:off x="6400696" y="3490040"/>
            <a:ext cx="189964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연결선: 꺾임 186">
            <a:extLst>
              <a:ext uri="{FF2B5EF4-FFF2-40B4-BE49-F238E27FC236}">
                <a16:creationId xmlns:a16="http://schemas.microsoft.com/office/drawing/2014/main" id="{ABE454EA-0E90-429C-AD43-2D488E7C557B}"/>
              </a:ext>
            </a:extLst>
          </p:cNvPr>
          <p:cNvCxnSpPr>
            <a:cxnSpLocks/>
            <a:stCxn id="839" idx="3"/>
            <a:endCxn id="527" idx="1"/>
          </p:cNvCxnSpPr>
          <p:nvPr/>
        </p:nvCxnSpPr>
        <p:spPr>
          <a:xfrm>
            <a:off x="2847435" y="3070638"/>
            <a:ext cx="666901" cy="412650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720685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648225B-1CB1-42A8-A96A-3C5E3D53C0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87</a:t>
            </a:fld>
            <a:endParaRPr lang="ko-KR" altLang="en-US" dirty="0"/>
          </a:p>
        </p:txBody>
      </p:sp>
      <p:sp>
        <p:nvSpPr>
          <p:cNvPr id="117" name="제목 1">
            <a:extLst>
              <a:ext uri="{FF2B5EF4-FFF2-40B4-BE49-F238E27FC236}">
                <a16:creationId xmlns:a16="http://schemas.microsoft.com/office/drawing/2014/main" id="{87043F9B-EACB-451F-80FA-78C63B8B1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170" y="43613"/>
            <a:ext cx="11757660" cy="700498"/>
          </a:xfrm>
        </p:spPr>
        <p:txBody>
          <a:bodyPr/>
          <a:lstStyle/>
          <a:p>
            <a:r>
              <a:rPr lang="en-US" altLang="ko-KR" dirty="0" err="1"/>
              <a:t>d.Batch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411" name="TextBox 410">
            <a:extLst>
              <a:ext uri="{FF2B5EF4-FFF2-40B4-BE49-F238E27FC236}">
                <a16:creationId xmlns:a16="http://schemas.microsoft.com/office/drawing/2014/main" id="{86293449-0960-44D5-99CD-95C32CC79112}"/>
              </a:ext>
            </a:extLst>
          </p:cNvPr>
          <p:cNvSpPr txBox="1"/>
          <p:nvPr/>
        </p:nvSpPr>
        <p:spPr>
          <a:xfrm>
            <a:off x="9808277" y="2330374"/>
            <a:ext cx="7906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/>
              <a:t>Loss</a:t>
            </a:r>
          </a:p>
        </p:txBody>
      </p:sp>
      <p:graphicFrame>
        <p:nvGraphicFramePr>
          <p:cNvPr id="9" name="표 9">
            <a:extLst>
              <a:ext uri="{FF2B5EF4-FFF2-40B4-BE49-F238E27FC236}">
                <a16:creationId xmlns:a16="http://schemas.microsoft.com/office/drawing/2014/main" id="{816EF565-E8E1-4E5F-B935-72388676BAFE}"/>
              </a:ext>
            </a:extLst>
          </p:cNvPr>
          <p:cNvGraphicFramePr>
            <a:graphicFrameLocks noGrp="1"/>
          </p:cNvGraphicFramePr>
          <p:nvPr/>
        </p:nvGraphicFramePr>
        <p:xfrm>
          <a:off x="9496827" y="2798965"/>
          <a:ext cx="137522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5044">
                  <a:extLst>
                    <a:ext uri="{9D8B030D-6E8A-4147-A177-3AD203B41FA5}">
                      <a16:colId xmlns:a16="http://schemas.microsoft.com/office/drawing/2014/main" val="29747711"/>
                    </a:ext>
                  </a:extLst>
                </a:gridCol>
                <a:gridCol w="275044">
                  <a:extLst>
                    <a:ext uri="{9D8B030D-6E8A-4147-A177-3AD203B41FA5}">
                      <a16:colId xmlns:a16="http://schemas.microsoft.com/office/drawing/2014/main" val="325864239"/>
                    </a:ext>
                  </a:extLst>
                </a:gridCol>
                <a:gridCol w="275044">
                  <a:extLst>
                    <a:ext uri="{9D8B030D-6E8A-4147-A177-3AD203B41FA5}">
                      <a16:colId xmlns:a16="http://schemas.microsoft.com/office/drawing/2014/main" val="1388626910"/>
                    </a:ext>
                  </a:extLst>
                </a:gridCol>
                <a:gridCol w="275044">
                  <a:extLst>
                    <a:ext uri="{9D8B030D-6E8A-4147-A177-3AD203B41FA5}">
                      <a16:colId xmlns:a16="http://schemas.microsoft.com/office/drawing/2014/main" val="2415385308"/>
                    </a:ext>
                  </a:extLst>
                </a:gridCol>
                <a:gridCol w="275044">
                  <a:extLst>
                    <a:ext uri="{9D8B030D-6E8A-4147-A177-3AD203B41FA5}">
                      <a16:colId xmlns:a16="http://schemas.microsoft.com/office/drawing/2014/main" val="153097547"/>
                    </a:ext>
                  </a:extLst>
                </a:gridCol>
              </a:tblGrid>
              <a:tr h="35381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7869477"/>
                  </a:ext>
                </a:extLst>
              </a:tr>
            </a:tbl>
          </a:graphicData>
        </a:graphic>
      </p:graphicFrame>
      <p:cxnSp>
        <p:nvCxnSpPr>
          <p:cNvPr id="218" name="연결선: 꺾임 217">
            <a:extLst>
              <a:ext uri="{FF2B5EF4-FFF2-40B4-BE49-F238E27FC236}">
                <a16:creationId xmlns:a16="http://schemas.microsoft.com/office/drawing/2014/main" id="{F192C544-3B5A-41E5-913B-E45D13D2774E}"/>
              </a:ext>
            </a:extLst>
          </p:cNvPr>
          <p:cNvCxnSpPr>
            <a:cxnSpLocks/>
            <a:stCxn id="332" idx="3"/>
            <a:endCxn id="9" idx="1"/>
          </p:cNvCxnSpPr>
          <p:nvPr/>
        </p:nvCxnSpPr>
        <p:spPr>
          <a:xfrm>
            <a:off x="8952153" y="1838525"/>
            <a:ext cx="544674" cy="1143320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8" name="연결선: 꺾임 767">
            <a:extLst>
              <a:ext uri="{FF2B5EF4-FFF2-40B4-BE49-F238E27FC236}">
                <a16:creationId xmlns:a16="http://schemas.microsoft.com/office/drawing/2014/main" id="{46ABC02C-082D-4A5D-BE55-F94338CECF43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8964157" y="2598387"/>
            <a:ext cx="532670" cy="383458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3" name="연결선: 꺾임 742">
            <a:extLst>
              <a:ext uri="{FF2B5EF4-FFF2-40B4-BE49-F238E27FC236}">
                <a16:creationId xmlns:a16="http://schemas.microsoft.com/office/drawing/2014/main" id="{1473BD75-5575-489E-A3FB-226377BA2DCA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8966200" y="2981845"/>
            <a:ext cx="530627" cy="263005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3" name="연결선: 꺾임 692">
            <a:extLst>
              <a:ext uri="{FF2B5EF4-FFF2-40B4-BE49-F238E27FC236}">
                <a16:creationId xmlns:a16="http://schemas.microsoft.com/office/drawing/2014/main" id="{EDB538AD-F0D3-4E13-A8FB-3A7E32899609}"/>
              </a:ext>
            </a:extLst>
          </p:cNvPr>
          <p:cNvCxnSpPr>
            <a:cxnSpLocks/>
            <a:stCxn id="139" idx="3"/>
            <a:endCxn id="9" idx="1"/>
          </p:cNvCxnSpPr>
          <p:nvPr/>
        </p:nvCxnSpPr>
        <p:spPr>
          <a:xfrm flipV="1">
            <a:off x="8959999" y="2981845"/>
            <a:ext cx="536828" cy="1048012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3" name="TextBox 392">
            <a:extLst>
              <a:ext uri="{FF2B5EF4-FFF2-40B4-BE49-F238E27FC236}">
                <a16:creationId xmlns:a16="http://schemas.microsoft.com/office/drawing/2014/main" id="{5D347361-A1A9-4CFF-A930-5A10C2F3CECA}"/>
              </a:ext>
            </a:extLst>
          </p:cNvPr>
          <p:cNvSpPr txBox="1"/>
          <p:nvPr/>
        </p:nvSpPr>
        <p:spPr>
          <a:xfrm>
            <a:off x="-839994" y="2710788"/>
            <a:ext cx="35903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/>
              <a:t>Thread recall</a:t>
            </a:r>
          </a:p>
        </p:txBody>
      </p:sp>
      <p:sp>
        <p:nvSpPr>
          <p:cNvPr id="277" name="순서도: 대체 처리 276">
            <a:extLst>
              <a:ext uri="{FF2B5EF4-FFF2-40B4-BE49-F238E27FC236}">
                <a16:creationId xmlns:a16="http://schemas.microsoft.com/office/drawing/2014/main" id="{11083B9B-5FA0-4186-91C6-1FF04A285037}"/>
              </a:ext>
            </a:extLst>
          </p:cNvPr>
          <p:cNvSpPr/>
          <p:nvPr/>
        </p:nvSpPr>
        <p:spPr>
          <a:xfrm>
            <a:off x="3859932" y="1792261"/>
            <a:ext cx="1280169" cy="776272"/>
          </a:xfrm>
          <a:prstGeom prst="flowChartAlternateProcess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tx1"/>
                </a:solidFill>
              </a:rPr>
              <a:t>Thread</a:t>
            </a:r>
          </a:p>
          <a:p>
            <a:pPr algn="ctr"/>
            <a:r>
              <a:rPr lang="en-US" altLang="ko-KR" sz="2400" b="1" dirty="0">
                <a:solidFill>
                  <a:schemeClr val="tx1"/>
                </a:solidFill>
              </a:rPr>
              <a:t>pool</a:t>
            </a:r>
          </a:p>
        </p:txBody>
      </p:sp>
      <p:cxnSp>
        <p:nvCxnSpPr>
          <p:cNvPr id="253" name="연결선: 꺾임 252">
            <a:extLst>
              <a:ext uri="{FF2B5EF4-FFF2-40B4-BE49-F238E27FC236}">
                <a16:creationId xmlns:a16="http://schemas.microsoft.com/office/drawing/2014/main" id="{A50E2FB7-9646-42BA-8709-02152904013C}"/>
              </a:ext>
            </a:extLst>
          </p:cNvPr>
          <p:cNvCxnSpPr>
            <a:cxnSpLocks/>
            <a:stCxn id="277" idx="3"/>
            <a:endCxn id="332" idx="1"/>
          </p:cNvCxnSpPr>
          <p:nvPr/>
        </p:nvCxnSpPr>
        <p:spPr>
          <a:xfrm flipV="1">
            <a:off x="5140101" y="1838525"/>
            <a:ext cx="510448" cy="341872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연결선: 꺾임 255">
            <a:extLst>
              <a:ext uri="{FF2B5EF4-FFF2-40B4-BE49-F238E27FC236}">
                <a16:creationId xmlns:a16="http://schemas.microsoft.com/office/drawing/2014/main" id="{6725B903-E368-428B-B02C-6F8EF12F5BD1}"/>
              </a:ext>
            </a:extLst>
          </p:cNvPr>
          <p:cNvCxnSpPr>
            <a:cxnSpLocks/>
            <a:stCxn id="277" idx="3"/>
            <a:endCxn id="142" idx="1"/>
          </p:cNvCxnSpPr>
          <p:nvPr/>
        </p:nvCxnSpPr>
        <p:spPr>
          <a:xfrm>
            <a:off x="5140101" y="2180397"/>
            <a:ext cx="499773" cy="1840377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연결선: 꺾임 258">
            <a:extLst>
              <a:ext uri="{FF2B5EF4-FFF2-40B4-BE49-F238E27FC236}">
                <a16:creationId xmlns:a16="http://schemas.microsoft.com/office/drawing/2014/main" id="{11A3B67C-8499-44B8-B1E0-DACD02A3788E}"/>
              </a:ext>
            </a:extLst>
          </p:cNvPr>
          <p:cNvCxnSpPr>
            <a:cxnSpLocks/>
            <a:stCxn id="277" idx="3"/>
            <a:endCxn id="129" idx="1"/>
          </p:cNvCxnSpPr>
          <p:nvPr/>
        </p:nvCxnSpPr>
        <p:spPr>
          <a:xfrm>
            <a:off x="5140101" y="2180397"/>
            <a:ext cx="516185" cy="1114942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연결선: 꺾임 261">
            <a:extLst>
              <a:ext uri="{FF2B5EF4-FFF2-40B4-BE49-F238E27FC236}">
                <a16:creationId xmlns:a16="http://schemas.microsoft.com/office/drawing/2014/main" id="{99FE650E-E23C-43B2-A310-A5B76F7D71EB}"/>
              </a:ext>
            </a:extLst>
          </p:cNvPr>
          <p:cNvCxnSpPr>
            <a:cxnSpLocks/>
            <a:stCxn id="277" idx="3"/>
            <a:endCxn id="119" idx="1"/>
          </p:cNvCxnSpPr>
          <p:nvPr/>
        </p:nvCxnSpPr>
        <p:spPr>
          <a:xfrm>
            <a:off x="5140101" y="2180397"/>
            <a:ext cx="517361" cy="385657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2" name="순서도: 대체 처리 331">
            <a:extLst>
              <a:ext uri="{FF2B5EF4-FFF2-40B4-BE49-F238E27FC236}">
                <a16:creationId xmlns:a16="http://schemas.microsoft.com/office/drawing/2014/main" id="{D0548085-198F-4AF2-A051-9F66EC004A6E}"/>
              </a:ext>
            </a:extLst>
          </p:cNvPr>
          <p:cNvSpPr/>
          <p:nvPr/>
        </p:nvSpPr>
        <p:spPr>
          <a:xfrm>
            <a:off x="5650547" y="1548890"/>
            <a:ext cx="3301606" cy="579269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333" name="직사각형 332">
            <a:extLst>
              <a:ext uri="{FF2B5EF4-FFF2-40B4-BE49-F238E27FC236}">
                <a16:creationId xmlns:a16="http://schemas.microsoft.com/office/drawing/2014/main" id="{F2AC422A-FF7B-4CBD-8154-7FA1513F2168}"/>
              </a:ext>
            </a:extLst>
          </p:cNvPr>
          <p:cNvSpPr/>
          <p:nvPr/>
        </p:nvSpPr>
        <p:spPr>
          <a:xfrm>
            <a:off x="8176696" y="1642182"/>
            <a:ext cx="677280" cy="39394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339" name="직사각형 338">
            <a:extLst>
              <a:ext uri="{FF2B5EF4-FFF2-40B4-BE49-F238E27FC236}">
                <a16:creationId xmlns:a16="http://schemas.microsoft.com/office/drawing/2014/main" id="{61192840-EA08-4731-9192-806275E7956D}"/>
              </a:ext>
            </a:extLst>
          </p:cNvPr>
          <p:cNvSpPr/>
          <p:nvPr/>
        </p:nvSpPr>
        <p:spPr>
          <a:xfrm>
            <a:off x="6707603" y="1641475"/>
            <a:ext cx="1469090" cy="39511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37" name="직사각형 336">
            <a:extLst>
              <a:ext uri="{FF2B5EF4-FFF2-40B4-BE49-F238E27FC236}">
                <a16:creationId xmlns:a16="http://schemas.microsoft.com/office/drawing/2014/main" id="{FE8E6F14-F644-4816-BA2A-7C4803FB7DB5}"/>
              </a:ext>
            </a:extLst>
          </p:cNvPr>
          <p:cNvSpPr/>
          <p:nvPr/>
        </p:nvSpPr>
        <p:spPr>
          <a:xfrm>
            <a:off x="5737330" y="1642904"/>
            <a:ext cx="965184" cy="39394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38" name="TextBox 337">
            <a:extLst>
              <a:ext uri="{FF2B5EF4-FFF2-40B4-BE49-F238E27FC236}">
                <a16:creationId xmlns:a16="http://schemas.microsoft.com/office/drawing/2014/main" id="{A1EE4DBB-F837-4096-8761-8DF095CEA8B4}"/>
              </a:ext>
            </a:extLst>
          </p:cNvPr>
          <p:cNvSpPr txBox="1"/>
          <p:nvPr/>
        </p:nvSpPr>
        <p:spPr>
          <a:xfrm>
            <a:off x="5650544" y="1608357"/>
            <a:ext cx="11622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/>
              <a:t>Batch</a:t>
            </a:r>
            <a:endParaRPr lang="ko-KR" altLang="en-US" sz="2400" b="1" dirty="0"/>
          </a:p>
        </p:txBody>
      </p:sp>
      <p:sp>
        <p:nvSpPr>
          <p:cNvPr id="340" name="TextBox 339">
            <a:extLst>
              <a:ext uri="{FF2B5EF4-FFF2-40B4-BE49-F238E27FC236}">
                <a16:creationId xmlns:a16="http://schemas.microsoft.com/office/drawing/2014/main" id="{AF3AE6C4-F57F-4CFA-8F6C-EB36E803EC93}"/>
              </a:ext>
            </a:extLst>
          </p:cNvPr>
          <p:cNvSpPr txBox="1"/>
          <p:nvPr/>
        </p:nvSpPr>
        <p:spPr>
          <a:xfrm>
            <a:off x="6525619" y="1597760"/>
            <a:ext cx="18330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/>
              <a:t>Inference</a:t>
            </a:r>
            <a:endParaRPr lang="ko-KR" altLang="en-US" sz="2400" b="1" dirty="0"/>
          </a:p>
        </p:txBody>
      </p:sp>
      <p:sp>
        <p:nvSpPr>
          <p:cNvPr id="334" name="TextBox 333">
            <a:extLst>
              <a:ext uri="{FF2B5EF4-FFF2-40B4-BE49-F238E27FC236}">
                <a16:creationId xmlns:a16="http://schemas.microsoft.com/office/drawing/2014/main" id="{E68970EF-823E-44AC-A895-1C2AC51D8AFB}"/>
              </a:ext>
            </a:extLst>
          </p:cNvPr>
          <p:cNvSpPr txBox="1"/>
          <p:nvPr/>
        </p:nvSpPr>
        <p:spPr>
          <a:xfrm>
            <a:off x="8128322" y="1607507"/>
            <a:ext cx="7852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/>
              <a:t>Loss</a:t>
            </a:r>
            <a:endParaRPr lang="ko-KR" altLang="en-US" sz="2400" b="1" dirty="0"/>
          </a:p>
        </p:txBody>
      </p:sp>
      <p:sp>
        <p:nvSpPr>
          <p:cNvPr id="528" name="순서도: 대체 처리 527">
            <a:extLst>
              <a:ext uri="{FF2B5EF4-FFF2-40B4-BE49-F238E27FC236}">
                <a16:creationId xmlns:a16="http://schemas.microsoft.com/office/drawing/2014/main" id="{DC44B585-7FEC-4BF7-9383-D80C19B6ECAB}"/>
              </a:ext>
            </a:extLst>
          </p:cNvPr>
          <p:cNvSpPr/>
          <p:nvPr/>
        </p:nvSpPr>
        <p:spPr>
          <a:xfrm>
            <a:off x="-1924049" y="1835526"/>
            <a:ext cx="5494770" cy="694992"/>
          </a:xfrm>
          <a:prstGeom prst="flowChartAlternateProcess">
            <a:avLst/>
          </a:prstGeom>
          <a:solidFill>
            <a:schemeClr val="tx1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/>
          </a:p>
        </p:txBody>
      </p:sp>
      <p:sp>
        <p:nvSpPr>
          <p:cNvPr id="529" name="직사각형 528">
            <a:extLst>
              <a:ext uri="{FF2B5EF4-FFF2-40B4-BE49-F238E27FC236}">
                <a16:creationId xmlns:a16="http://schemas.microsoft.com/office/drawing/2014/main" id="{D17BE222-A94A-4351-B8E0-51A9B0413C32}"/>
              </a:ext>
            </a:extLst>
          </p:cNvPr>
          <p:cNvSpPr/>
          <p:nvPr/>
        </p:nvSpPr>
        <p:spPr>
          <a:xfrm>
            <a:off x="270724" y="1952315"/>
            <a:ext cx="909629" cy="43892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30" name="직사각형 529">
            <a:extLst>
              <a:ext uri="{FF2B5EF4-FFF2-40B4-BE49-F238E27FC236}">
                <a16:creationId xmlns:a16="http://schemas.microsoft.com/office/drawing/2014/main" id="{98351960-512A-4B47-B7AC-4FE72532DD3F}"/>
              </a:ext>
            </a:extLst>
          </p:cNvPr>
          <p:cNvSpPr/>
          <p:nvPr/>
        </p:nvSpPr>
        <p:spPr>
          <a:xfrm>
            <a:off x="1186563" y="1952606"/>
            <a:ext cx="827422" cy="4404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31" name="직사각형 530">
            <a:extLst>
              <a:ext uri="{FF2B5EF4-FFF2-40B4-BE49-F238E27FC236}">
                <a16:creationId xmlns:a16="http://schemas.microsoft.com/office/drawing/2014/main" id="{57EF2BFE-808C-44F4-B817-A433A230B72C}"/>
              </a:ext>
            </a:extLst>
          </p:cNvPr>
          <p:cNvSpPr/>
          <p:nvPr/>
        </p:nvSpPr>
        <p:spPr>
          <a:xfrm>
            <a:off x="2001057" y="1950179"/>
            <a:ext cx="1469418" cy="44288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 </a:t>
            </a:r>
            <a:endParaRPr lang="en-US" altLang="ko-KR" sz="1200" b="1" dirty="0">
              <a:solidFill>
                <a:schemeClr val="tx1"/>
              </a:solidFill>
            </a:endParaRPr>
          </a:p>
        </p:txBody>
      </p:sp>
      <p:sp>
        <p:nvSpPr>
          <p:cNvPr id="532" name="TextBox 531">
            <a:extLst>
              <a:ext uri="{FF2B5EF4-FFF2-40B4-BE49-F238E27FC236}">
                <a16:creationId xmlns:a16="http://schemas.microsoft.com/office/drawing/2014/main" id="{F4B231B4-CCE4-49B6-A371-4DDEE897DCEC}"/>
              </a:ext>
            </a:extLst>
          </p:cNvPr>
          <p:cNvSpPr txBox="1"/>
          <p:nvPr/>
        </p:nvSpPr>
        <p:spPr>
          <a:xfrm>
            <a:off x="1752614" y="1963139"/>
            <a:ext cx="19698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/>
              <a:t>Back prop</a:t>
            </a:r>
            <a:endParaRPr lang="ko-KR" altLang="en-US" sz="2400" b="1" dirty="0"/>
          </a:p>
        </p:txBody>
      </p:sp>
      <p:sp>
        <p:nvSpPr>
          <p:cNvPr id="292" name="직사각형 291">
            <a:extLst>
              <a:ext uri="{FF2B5EF4-FFF2-40B4-BE49-F238E27FC236}">
                <a16:creationId xmlns:a16="http://schemas.microsoft.com/office/drawing/2014/main" id="{21F77529-8328-4F86-8F62-BE96ED44C1E7}"/>
              </a:ext>
            </a:extLst>
          </p:cNvPr>
          <p:cNvSpPr/>
          <p:nvPr/>
        </p:nvSpPr>
        <p:spPr>
          <a:xfrm>
            <a:off x="-1816017" y="1953010"/>
            <a:ext cx="2087924" cy="43892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 dirty="0">
              <a:solidFill>
                <a:schemeClr val="tx1"/>
              </a:solidFill>
            </a:endParaRPr>
          </a:p>
        </p:txBody>
      </p:sp>
      <p:sp>
        <p:nvSpPr>
          <p:cNvPr id="691" name="TextBox 690">
            <a:extLst>
              <a:ext uri="{FF2B5EF4-FFF2-40B4-BE49-F238E27FC236}">
                <a16:creationId xmlns:a16="http://schemas.microsoft.com/office/drawing/2014/main" id="{5CB27CF7-AA7C-418E-B64F-ED098367B0B1}"/>
              </a:ext>
            </a:extLst>
          </p:cNvPr>
          <p:cNvSpPr txBox="1"/>
          <p:nvPr/>
        </p:nvSpPr>
        <p:spPr>
          <a:xfrm>
            <a:off x="-1838583" y="1929577"/>
            <a:ext cx="21499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/>
              <a:t>Preprocessing</a:t>
            </a:r>
            <a:endParaRPr lang="ko-KR" altLang="en-US" sz="2400" b="1" dirty="0"/>
          </a:p>
        </p:txBody>
      </p:sp>
      <p:sp>
        <p:nvSpPr>
          <p:cNvPr id="692" name="TextBox 691">
            <a:extLst>
              <a:ext uri="{FF2B5EF4-FFF2-40B4-BE49-F238E27FC236}">
                <a16:creationId xmlns:a16="http://schemas.microsoft.com/office/drawing/2014/main" id="{77D76692-8533-450C-8FDD-E4B02C5F5C2C}"/>
              </a:ext>
            </a:extLst>
          </p:cNvPr>
          <p:cNvSpPr txBox="1"/>
          <p:nvPr/>
        </p:nvSpPr>
        <p:spPr>
          <a:xfrm>
            <a:off x="214288" y="1956660"/>
            <a:ext cx="1041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/>
              <a:t>Batch</a:t>
            </a:r>
            <a:endParaRPr lang="ko-KR" altLang="en-US" sz="2400" b="1" dirty="0"/>
          </a:p>
        </p:txBody>
      </p:sp>
      <p:sp>
        <p:nvSpPr>
          <p:cNvPr id="717" name="TextBox 716">
            <a:extLst>
              <a:ext uri="{FF2B5EF4-FFF2-40B4-BE49-F238E27FC236}">
                <a16:creationId xmlns:a16="http://schemas.microsoft.com/office/drawing/2014/main" id="{D2D58F7D-D716-47F9-9661-EF0C7A477741}"/>
              </a:ext>
            </a:extLst>
          </p:cNvPr>
          <p:cNvSpPr txBox="1"/>
          <p:nvPr/>
        </p:nvSpPr>
        <p:spPr>
          <a:xfrm>
            <a:off x="628506" y="1956659"/>
            <a:ext cx="19698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/>
              <a:t>Train</a:t>
            </a:r>
            <a:endParaRPr lang="ko-KR" altLang="en-US" sz="2400" b="1" dirty="0"/>
          </a:p>
        </p:txBody>
      </p:sp>
      <p:cxnSp>
        <p:nvCxnSpPr>
          <p:cNvPr id="731" name="연결선: 꺾임 730">
            <a:extLst>
              <a:ext uri="{FF2B5EF4-FFF2-40B4-BE49-F238E27FC236}">
                <a16:creationId xmlns:a16="http://schemas.microsoft.com/office/drawing/2014/main" id="{F808C303-2802-41AB-ADB9-7209735CF44A}"/>
              </a:ext>
            </a:extLst>
          </p:cNvPr>
          <p:cNvCxnSpPr>
            <a:cxnSpLocks/>
            <a:stCxn id="277" idx="2"/>
            <a:endCxn id="528" idx="1"/>
          </p:cNvCxnSpPr>
          <p:nvPr/>
        </p:nvCxnSpPr>
        <p:spPr>
          <a:xfrm rot="5400000" flipH="1">
            <a:off x="1095228" y="-836255"/>
            <a:ext cx="385511" cy="6424066"/>
          </a:xfrm>
          <a:prstGeom prst="bentConnector4">
            <a:avLst>
              <a:gd name="adj1" fmla="val -156170"/>
              <a:gd name="adj2" fmla="val 107314"/>
            </a:avLst>
          </a:prstGeom>
          <a:ln w="571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6" name="직선 화살표 연결선 755">
            <a:extLst>
              <a:ext uri="{FF2B5EF4-FFF2-40B4-BE49-F238E27FC236}">
                <a16:creationId xmlns:a16="http://schemas.microsoft.com/office/drawing/2014/main" id="{B5C84C35-CA14-4834-9D54-4AA42BBD34E3}"/>
              </a:ext>
            </a:extLst>
          </p:cNvPr>
          <p:cNvCxnSpPr>
            <a:cxnSpLocks/>
            <a:stCxn id="528" idx="3"/>
            <a:endCxn id="277" idx="1"/>
          </p:cNvCxnSpPr>
          <p:nvPr/>
        </p:nvCxnSpPr>
        <p:spPr>
          <a:xfrm flipV="1">
            <a:off x="3570721" y="2180397"/>
            <a:ext cx="289211" cy="2625"/>
          </a:xfrm>
          <a:prstGeom prst="straightConnector1">
            <a:avLst/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0" name="TextBox 759">
            <a:extLst>
              <a:ext uri="{FF2B5EF4-FFF2-40B4-BE49-F238E27FC236}">
                <a16:creationId xmlns:a16="http://schemas.microsoft.com/office/drawing/2014/main" id="{40B42650-BD4C-4AF7-B41A-185B4ECCC052}"/>
              </a:ext>
            </a:extLst>
          </p:cNvPr>
          <p:cNvSpPr txBox="1"/>
          <p:nvPr/>
        </p:nvSpPr>
        <p:spPr>
          <a:xfrm>
            <a:off x="-839994" y="1391875"/>
            <a:ext cx="35903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/>
              <a:t>Train thread</a:t>
            </a:r>
          </a:p>
        </p:txBody>
      </p:sp>
      <p:sp>
        <p:nvSpPr>
          <p:cNvPr id="772" name="TextBox 771">
            <a:extLst>
              <a:ext uri="{FF2B5EF4-FFF2-40B4-BE49-F238E27FC236}">
                <a16:creationId xmlns:a16="http://schemas.microsoft.com/office/drawing/2014/main" id="{FFDF179D-736F-4C14-8E39-1AD0674F370A}"/>
              </a:ext>
            </a:extLst>
          </p:cNvPr>
          <p:cNvSpPr txBox="1"/>
          <p:nvPr/>
        </p:nvSpPr>
        <p:spPr>
          <a:xfrm>
            <a:off x="5494842" y="1084030"/>
            <a:ext cx="35903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/>
              <a:t>Validation thread</a:t>
            </a:r>
          </a:p>
        </p:txBody>
      </p:sp>
      <p:sp>
        <p:nvSpPr>
          <p:cNvPr id="119" name="순서도: 대체 처리 118">
            <a:extLst>
              <a:ext uri="{FF2B5EF4-FFF2-40B4-BE49-F238E27FC236}">
                <a16:creationId xmlns:a16="http://schemas.microsoft.com/office/drawing/2014/main" id="{08A0FE35-6408-48D1-838A-11141BE9C053}"/>
              </a:ext>
            </a:extLst>
          </p:cNvPr>
          <p:cNvSpPr/>
          <p:nvPr/>
        </p:nvSpPr>
        <p:spPr>
          <a:xfrm>
            <a:off x="5657462" y="2276419"/>
            <a:ext cx="3301606" cy="579269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EE4132E0-68CD-430A-907D-98658D22F66E}"/>
              </a:ext>
            </a:extLst>
          </p:cNvPr>
          <p:cNvGrpSpPr/>
          <p:nvPr/>
        </p:nvGrpSpPr>
        <p:grpSpPr>
          <a:xfrm>
            <a:off x="5744245" y="2369004"/>
            <a:ext cx="3116646" cy="395373"/>
            <a:chOff x="7302271" y="1690157"/>
            <a:chExt cx="2643471" cy="395373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60B86832-EA4D-4AEE-9DCB-09C09D786931}"/>
                </a:ext>
              </a:extLst>
            </p:cNvPr>
            <p:cNvSpPr/>
            <p:nvPr/>
          </p:nvSpPr>
          <p:spPr>
            <a:xfrm>
              <a:off x="9371288" y="1690864"/>
              <a:ext cx="574454" cy="393945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</a:rPr>
                <a:t> </a:t>
              </a: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C3C36B47-6003-4585-BEE9-2E770E9CF0D4}"/>
                </a:ext>
              </a:extLst>
            </p:cNvPr>
            <p:cNvSpPr/>
            <p:nvPr/>
          </p:nvSpPr>
          <p:spPr>
            <a:xfrm>
              <a:off x="8125235" y="1690157"/>
              <a:ext cx="1246050" cy="395114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814D19D8-5188-4084-B7A7-371C87FE2A39}"/>
                </a:ext>
              </a:extLst>
            </p:cNvPr>
            <p:cNvSpPr/>
            <p:nvPr/>
          </p:nvSpPr>
          <p:spPr>
            <a:xfrm>
              <a:off x="7302271" y="1691586"/>
              <a:ext cx="818648" cy="393944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122" name="TextBox 121">
            <a:extLst>
              <a:ext uri="{FF2B5EF4-FFF2-40B4-BE49-F238E27FC236}">
                <a16:creationId xmlns:a16="http://schemas.microsoft.com/office/drawing/2014/main" id="{94648417-E4BC-4A43-9470-C54ED9B1DE65}"/>
              </a:ext>
            </a:extLst>
          </p:cNvPr>
          <p:cNvSpPr txBox="1"/>
          <p:nvPr/>
        </p:nvSpPr>
        <p:spPr>
          <a:xfrm>
            <a:off x="5676033" y="2337300"/>
            <a:ext cx="1114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/>
              <a:t>Batch</a:t>
            </a:r>
            <a:endParaRPr lang="ko-KR" altLang="en-US" sz="2400" b="1" dirty="0"/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1D227035-51A4-4DF6-80B8-5F987DDC3913}"/>
              </a:ext>
            </a:extLst>
          </p:cNvPr>
          <p:cNvSpPr txBox="1"/>
          <p:nvPr/>
        </p:nvSpPr>
        <p:spPr>
          <a:xfrm>
            <a:off x="6532534" y="2325289"/>
            <a:ext cx="18330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/>
              <a:t>Inference</a:t>
            </a:r>
            <a:endParaRPr lang="ko-KR" altLang="en-US" sz="2400" b="1" dirty="0"/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59E77158-7A99-4B1C-A656-D9F30A00B4EA}"/>
              </a:ext>
            </a:extLst>
          </p:cNvPr>
          <p:cNvSpPr txBox="1"/>
          <p:nvPr/>
        </p:nvSpPr>
        <p:spPr>
          <a:xfrm>
            <a:off x="8121743" y="2335220"/>
            <a:ext cx="811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/>
              <a:t>Loss</a:t>
            </a:r>
            <a:endParaRPr lang="ko-KR" altLang="en-US" sz="2400" b="1" dirty="0"/>
          </a:p>
        </p:txBody>
      </p:sp>
      <p:sp>
        <p:nvSpPr>
          <p:cNvPr id="129" name="순서도: 대체 처리 128">
            <a:extLst>
              <a:ext uri="{FF2B5EF4-FFF2-40B4-BE49-F238E27FC236}">
                <a16:creationId xmlns:a16="http://schemas.microsoft.com/office/drawing/2014/main" id="{999F7B92-3192-417E-ACAA-CD2823C3E50B}"/>
              </a:ext>
            </a:extLst>
          </p:cNvPr>
          <p:cNvSpPr/>
          <p:nvPr/>
        </p:nvSpPr>
        <p:spPr>
          <a:xfrm>
            <a:off x="5656286" y="3005704"/>
            <a:ext cx="3301606" cy="579269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grpSp>
        <p:nvGrpSpPr>
          <p:cNvPr id="131" name="그룹 130">
            <a:extLst>
              <a:ext uri="{FF2B5EF4-FFF2-40B4-BE49-F238E27FC236}">
                <a16:creationId xmlns:a16="http://schemas.microsoft.com/office/drawing/2014/main" id="{E5D65D02-4744-4966-A1F4-3BF3EF68ECAD}"/>
              </a:ext>
            </a:extLst>
          </p:cNvPr>
          <p:cNvGrpSpPr/>
          <p:nvPr/>
        </p:nvGrpSpPr>
        <p:grpSpPr>
          <a:xfrm>
            <a:off x="5743069" y="3098289"/>
            <a:ext cx="3116646" cy="395373"/>
            <a:chOff x="7302271" y="1690157"/>
            <a:chExt cx="2643471" cy="395373"/>
          </a:xfrm>
        </p:grpSpPr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5B066E21-A522-4A77-A4C0-60F032291E5D}"/>
                </a:ext>
              </a:extLst>
            </p:cNvPr>
            <p:cNvSpPr/>
            <p:nvPr/>
          </p:nvSpPr>
          <p:spPr>
            <a:xfrm>
              <a:off x="9371288" y="1690864"/>
              <a:ext cx="574454" cy="393945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</a:rPr>
                <a:t> </a:t>
              </a:r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0089B645-AA63-4EC2-BF9B-EEEBC5E15FEE}"/>
                </a:ext>
              </a:extLst>
            </p:cNvPr>
            <p:cNvSpPr/>
            <p:nvPr/>
          </p:nvSpPr>
          <p:spPr>
            <a:xfrm>
              <a:off x="8125235" y="1690157"/>
              <a:ext cx="1246050" cy="395114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E0DBFEF8-EA85-4F0C-A6E8-E11C6AE09442}"/>
                </a:ext>
              </a:extLst>
            </p:cNvPr>
            <p:cNvSpPr/>
            <p:nvPr/>
          </p:nvSpPr>
          <p:spPr>
            <a:xfrm>
              <a:off x="7302271" y="1691586"/>
              <a:ext cx="818648" cy="393944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132" name="TextBox 131">
            <a:extLst>
              <a:ext uri="{FF2B5EF4-FFF2-40B4-BE49-F238E27FC236}">
                <a16:creationId xmlns:a16="http://schemas.microsoft.com/office/drawing/2014/main" id="{FFAFFDCE-0B41-4B4F-BD66-D6887E88B23C}"/>
              </a:ext>
            </a:extLst>
          </p:cNvPr>
          <p:cNvSpPr txBox="1"/>
          <p:nvPr/>
        </p:nvSpPr>
        <p:spPr>
          <a:xfrm>
            <a:off x="5617834" y="3057753"/>
            <a:ext cx="12084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/>
              <a:t>Batch</a:t>
            </a:r>
            <a:endParaRPr lang="ko-KR" altLang="en-US" sz="2400" b="1" dirty="0"/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A9321182-8B23-4A1E-8459-94CA8F8C2E5C}"/>
              </a:ext>
            </a:extLst>
          </p:cNvPr>
          <p:cNvSpPr txBox="1"/>
          <p:nvPr/>
        </p:nvSpPr>
        <p:spPr>
          <a:xfrm>
            <a:off x="6531361" y="3054574"/>
            <a:ext cx="18330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/>
              <a:t>Inference</a:t>
            </a:r>
            <a:endParaRPr lang="ko-KR" altLang="en-US" sz="2400" b="1" dirty="0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363FDAF3-962C-43D4-87F6-EF8BD25674A9}"/>
              </a:ext>
            </a:extLst>
          </p:cNvPr>
          <p:cNvSpPr txBox="1"/>
          <p:nvPr/>
        </p:nvSpPr>
        <p:spPr>
          <a:xfrm>
            <a:off x="8085091" y="3064321"/>
            <a:ext cx="9085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/>
              <a:t>Loss</a:t>
            </a:r>
            <a:endParaRPr lang="ko-KR" altLang="en-US" sz="2400" b="1" dirty="0"/>
          </a:p>
        </p:txBody>
      </p:sp>
      <p:sp>
        <p:nvSpPr>
          <p:cNvPr id="139" name="순서도: 대체 처리 138">
            <a:extLst>
              <a:ext uri="{FF2B5EF4-FFF2-40B4-BE49-F238E27FC236}">
                <a16:creationId xmlns:a16="http://schemas.microsoft.com/office/drawing/2014/main" id="{7F66E45D-47D7-4A89-BDD0-BF6DF67FBA5E}"/>
              </a:ext>
            </a:extLst>
          </p:cNvPr>
          <p:cNvSpPr/>
          <p:nvPr/>
        </p:nvSpPr>
        <p:spPr>
          <a:xfrm>
            <a:off x="5658393" y="3740222"/>
            <a:ext cx="3301606" cy="579269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E323C0BD-D6D0-49AE-A254-9A4E40E7A032}"/>
              </a:ext>
            </a:extLst>
          </p:cNvPr>
          <p:cNvSpPr/>
          <p:nvPr/>
        </p:nvSpPr>
        <p:spPr>
          <a:xfrm>
            <a:off x="8184542" y="3833514"/>
            <a:ext cx="677280" cy="39394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0C466000-A083-474B-B1E3-5060F322D865}"/>
              </a:ext>
            </a:extLst>
          </p:cNvPr>
          <p:cNvSpPr/>
          <p:nvPr/>
        </p:nvSpPr>
        <p:spPr>
          <a:xfrm>
            <a:off x="6715449" y="3832807"/>
            <a:ext cx="1469090" cy="39511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282B9874-009F-45ED-9CDF-5E74A98688F0}"/>
              </a:ext>
            </a:extLst>
          </p:cNvPr>
          <p:cNvSpPr/>
          <p:nvPr/>
        </p:nvSpPr>
        <p:spPr>
          <a:xfrm>
            <a:off x="5745176" y="3834236"/>
            <a:ext cx="965184" cy="39394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897B4E94-04D8-4EA8-BEDD-3E112054ACCC}"/>
              </a:ext>
            </a:extLst>
          </p:cNvPr>
          <p:cNvSpPr txBox="1"/>
          <p:nvPr/>
        </p:nvSpPr>
        <p:spPr>
          <a:xfrm>
            <a:off x="5639874" y="3789941"/>
            <a:ext cx="12059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/>
              <a:t>Batch</a:t>
            </a:r>
            <a:endParaRPr lang="ko-KR" altLang="en-US" sz="2400" b="1" dirty="0"/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BAAD141E-8988-4DFE-9D7A-6C124D87DF7A}"/>
              </a:ext>
            </a:extLst>
          </p:cNvPr>
          <p:cNvSpPr txBox="1"/>
          <p:nvPr/>
        </p:nvSpPr>
        <p:spPr>
          <a:xfrm>
            <a:off x="6533465" y="3789092"/>
            <a:ext cx="18330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/>
              <a:t>Inference</a:t>
            </a:r>
            <a:endParaRPr lang="ko-KR" altLang="en-US" sz="2400" b="1" dirty="0"/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B6BB500B-721F-43AA-B801-719DC5D61E0E}"/>
              </a:ext>
            </a:extLst>
          </p:cNvPr>
          <p:cNvSpPr txBox="1"/>
          <p:nvPr/>
        </p:nvSpPr>
        <p:spPr>
          <a:xfrm>
            <a:off x="8085688" y="3788243"/>
            <a:ext cx="8928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/>
              <a:t>Loss</a:t>
            </a:r>
            <a:endParaRPr lang="ko-KR" altLang="en-US" sz="2400" b="1" dirty="0"/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05409CFE-F1E2-4690-9361-BA8A5B3574F6}"/>
              </a:ext>
            </a:extLst>
          </p:cNvPr>
          <p:cNvSpPr txBox="1"/>
          <p:nvPr/>
        </p:nvSpPr>
        <p:spPr>
          <a:xfrm>
            <a:off x="2752783" y="1332459"/>
            <a:ext cx="35903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/>
              <a:t>Model copy</a:t>
            </a: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1856C2CF-895C-4E5A-A657-C7305B0D6B61}"/>
              </a:ext>
            </a:extLst>
          </p:cNvPr>
          <p:cNvCxnSpPr>
            <a:cxnSpLocks/>
          </p:cNvCxnSpPr>
          <p:nvPr/>
        </p:nvCxnSpPr>
        <p:spPr>
          <a:xfrm>
            <a:off x="10186743" y="3613482"/>
            <a:ext cx="0" cy="636426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오른쪽 중괄호 72">
            <a:extLst>
              <a:ext uri="{FF2B5EF4-FFF2-40B4-BE49-F238E27FC236}">
                <a16:creationId xmlns:a16="http://schemas.microsoft.com/office/drawing/2014/main" id="{8B88E255-01EB-4EC0-930F-4C77D71A742F}"/>
              </a:ext>
            </a:extLst>
          </p:cNvPr>
          <p:cNvSpPr/>
          <p:nvPr/>
        </p:nvSpPr>
        <p:spPr>
          <a:xfrm rot="5400000">
            <a:off x="9998097" y="2699725"/>
            <a:ext cx="372680" cy="1397817"/>
          </a:xfrm>
          <a:prstGeom prst="rightBrace">
            <a:avLst/>
          </a:prstGeom>
          <a:ln w="3810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CD98C299-4AC1-4679-95D3-088A7BAA01D1}"/>
              </a:ext>
            </a:extLst>
          </p:cNvPr>
          <p:cNvSpPr/>
          <p:nvPr/>
        </p:nvSpPr>
        <p:spPr>
          <a:xfrm>
            <a:off x="9541500" y="4289668"/>
            <a:ext cx="1285874" cy="651082"/>
          </a:xfrm>
          <a:prstGeom prst="rect">
            <a:avLst/>
          </a:prstGeom>
          <a:solidFill>
            <a:schemeClr val="bg1">
              <a:lumMod val="65000"/>
            </a:schemeClr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F4491D43-9111-462A-B83A-A5D8A6BF755B}"/>
              </a:ext>
            </a:extLst>
          </p:cNvPr>
          <p:cNvSpPr txBox="1"/>
          <p:nvPr/>
        </p:nvSpPr>
        <p:spPr>
          <a:xfrm>
            <a:off x="9418749" y="4275816"/>
            <a:ext cx="15696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/>
              <a:t>Validation </a:t>
            </a:r>
          </a:p>
          <a:p>
            <a:pPr algn="ctr"/>
            <a:r>
              <a:rPr lang="en-US" altLang="ko-KR" sz="2000" b="1" dirty="0"/>
              <a:t>loss</a:t>
            </a: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00C293F9-6685-496B-9EB5-18745E975556}"/>
              </a:ext>
            </a:extLst>
          </p:cNvPr>
          <p:cNvSpPr txBox="1"/>
          <p:nvPr/>
        </p:nvSpPr>
        <p:spPr>
          <a:xfrm>
            <a:off x="10147321" y="3655512"/>
            <a:ext cx="8370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/>
              <a:t>Mean</a:t>
            </a:r>
          </a:p>
        </p:txBody>
      </p:sp>
    </p:spTree>
    <p:extLst>
      <p:ext uri="{BB962C8B-B14F-4D97-AF65-F5344CB8AC3E}">
        <p14:creationId xmlns:p14="http://schemas.microsoft.com/office/powerpoint/2010/main" val="28385334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제목 1">
            <a:extLst>
              <a:ext uri="{FF2B5EF4-FFF2-40B4-BE49-F238E27FC236}">
                <a16:creationId xmlns:a16="http://schemas.microsoft.com/office/drawing/2014/main" id="{87043F9B-EACB-451F-80FA-78C63B8B1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170" y="43613"/>
            <a:ext cx="11757660" cy="700498"/>
          </a:xfrm>
        </p:spPr>
        <p:txBody>
          <a:bodyPr/>
          <a:lstStyle/>
          <a:p>
            <a:r>
              <a:rPr lang="en-US" altLang="ko-KR" dirty="0" err="1"/>
              <a:t>d.Batch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698A169-EBA6-4A81-91F3-DF325ADE296A}"/>
              </a:ext>
            </a:extLst>
          </p:cNvPr>
          <p:cNvSpPr txBox="1"/>
          <p:nvPr/>
        </p:nvSpPr>
        <p:spPr>
          <a:xfrm>
            <a:off x="1879834" y="449652"/>
            <a:ext cx="23839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/>
              <a:t>Shuffle parted train data</a:t>
            </a:r>
          </a:p>
        </p:txBody>
      </p:sp>
      <p:sp>
        <p:nvSpPr>
          <p:cNvPr id="608" name="TextBox 607">
            <a:extLst>
              <a:ext uri="{FF2B5EF4-FFF2-40B4-BE49-F238E27FC236}">
                <a16:creationId xmlns:a16="http://schemas.microsoft.com/office/drawing/2014/main" id="{DB5B18A1-ED24-48B2-8245-6A5590EE6CE7}"/>
              </a:ext>
            </a:extLst>
          </p:cNvPr>
          <p:cNvSpPr txBox="1"/>
          <p:nvPr/>
        </p:nvSpPr>
        <p:spPr>
          <a:xfrm>
            <a:off x="8248075" y="6356455"/>
            <a:ext cx="620069" cy="221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/>
              <a:t>Loss</a:t>
            </a:r>
            <a:endParaRPr lang="ko-KR" altLang="en-US" sz="1400" b="1" dirty="0"/>
          </a:p>
        </p:txBody>
      </p:sp>
      <p:sp>
        <p:nvSpPr>
          <p:cNvPr id="618" name="TextBox 617">
            <a:extLst>
              <a:ext uri="{FF2B5EF4-FFF2-40B4-BE49-F238E27FC236}">
                <a16:creationId xmlns:a16="http://schemas.microsoft.com/office/drawing/2014/main" id="{E4F309DF-4C26-4056-8FA4-2BA96CECAE93}"/>
              </a:ext>
            </a:extLst>
          </p:cNvPr>
          <p:cNvSpPr txBox="1"/>
          <p:nvPr/>
        </p:nvSpPr>
        <p:spPr>
          <a:xfrm>
            <a:off x="7550538" y="6354983"/>
            <a:ext cx="951582" cy="221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/>
              <a:t>Inference</a:t>
            </a:r>
          </a:p>
        </p:txBody>
      </p:sp>
      <p:sp>
        <p:nvSpPr>
          <p:cNvPr id="605" name="TextBox 604">
            <a:extLst>
              <a:ext uri="{FF2B5EF4-FFF2-40B4-BE49-F238E27FC236}">
                <a16:creationId xmlns:a16="http://schemas.microsoft.com/office/drawing/2014/main" id="{190F9C94-D9CE-4F99-97FE-43CC67AAA4C3}"/>
              </a:ext>
            </a:extLst>
          </p:cNvPr>
          <p:cNvSpPr txBox="1"/>
          <p:nvPr/>
        </p:nvSpPr>
        <p:spPr>
          <a:xfrm>
            <a:off x="8232761" y="5743299"/>
            <a:ext cx="620069" cy="221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/>
              <a:t>Loss</a:t>
            </a:r>
            <a:endParaRPr lang="ko-KR" altLang="en-US" sz="1400" b="1" dirty="0"/>
          </a:p>
        </p:txBody>
      </p:sp>
      <p:sp>
        <p:nvSpPr>
          <p:cNvPr id="621" name="TextBox 620">
            <a:extLst>
              <a:ext uri="{FF2B5EF4-FFF2-40B4-BE49-F238E27FC236}">
                <a16:creationId xmlns:a16="http://schemas.microsoft.com/office/drawing/2014/main" id="{544268F8-8841-45D8-B248-B8C970B7DDC8}"/>
              </a:ext>
            </a:extLst>
          </p:cNvPr>
          <p:cNvSpPr txBox="1"/>
          <p:nvPr/>
        </p:nvSpPr>
        <p:spPr>
          <a:xfrm>
            <a:off x="8159565" y="5377140"/>
            <a:ext cx="620069" cy="221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/>
              <a:t>Loss</a:t>
            </a:r>
            <a:endParaRPr lang="ko-KR" altLang="en-US" sz="1400" b="1" dirty="0"/>
          </a:p>
        </p:txBody>
      </p:sp>
      <p:sp>
        <p:nvSpPr>
          <p:cNvPr id="622" name="TextBox 621">
            <a:extLst>
              <a:ext uri="{FF2B5EF4-FFF2-40B4-BE49-F238E27FC236}">
                <a16:creationId xmlns:a16="http://schemas.microsoft.com/office/drawing/2014/main" id="{E369A489-D219-49D0-B908-9A761B9BEFBF}"/>
              </a:ext>
            </a:extLst>
          </p:cNvPr>
          <p:cNvSpPr txBox="1"/>
          <p:nvPr/>
        </p:nvSpPr>
        <p:spPr>
          <a:xfrm>
            <a:off x="7465631" y="5373106"/>
            <a:ext cx="951582" cy="221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/>
              <a:t>Inference</a:t>
            </a:r>
          </a:p>
        </p:txBody>
      </p:sp>
      <p:sp>
        <p:nvSpPr>
          <p:cNvPr id="625" name="TextBox 624">
            <a:extLst>
              <a:ext uri="{FF2B5EF4-FFF2-40B4-BE49-F238E27FC236}">
                <a16:creationId xmlns:a16="http://schemas.microsoft.com/office/drawing/2014/main" id="{7E1ABB84-739D-45BD-887E-7AC101CE7129}"/>
              </a:ext>
            </a:extLst>
          </p:cNvPr>
          <p:cNvSpPr txBox="1"/>
          <p:nvPr/>
        </p:nvSpPr>
        <p:spPr>
          <a:xfrm>
            <a:off x="8232761" y="5551196"/>
            <a:ext cx="620069" cy="221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/>
              <a:t>Loss</a:t>
            </a:r>
            <a:endParaRPr lang="ko-KR" altLang="en-US" sz="1400" b="1" dirty="0"/>
          </a:p>
        </p:txBody>
      </p:sp>
      <p:sp>
        <p:nvSpPr>
          <p:cNvPr id="626" name="TextBox 625">
            <a:extLst>
              <a:ext uri="{FF2B5EF4-FFF2-40B4-BE49-F238E27FC236}">
                <a16:creationId xmlns:a16="http://schemas.microsoft.com/office/drawing/2014/main" id="{8FB517B8-FFFD-4C10-A7A4-C486F81C6240}"/>
              </a:ext>
            </a:extLst>
          </p:cNvPr>
          <p:cNvSpPr txBox="1"/>
          <p:nvPr/>
        </p:nvSpPr>
        <p:spPr>
          <a:xfrm>
            <a:off x="7515758" y="5524354"/>
            <a:ext cx="951582" cy="221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/>
              <a:t>Inference</a:t>
            </a:r>
          </a:p>
        </p:txBody>
      </p:sp>
      <p:sp>
        <p:nvSpPr>
          <p:cNvPr id="627" name="TextBox 626">
            <a:extLst>
              <a:ext uri="{FF2B5EF4-FFF2-40B4-BE49-F238E27FC236}">
                <a16:creationId xmlns:a16="http://schemas.microsoft.com/office/drawing/2014/main" id="{546BDCA6-C6B6-4416-8E62-E7E165DD1986}"/>
              </a:ext>
            </a:extLst>
          </p:cNvPr>
          <p:cNvSpPr txBox="1"/>
          <p:nvPr/>
        </p:nvSpPr>
        <p:spPr>
          <a:xfrm>
            <a:off x="7546954" y="5741914"/>
            <a:ext cx="9515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/>
              <a:t>Inference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03B84E8F-4EAA-4C94-A8AE-C5358087B206}"/>
              </a:ext>
            </a:extLst>
          </p:cNvPr>
          <p:cNvSpPr/>
          <p:nvPr/>
        </p:nvSpPr>
        <p:spPr>
          <a:xfrm>
            <a:off x="-1158573" y="-117640"/>
            <a:ext cx="14436423" cy="6013595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571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/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CEB2F41C-D09D-4FC8-991E-C3FA3EEBFBF4}"/>
              </a:ext>
            </a:extLst>
          </p:cNvPr>
          <p:cNvSpPr/>
          <p:nvPr/>
        </p:nvSpPr>
        <p:spPr>
          <a:xfrm>
            <a:off x="2100564" y="1408374"/>
            <a:ext cx="1500563" cy="63794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79F07935-39AC-41A7-A10B-880FCF225A09}"/>
              </a:ext>
            </a:extLst>
          </p:cNvPr>
          <p:cNvSpPr/>
          <p:nvPr/>
        </p:nvSpPr>
        <p:spPr>
          <a:xfrm>
            <a:off x="588394" y="1408374"/>
            <a:ext cx="1512170" cy="63870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>
                <a:solidFill>
                  <a:schemeClr val="tx1"/>
                </a:solidFill>
              </a:rPr>
              <a:t>Train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6016FFD8-1D71-4C7D-983E-198F7B704842}"/>
              </a:ext>
            </a:extLst>
          </p:cNvPr>
          <p:cNvSpPr txBox="1"/>
          <p:nvPr/>
        </p:nvSpPr>
        <p:spPr>
          <a:xfrm>
            <a:off x="1671839" y="1492501"/>
            <a:ext cx="2347184" cy="461664"/>
          </a:xfrm>
          <a:prstGeom prst="rect">
            <a:avLst/>
          </a:prstGeom>
          <a:noFill/>
          <a:ln w="571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/>
              <a:t>Back prop</a:t>
            </a:r>
            <a:endParaRPr lang="ko-KR" altLang="en-US" sz="2400" b="1" dirty="0"/>
          </a:p>
        </p:txBody>
      </p:sp>
      <p:sp>
        <p:nvSpPr>
          <p:cNvPr id="207" name="직사각형 206">
            <a:extLst>
              <a:ext uri="{FF2B5EF4-FFF2-40B4-BE49-F238E27FC236}">
                <a16:creationId xmlns:a16="http://schemas.microsoft.com/office/drawing/2014/main" id="{5EFF2950-9B64-4F8D-9A3A-59626A072DF6}"/>
              </a:ext>
            </a:extLst>
          </p:cNvPr>
          <p:cNvSpPr/>
          <p:nvPr/>
        </p:nvSpPr>
        <p:spPr>
          <a:xfrm>
            <a:off x="-891861" y="477269"/>
            <a:ext cx="1376047" cy="63870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571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tx1"/>
                </a:solidFill>
              </a:rPr>
              <a:t>CPU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441" name="직사각형 440">
            <a:extLst>
              <a:ext uri="{FF2B5EF4-FFF2-40B4-BE49-F238E27FC236}">
                <a16:creationId xmlns:a16="http://schemas.microsoft.com/office/drawing/2014/main" id="{AFE482FD-E918-4B64-A2D3-7BD7576B2C3D}"/>
              </a:ext>
            </a:extLst>
          </p:cNvPr>
          <p:cNvSpPr/>
          <p:nvPr/>
        </p:nvSpPr>
        <p:spPr>
          <a:xfrm>
            <a:off x="-891861" y="1408374"/>
            <a:ext cx="1376047" cy="65339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571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tx1"/>
                </a:solidFill>
              </a:rPr>
              <a:t>GPU</a:t>
            </a:r>
            <a:endParaRPr lang="ko-KR" altLang="en-US" sz="2400" b="1" dirty="0">
              <a:solidFill>
                <a:schemeClr val="tx1"/>
              </a:solidFill>
            </a:endParaRPr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EDB5F050-B2E1-403D-A89C-C393900326B3}"/>
              </a:ext>
            </a:extLst>
          </p:cNvPr>
          <p:cNvGrpSpPr/>
          <p:nvPr/>
        </p:nvGrpSpPr>
        <p:grpSpPr>
          <a:xfrm>
            <a:off x="3822569" y="1407086"/>
            <a:ext cx="2560104" cy="638709"/>
            <a:chOff x="1347552" y="1874877"/>
            <a:chExt cx="1509949" cy="360000"/>
          </a:xfrm>
          <a:solidFill>
            <a:schemeClr val="accent5"/>
          </a:solidFill>
        </p:grpSpPr>
        <p:sp>
          <p:nvSpPr>
            <p:cNvPr id="450" name="직사각형 449">
              <a:extLst>
                <a:ext uri="{FF2B5EF4-FFF2-40B4-BE49-F238E27FC236}">
                  <a16:creationId xmlns:a16="http://schemas.microsoft.com/office/drawing/2014/main" id="{5BFB863C-F04A-4191-8A74-377A8C43DAC7}"/>
                </a:ext>
              </a:extLst>
            </p:cNvPr>
            <p:cNvSpPr/>
            <p:nvPr/>
          </p:nvSpPr>
          <p:spPr>
            <a:xfrm>
              <a:off x="1347552" y="1874877"/>
              <a:ext cx="1032694" cy="360000"/>
            </a:xfrm>
            <a:prstGeom prst="rect">
              <a:avLst/>
            </a:prstGeom>
            <a:grp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b="1" dirty="0">
                  <a:solidFill>
                    <a:schemeClr val="tx2"/>
                  </a:solidFill>
                </a:rPr>
                <a:t>Inference</a:t>
              </a:r>
              <a:endParaRPr lang="ko-KR" altLang="en-US" sz="2800" b="1" dirty="0">
                <a:solidFill>
                  <a:schemeClr val="tx2"/>
                </a:solidFill>
              </a:endParaRPr>
            </a:p>
          </p:txBody>
        </p:sp>
        <p:sp>
          <p:nvSpPr>
            <p:cNvPr id="451" name="직사각형 450">
              <a:extLst>
                <a:ext uri="{FF2B5EF4-FFF2-40B4-BE49-F238E27FC236}">
                  <a16:creationId xmlns:a16="http://schemas.microsoft.com/office/drawing/2014/main" id="{6ED9CF69-DDB5-4738-84EE-C7C886075DBD}"/>
                </a:ext>
              </a:extLst>
            </p:cNvPr>
            <p:cNvSpPr/>
            <p:nvPr/>
          </p:nvSpPr>
          <p:spPr>
            <a:xfrm>
              <a:off x="2380247" y="1875308"/>
              <a:ext cx="477254" cy="359569"/>
            </a:xfrm>
            <a:prstGeom prst="rect">
              <a:avLst/>
            </a:prstGeom>
            <a:grp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solidFill>
                    <a:schemeClr val="tx1"/>
                  </a:solidFill>
                </a:rPr>
                <a:t> </a:t>
              </a:r>
            </a:p>
          </p:txBody>
        </p:sp>
      </p:grpSp>
      <p:sp>
        <p:nvSpPr>
          <p:cNvPr id="452" name="TextBox 451">
            <a:extLst>
              <a:ext uri="{FF2B5EF4-FFF2-40B4-BE49-F238E27FC236}">
                <a16:creationId xmlns:a16="http://schemas.microsoft.com/office/drawing/2014/main" id="{45965D4E-F6F3-46BB-B951-955F5519B12B}"/>
              </a:ext>
            </a:extLst>
          </p:cNvPr>
          <p:cNvSpPr txBox="1"/>
          <p:nvPr/>
        </p:nvSpPr>
        <p:spPr>
          <a:xfrm>
            <a:off x="5498416" y="1511577"/>
            <a:ext cx="959333" cy="461664"/>
          </a:xfrm>
          <a:prstGeom prst="rect">
            <a:avLst/>
          </a:prstGeom>
          <a:noFill/>
          <a:ln w="571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2"/>
                </a:solidFill>
              </a:rPr>
              <a:t>Loss</a:t>
            </a:r>
            <a:endParaRPr lang="ko-KR" altLang="en-US" b="1" dirty="0">
              <a:solidFill>
                <a:schemeClr val="tx2"/>
              </a:solidFill>
            </a:endParaRPr>
          </a:p>
        </p:txBody>
      </p:sp>
      <p:sp>
        <p:nvSpPr>
          <p:cNvPr id="472" name="직사각형 471">
            <a:extLst>
              <a:ext uri="{FF2B5EF4-FFF2-40B4-BE49-F238E27FC236}">
                <a16:creationId xmlns:a16="http://schemas.microsoft.com/office/drawing/2014/main" id="{20CCA7F8-7D6B-49AC-91F4-35D12A2ED7C8}"/>
              </a:ext>
            </a:extLst>
          </p:cNvPr>
          <p:cNvSpPr/>
          <p:nvPr/>
        </p:nvSpPr>
        <p:spPr>
          <a:xfrm>
            <a:off x="6995779" y="1423056"/>
            <a:ext cx="1512000" cy="63870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>
                <a:solidFill>
                  <a:schemeClr val="tx1"/>
                </a:solidFill>
              </a:rPr>
              <a:t>Train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473" name="직사각형 472">
            <a:extLst>
              <a:ext uri="{FF2B5EF4-FFF2-40B4-BE49-F238E27FC236}">
                <a16:creationId xmlns:a16="http://schemas.microsoft.com/office/drawing/2014/main" id="{DCF57BAA-EF41-435B-9F3F-93699F98C9D5}"/>
              </a:ext>
            </a:extLst>
          </p:cNvPr>
          <p:cNvSpPr/>
          <p:nvPr/>
        </p:nvSpPr>
        <p:spPr>
          <a:xfrm>
            <a:off x="8507778" y="1423820"/>
            <a:ext cx="1497710" cy="63794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474" name="TextBox 473">
            <a:extLst>
              <a:ext uri="{FF2B5EF4-FFF2-40B4-BE49-F238E27FC236}">
                <a16:creationId xmlns:a16="http://schemas.microsoft.com/office/drawing/2014/main" id="{07B1BFD7-F887-4ED9-9C74-F3E3C565A31B}"/>
              </a:ext>
            </a:extLst>
          </p:cNvPr>
          <p:cNvSpPr txBox="1"/>
          <p:nvPr/>
        </p:nvSpPr>
        <p:spPr>
          <a:xfrm>
            <a:off x="8294718" y="1489907"/>
            <a:ext cx="1933130" cy="461664"/>
          </a:xfrm>
          <a:prstGeom prst="rect">
            <a:avLst/>
          </a:prstGeom>
          <a:noFill/>
          <a:ln w="571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/>
              <a:t>Back prop</a:t>
            </a:r>
            <a:endParaRPr lang="ko-KR" altLang="en-US" sz="2400" b="1" dirty="0"/>
          </a:p>
        </p:txBody>
      </p:sp>
      <p:sp>
        <p:nvSpPr>
          <p:cNvPr id="497" name="직사각형 496">
            <a:extLst>
              <a:ext uri="{FF2B5EF4-FFF2-40B4-BE49-F238E27FC236}">
                <a16:creationId xmlns:a16="http://schemas.microsoft.com/office/drawing/2014/main" id="{78914F23-DD2B-40EB-8086-1AA1C61B26B8}"/>
              </a:ext>
            </a:extLst>
          </p:cNvPr>
          <p:cNvSpPr/>
          <p:nvPr/>
        </p:nvSpPr>
        <p:spPr>
          <a:xfrm>
            <a:off x="6796429" y="479585"/>
            <a:ext cx="199427" cy="630399"/>
          </a:xfrm>
          <a:prstGeom prst="rect">
            <a:avLst/>
          </a:prstGeom>
          <a:solidFill>
            <a:schemeClr val="accent4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499" name="직사각형 498">
            <a:extLst>
              <a:ext uri="{FF2B5EF4-FFF2-40B4-BE49-F238E27FC236}">
                <a16:creationId xmlns:a16="http://schemas.microsoft.com/office/drawing/2014/main" id="{D344FA54-F99E-412D-B7C3-F8202F696CD0}"/>
              </a:ext>
            </a:extLst>
          </p:cNvPr>
          <p:cNvSpPr/>
          <p:nvPr/>
        </p:nvSpPr>
        <p:spPr>
          <a:xfrm>
            <a:off x="6382673" y="479187"/>
            <a:ext cx="199427" cy="63079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565" name="직사각형 564">
            <a:extLst>
              <a:ext uri="{FF2B5EF4-FFF2-40B4-BE49-F238E27FC236}">
                <a16:creationId xmlns:a16="http://schemas.microsoft.com/office/drawing/2014/main" id="{E7115EE8-1AA1-42CA-B7E0-93EAA625E7BF}"/>
              </a:ext>
            </a:extLst>
          </p:cNvPr>
          <p:cNvSpPr/>
          <p:nvPr/>
        </p:nvSpPr>
        <p:spPr>
          <a:xfrm>
            <a:off x="3598946" y="490137"/>
            <a:ext cx="229341" cy="635507"/>
          </a:xfrm>
          <a:prstGeom prst="rect">
            <a:avLst/>
          </a:prstGeom>
          <a:solidFill>
            <a:schemeClr val="accent4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566" name="직사각형 565">
            <a:extLst>
              <a:ext uri="{FF2B5EF4-FFF2-40B4-BE49-F238E27FC236}">
                <a16:creationId xmlns:a16="http://schemas.microsoft.com/office/drawing/2014/main" id="{80349A31-6C8B-46BF-9D70-E18F889259E6}"/>
              </a:ext>
            </a:extLst>
          </p:cNvPr>
          <p:cNvSpPr/>
          <p:nvPr/>
        </p:nvSpPr>
        <p:spPr>
          <a:xfrm>
            <a:off x="-869672" y="2991565"/>
            <a:ext cx="1376047" cy="63870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571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tx1"/>
                </a:solidFill>
              </a:rPr>
              <a:t>CPU</a:t>
            </a:r>
            <a:endParaRPr lang="ko-KR" altLang="en-US" sz="2400" b="1" dirty="0">
              <a:solidFill>
                <a:schemeClr val="tx1"/>
              </a:solidFill>
            </a:endParaRPr>
          </a:p>
        </p:txBody>
      </p:sp>
      <p:sp>
        <p:nvSpPr>
          <p:cNvPr id="567" name="직사각형 566">
            <a:extLst>
              <a:ext uri="{FF2B5EF4-FFF2-40B4-BE49-F238E27FC236}">
                <a16:creationId xmlns:a16="http://schemas.microsoft.com/office/drawing/2014/main" id="{27E70D28-8364-4ADF-B443-A5B0EECF3A42}"/>
              </a:ext>
            </a:extLst>
          </p:cNvPr>
          <p:cNvSpPr/>
          <p:nvPr/>
        </p:nvSpPr>
        <p:spPr>
          <a:xfrm>
            <a:off x="-876734" y="3873430"/>
            <a:ext cx="1376047" cy="191612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571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tx1"/>
                </a:solidFill>
              </a:rPr>
              <a:t>GPU</a:t>
            </a:r>
            <a:endParaRPr lang="ko-KR" altLang="en-US" sz="2400" b="1" dirty="0">
              <a:solidFill>
                <a:schemeClr val="tx1"/>
              </a:solidFill>
            </a:endParaRPr>
          </a:p>
        </p:txBody>
      </p:sp>
      <p:sp>
        <p:nvSpPr>
          <p:cNvPr id="569" name="직사각형 568">
            <a:extLst>
              <a:ext uri="{FF2B5EF4-FFF2-40B4-BE49-F238E27FC236}">
                <a16:creationId xmlns:a16="http://schemas.microsoft.com/office/drawing/2014/main" id="{96DF64B3-F932-4E58-BDAE-BAE01AE10515}"/>
              </a:ext>
            </a:extLst>
          </p:cNvPr>
          <p:cNvSpPr/>
          <p:nvPr/>
        </p:nvSpPr>
        <p:spPr>
          <a:xfrm>
            <a:off x="3760050" y="2986960"/>
            <a:ext cx="223273" cy="635212"/>
          </a:xfrm>
          <a:prstGeom prst="rect">
            <a:avLst/>
          </a:prstGeom>
          <a:solidFill>
            <a:schemeClr val="accent4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570" name="직사각형 569">
            <a:extLst>
              <a:ext uri="{FF2B5EF4-FFF2-40B4-BE49-F238E27FC236}">
                <a16:creationId xmlns:a16="http://schemas.microsoft.com/office/drawing/2014/main" id="{96A3AA63-CDDB-45F6-9359-229B7B949C0D}"/>
              </a:ext>
            </a:extLst>
          </p:cNvPr>
          <p:cNvSpPr/>
          <p:nvPr/>
        </p:nvSpPr>
        <p:spPr>
          <a:xfrm>
            <a:off x="3622446" y="2987481"/>
            <a:ext cx="137605" cy="635507"/>
          </a:xfrm>
          <a:prstGeom prst="rect">
            <a:avLst/>
          </a:prstGeom>
          <a:solidFill>
            <a:schemeClr val="accent2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469" name="직사각형 468">
            <a:extLst>
              <a:ext uri="{FF2B5EF4-FFF2-40B4-BE49-F238E27FC236}">
                <a16:creationId xmlns:a16="http://schemas.microsoft.com/office/drawing/2014/main" id="{CEDB1428-0DB8-4097-920B-B16C831C0FD7}"/>
              </a:ext>
            </a:extLst>
          </p:cNvPr>
          <p:cNvSpPr/>
          <p:nvPr/>
        </p:nvSpPr>
        <p:spPr>
          <a:xfrm>
            <a:off x="3981145" y="3869207"/>
            <a:ext cx="873523" cy="307806"/>
          </a:xfrm>
          <a:prstGeom prst="rect">
            <a:avLst/>
          </a:prstGeom>
          <a:solidFill>
            <a:schemeClr val="accent5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470" name="직사각형 469">
            <a:extLst>
              <a:ext uri="{FF2B5EF4-FFF2-40B4-BE49-F238E27FC236}">
                <a16:creationId xmlns:a16="http://schemas.microsoft.com/office/drawing/2014/main" id="{3549D0AC-5AF3-466B-8F33-C827A79E7EF3}"/>
              </a:ext>
            </a:extLst>
          </p:cNvPr>
          <p:cNvSpPr/>
          <p:nvPr/>
        </p:nvSpPr>
        <p:spPr>
          <a:xfrm>
            <a:off x="4854667" y="3869574"/>
            <a:ext cx="476026" cy="307437"/>
          </a:xfrm>
          <a:prstGeom prst="rect">
            <a:avLst/>
          </a:prstGeom>
          <a:solidFill>
            <a:schemeClr val="accent5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571" name="직사각형 570">
            <a:extLst>
              <a:ext uri="{FF2B5EF4-FFF2-40B4-BE49-F238E27FC236}">
                <a16:creationId xmlns:a16="http://schemas.microsoft.com/office/drawing/2014/main" id="{6FF19D1B-BEEC-4804-8E18-CE69ADA7A5F4}"/>
              </a:ext>
            </a:extLst>
          </p:cNvPr>
          <p:cNvSpPr/>
          <p:nvPr/>
        </p:nvSpPr>
        <p:spPr>
          <a:xfrm>
            <a:off x="4071306" y="4177013"/>
            <a:ext cx="873523" cy="307806"/>
          </a:xfrm>
          <a:prstGeom prst="rect">
            <a:avLst/>
          </a:prstGeom>
          <a:solidFill>
            <a:schemeClr val="accent5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72" name="직사각형 571">
            <a:extLst>
              <a:ext uri="{FF2B5EF4-FFF2-40B4-BE49-F238E27FC236}">
                <a16:creationId xmlns:a16="http://schemas.microsoft.com/office/drawing/2014/main" id="{B7C7BDDD-AB0E-41B5-8A99-42522432C32F}"/>
              </a:ext>
            </a:extLst>
          </p:cNvPr>
          <p:cNvSpPr/>
          <p:nvPr/>
        </p:nvSpPr>
        <p:spPr>
          <a:xfrm>
            <a:off x="4944829" y="4177382"/>
            <a:ext cx="476026" cy="307437"/>
          </a:xfrm>
          <a:prstGeom prst="rect">
            <a:avLst/>
          </a:prstGeom>
          <a:solidFill>
            <a:schemeClr val="accent5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575" name="직사각형 574">
            <a:extLst>
              <a:ext uri="{FF2B5EF4-FFF2-40B4-BE49-F238E27FC236}">
                <a16:creationId xmlns:a16="http://schemas.microsoft.com/office/drawing/2014/main" id="{3CD7DA58-C505-41D1-B704-6412B89C8E06}"/>
              </a:ext>
            </a:extLst>
          </p:cNvPr>
          <p:cNvSpPr/>
          <p:nvPr/>
        </p:nvSpPr>
        <p:spPr>
          <a:xfrm>
            <a:off x="4170736" y="4484726"/>
            <a:ext cx="873523" cy="307806"/>
          </a:xfrm>
          <a:prstGeom prst="rect">
            <a:avLst/>
          </a:prstGeom>
          <a:solidFill>
            <a:schemeClr val="accent5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76" name="직사각형 575">
            <a:extLst>
              <a:ext uri="{FF2B5EF4-FFF2-40B4-BE49-F238E27FC236}">
                <a16:creationId xmlns:a16="http://schemas.microsoft.com/office/drawing/2014/main" id="{58BB172B-A52A-4AF9-AE8C-6838885B9854}"/>
              </a:ext>
            </a:extLst>
          </p:cNvPr>
          <p:cNvSpPr/>
          <p:nvPr/>
        </p:nvSpPr>
        <p:spPr>
          <a:xfrm>
            <a:off x="5044259" y="4485095"/>
            <a:ext cx="476026" cy="307437"/>
          </a:xfrm>
          <a:prstGeom prst="rect">
            <a:avLst/>
          </a:prstGeom>
          <a:solidFill>
            <a:schemeClr val="accent5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579" name="직사각형 578">
            <a:extLst>
              <a:ext uri="{FF2B5EF4-FFF2-40B4-BE49-F238E27FC236}">
                <a16:creationId xmlns:a16="http://schemas.microsoft.com/office/drawing/2014/main" id="{3CCD887D-2E0D-427E-B956-8580941778A0}"/>
              </a:ext>
            </a:extLst>
          </p:cNvPr>
          <p:cNvSpPr/>
          <p:nvPr/>
        </p:nvSpPr>
        <p:spPr>
          <a:xfrm>
            <a:off x="4260898" y="4792539"/>
            <a:ext cx="873523" cy="307806"/>
          </a:xfrm>
          <a:prstGeom prst="rect">
            <a:avLst/>
          </a:prstGeom>
          <a:solidFill>
            <a:schemeClr val="accent5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80" name="직사각형 579">
            <a:extLst>
              <a:ext uri="{FF2B5EF4-FFF2-40B4-BE49-F238E27FC236}">
                <a16:creationId xmlns:a16="http://schemas.microsoft.com/office/drawing/2014/main" id="{51B6F9CB-3CA8-4185-90F8-E22D7B0218A4}"/>
              </a:ext>
            </a:extLst>
          </p:cNvPr>
          <p:cNvSpPr/>
          <p:nvPr/>
        </p:nvSpPr>
        <p:spPr>
          <a:xfrm>
            <a:off x="5134420" y="4792908"/>
            <a:ext cx="476026" cy="307439"/>
          </a:xfrm>
          <a:prstGeom prst="rect">
            <a:avLst/>
          </a:prstGeom>
          <a:solidFill>
            <a:schemeClr val="accent5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583" name="직사각형 582">
            <a:extLst>
              <a:ext uri="{FF2B5EF4-FFF2-40B4-BE49-F238E27FC236}">
                <a16:creationId xmlns:a16="http://schemas.microsoft.com/office/drawing/2014/main" id="{94ABFEB7-3E8E-43B9-B590-C72836AA9542}"/>
              </a:ext>
            </a:extLst>
          </p:cNvPr>
          <p:cNvSpPr/>
          <p:nvPr/>
        </p:nvSpPr>
        <p:spPr>
          <a:xfrm>
            <a:off x="3983322" y="2986665"/>
            <a:ext cx="229341" cy="63550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584" name="직사각형 583">
            <a:extLst>
              <a:ext uri="{FF2B5EF4-FFF2-40B4-BE49-F238E27FC236}">
                <a16:creationId xmlns:a16="http://schemas.microsoft.com/office/drawing/2014/main" id="{9624EC50-1BDB-496E-AD7F-3F9D2EE4F194}"/>
              </a:ext>
            </a:extLst>
          </p:cNvPr>
          <p:cNvSpPr/>
          <p:nvPr/>
        </p:nvSpPr>
        <p:spPr>
          <a:xfrm>
            <a:off x="4206624" y="2986665"/>
            <a:ext cx="229341" cy="635507"/>
          </a:xfrm>
          <a:prstGeom prst="rect">
            <a:avLst/>
          </a:prstGeom>
          <a:solidFill>
            <a:srgbClr val="FFFF00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600" name="직사각형 599">
            <a:extLst>
              <a:ext uri="{FF2B5EF4-FFF2-40B4-BE49-F238E27FC236}">
                <a16:creationId xmlns:a16="http://schemas.microsoft.com/office/drawing/2014/main" id="{F2778095-F1E1-43CF-8EEE-AACBFE6EA985}"/>
              </a:ext>
            </a:extLst>
          </p:cNvPr>
          <p:cNvSpPr/>
          <p:nvPr/>
        </p:nvSpPr>
        <p:spPr>
          <a:xfrm>
            <a:off x="7831096" y="2995288"/>
            <a:ext cx="229341" cy="635507"/>
          </a:xfrm>
          <a:prstGeom prst="rect">
            <a:avLst/>
          </a:prstGeom>
          <a:solidFill>
            <a:schemeClr val="accent4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601" name="직사각형 600">
            <a:extLst>
              <a:ext uri="{FF2B5EF4-FFF2-40B4-BE49-F238E27FC236}">
                <a16:creationId xmlns:a16="http://schemas.microsoft.com/office/drawing/2014/main" id="{89753D94-98D6-4B63-87DA-A479E794E6E1}"/>
              </a:ext>
            </a:extLst>
          </p:cNvPr>
          <p:cNvSpPr/>
          <p:nvPr/>
        </p:nvSpPr>
        <p:spPr>
          <a:xfrm>
            <a:off x="7689610" y="2995288"/>
            <a:ext cx="137605" cy="635507"/>
          </a:xfrm>
          <a:prstGeom prst="rect">
            <a:avLst/>
          </a:prstGeom>
          <a:solidFill>
            <a:schemeClr val="accent2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603" name="직사각형 602">
            <a:extLst>
              <a:ext uri="{FF2B5EF4-FFF2-40B4-BE49-F238E27FC236}">
                <a16:creationId xmlns:a16="http://schemas.microsoft.com/office/drawing/2014/main" id="{219E79CE-6EAD-46F6-BCD2-2EA9E3259418}"/>
              </a:ext>
            </a:extLst>
          </p:cNvPr>
          <p:cNvSpPr/>
          <p:nvPr/>
        </p:nvSpPr>
        <p:spPr>
          <a:xfrm>
            <a:off x="8057716" y="3877656"/>
            <a:ext cx="873523" cy="307806"/>
          </a:xfrm>
          <a:prstGeom prst="rect">
            <a:avLst/>
          </a:prstGeom>
          <a:solidFill>
            <a:schemeClr val="accent5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604" name="직사각형 603">
            <a:extLst>
              <a:ext uri="{FF2B5EF4-FFF2-40B4-BE49-F238E27FC236}">
                <a16:creationId xmlns:a16="http://schemas.microsoft.com/office/drawing/2014/main" id="{97A31156-7E00-4B22-B5D4-D5D69DF9A71C}"/>
              </a:ext>
            </a:extLst>
          </p:cNvPr>
          <p:cNvSpPr/>
          <p:nvPr/>
        </p:nvSpPr>
        <p:spPr>
          <a:xfrm>
            <a:off x="8931238" y="3878023"/>
            <a:ext cx="476026" cy="307437"/>
          </a:xfrm>
          <a:prstGeom prst="rect">
            <a:avLst/>
          </a:prstGeom>
          <a:solidFill>
            <a:schemeClr val="accent5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606" name="직사각형 605">
            <a:extLst>
              <a:ext uri="{FF2B5EF4-FFF2-40B4-BE49-F238E27FC236}">
                <a16:creationId xmlns:a16="http://schemas.microsoft.com/office/drawing/2014/main" id="{4D3C1954-C8A0-4C86-9879-CD41BBB7D2AB}"/>
              </a:ext>
            </a:extLst>
          </p:cNvPr>
          <p:cNvSpPr/>
          <p:nvPr/>
        </p:nvSpPr>
        <p:spPr>
          <a:xfrm>
            <a:off x="8147877" y="4185460"/>
            <a:ext cx="873523" cy="307806"/>
          </a:xfrm>
          <a:prstGeom prst="rect">
            <a:avLst/>
          </a:prstGeom>
          <a:solidFill>
            <a:schemeClr val="accent5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607" name="직사각형 606">
            <a:extLst>
              <a:ext uri="{FF2B5EF4-FFF2-40B4-BE49-F238E27FC236}">
                <a16:creationId xmlns:a16="http://schemas.microsoft.com/office/drawing/2014/main" id="{134D38E3-3011-4B42-8196-C6E69128F551}"/>
              </a:ext>
            </a:extLst>
          </p:cNvPr>
          <p:cNvSpPr/>
          <p:nvPr/>
        </p:nvSpPr>
        <p:spPr>
          <a:xfrm>
            <a:off x="9021400" y="4185829"/>
            <a:ext cx="476026" cy="307437"/>
          </a:xfrm>
          <a:prstGeom prst="rect">
            <a:avLst/>
          </a:prstGeom>
          <a:solidFill>
            <a:schemeClr val="accent5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619" name="직사각형 618">
            <a:extLst>
              <a:ext uri="{FF2B5EF4-FFF2-40B4-BE49-F238E27FC236}">
                <a16:creationId xmlns:a16="http://schemas.microsoft.com/office/drawing/2014/main" id="{31772D6E-D83A-4E97-95A4-B933C69F713D}"/>
              </a:ext>
            </a:extLst>
          </p:cNvPr>
          <p:cNvSpPr/>
          <p:nvPr/>
        </p:nvSpPr>
        <p:spPr>
          <a:xfrm>
            <a:off x="8247307" y="4493173"/>
            <a:ext cx="873523" cy="307806"/>
          </a:xfrm>
          <a:prstGeom prst="rect">
            <a:avLst/>
          </a:prstGeom>
          <a:solidFill>
            <a:schemeClr val="accent5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620" name="직사각형 619">
            <a:extLst>
              <a:ext uri="{FF2B5EF4-FFF2-40B4-BE49-F238E27FC236}">
                <a16:creationId xmlns:a16="http://schemas.microsoft.com/office/drawing/2014/main" id="{726DB350-EBCB-4D1E-AEAC-661FD3ABBE69}"/>
              </a:ext>
            </a:extLst>
          </p:cNvPr>
          <p:cNvSpPr/>
          <p:nvPr/>
        </p:nvSpPr>
        <p:spPr>
          <a:xfrm>
            <a:off x="9120830" y="4493542"/>
            <a:ext cx="476026" cy="307437"/>
          </a:xfrm>
          <a:prstGeom prst="rect">
            <a:avLst/>
          </a:prstGeom>
          <a:solidFill>
            <a:schemeClr val="accent5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623" name="직사각형 622">
            <a:extLst>
              <a:ext uri="{FF2B5EF4-FFF2-40B4-BE49-F238E27FC236}">
                <a16:creationId xmlns:a16="http://schemas.microsoft.com/office/drawing/2014/main" id="{18915F7A-DBCB-4485-AE3F-B1138A38AD2D}"/>
              </a:ext>
            </a:extLst>
          </p:cNvPr>
          <p:cNvSpPr/>
          <p:nvPr/>
        </p:nvSpPr>
        <p:spPr>
          <a:xfrm>
            <a:off x="8337469" y="4800979"/>
            <a:ext cx="873523" cy="307806"/>
          </a:xfrm>
          <a:prstGeom prst="rect">
            <a:avLst/>
          </a:prstGeom>
          <a:solidFill>
            <a:schemeClr val="accent5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624" name="직사각형 623">
            <a:extLst>
              <a:ext uri="{FF2B5EF4-FFF2-40B4-BE49-F238E27FC236}">
                <a16:creationId xmlns:a16="http://schemas.microsoft.com/office/drawing/2014/main" id="{FE4785E2-F02A-4AE1-A951-278C7CF359C0}"/>
              </a:ext>
            </a:extLst>
          </p:cNvPr>
          <p:cNvSpPr/>
          <p:nvPr/>
        </p:nvSpPr>
        <p:spPr>
          <a:xfrm>
            <a:off x="9210991" y="4801348"/>
            <a:ext cx="476026" cy="307437"/>
          </a:xfrm>
          <a:prstGeom prst="rect">
            <a:avLst/>
          </a:prstGeom>
          <a:solidFill>
            <a:schemeClr val="accent5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 </a:t>
            </a:r>
          </a:p>
        </p:txBody>
      </p:sp>
      <p:grpSp>
        <p:nvGrpSpPr>
          <p:cNvPr id="631" name="그룹 630">
            <a:extLst>
              <a:ext uri="{FF2B5EF4-FFF2-40B4-BE49-F238E27FC236}">
                <a16:creationId xmlns:a16="http://schemas.microsoft.com/office/drawing/2014/main" id="{43056E61-3E80-4589-9C8C-9A8007E98C60}"/>
              </a:ext>
            </a:extLst>
          </p:cNvPr>
          <p:cNvGrpSpPr/>
          <p:nvPr/>
        </p:nvGrpSpPr>
        <p:grpSpPr>
          <a:xfrm>
            <a:off x="589977" y="3878937"/>
            <a:ext cx="3206525" cy="637199"/>
            <a:chOff x="1357977" y="1408618"/>
            <a:chExt cx="1930841" cy="359149"/>
          </a:xfrm>
        </p:grpSpPr>
        <p:sp>
          <p:nvSpPr>
            <p:cNvPr id="632" name="직사각형 631">
              <a:extLst>
                <a:ext uri="{FF2B5EF4-FFF2-40B4-BE49-F238E27FC236}">
                  <a16:creationId xmlns:a16="http://schemas.microsoft.com/office/drawing/2014/main" id="{B97863B4-3D73-41B4-B25B-C0AE80F5A9FF}"/>
                </a:ext>
              </a:extLst>
            </p:cNvPr>
            <p:cNvSpPr/>
            <p:nvPr/>
          </p:nvSpPr>
          <p:spPr>
            <a:xfrm>
              <a:off x="2270171" y="1408619"/>
              <a:ext cx="912902" cy="35819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solidFill>
                    <a:schemeClr val="tx1"/>
                  </a:solidFill>
                </a:rPr>
                <a:t> </a:t>
              </a:r>
            </a:p>
          </p:txBody>
        </p:sp>
        <p:grpSp>
          <p:nvGrpSpPr>
            <p:cNvPr id="633" name="그룹 632">
              <a:extLst>
                <a:ext uri="{FF2B5EF4-FFF2-40B4-BE49-F238E27FC236}">
                  <a16:creationId xmlns:a16="http://schemas.microsoft.com/office/drawing/2014/main" id="{09E76A2E-D394-41AA-948D-1F3B59900685}"/>
                </a:ext>
              </a:extLst>
            </p:cNvPr>
            <p:cNvGrpSpPr/>
            <p:nvPr/>
          </p:nvGrpSpPr>
          <p:grpSpPr>
            <a:xfrm>
              <a:off x="1357977" y="1408618"/>
              <a:ext cx="1930841" cy="359149"/>
              <a:chOff x="1357977" y="1408618"/>
              <a:chExt cx="1930841" cy="359149"/>
            </a:xfrm>
          </p:grpSpPr>
          <p:sp>
            <p:nvSpPr>
              <p:cNvPr id="634" name="직사각형 633">
                <a:extLst>
                  <a:ext uri="{FF2B5EF4-FFF2-40B4-BE49-F238E27FC236}">
                    <a16:creationId xmlns:a16="http://schemas.microsoft.com/office/drawing/2014/main" id="{8B745384-1CC4-4C8E-8CBD-4ACD9A1B9BCA}"/>
                  </a:ext>
                </a:extLst>
              </p:cNvPr>
              <p:cNvSpPr/>
              <p:nvPr/>
            </p:nvSpPr>
            <p:spPr>
              <a:xfrm>
                <a:off x="1357977" y="1408618"/>
                <a:ext cx="910466" cy="359149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800" b="1" dirty="0">
                    <a:solidFill>
                      <a:schemeClr val="tx1"/>
                    </a:solidFill>
                  </a:rPr>
                  <a:t>Train</a:t>
                </a:r>
                <a:endParaRPr lang="ko-KR" altLang="en-US" sz="20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35" name="TextBox 634">
                <a:extLst>
                  <a:ext uri="{FF2B5EF4-FFF2-40B4-BE49-F238E27FC236}">
                    <a16:creationId xmlns:a16="http://schemas.microsoft.com/office/drawing/2014/main" id="{5745FFAA-4DCA-4D9C-82AD-DF964BB86B02}"/>
                  </a:ext>
                </a:extLst>
              </p:cNvPr>
              <p:cNvSpPr txBox="1"/>
              <p:nvPr/>
            </p:nvSpPr>
            <p:spPr>
              <a:xfrm>
                <a:off x="2155784" y="1454553"/>
                <a:ext cx="1133034" cy="260211"/>
              </a:xfrm>
              <a:prstGeom prst="rect">
                <a:avLst/>
              </a:prstGeom>
              <a:noFill/>
              <a:ln w="571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400" b="1" dirty="0"/>
                  <a:t>Back prop</a:t>
                </a:r>
                <a:endParaRPr lang="ko-KR" altLang="en-US" sz="2400" b="1" dirty="0"/>
              </a:p>
            </p:txBody>
          </p:sp>
        </p:grpSp>
      </p:grpSp>
      <p:grpSp>
        <p:nvGrpSpPr>
          <p:cNvPr id="636" name="그룹 635">
            <a:extLst>
              <a:ext uri="{FF2B5EF4-FFF2-40B4-BE49-F238E27FC236}">
                <a16:creationId xmlns:a16="http://schemas.microsoft.com/office/drawing/2014/main" id="{CC8FCCC7-DAFC-4360-A246-FFACADEB3B61}"/>
              </a:ext>
            </a:extLst>
          </p:cNvPr>
          <p:cNvGrpSpPr/>
          <p:nvPr/>
        </p:nvGrpSpPr>
        <p:grpSpPr>
          <a:xfrm>
            <a:off x="4658830" y="5100644"/>
            <a:ext cx="3363650" cy="637945"/>
            <a:chOff x="1357976" y="1408618"/>
            <a:chExt cx="2025455" cy="359569"/>
          </a:xfrm>
        </p:grpSpPr>
        <p:sp>
          <p:nvSpPr>
            <p:cNvPr id="637" name="직사각형 636">
              <a:extLst>
                <a:ext uri="{FF2B5EF4-FFF2-40B4-BE49-F238E27FC236}">
                  <a16:creationId xmlns:a16="http://schemas.microsoft.com/office/drawing/2014/main" id="{57C50ABF-5CA4-4094-B78A-7DD41F652F32}"/>
                </a:ext>
              </a:extLst>
            </p:cNvPr>
            <p:cNvSpPr/>
            <p:nvPr/>
          </p:nvSpPr>
          <p:spPr>
            <a:xfrm>
              <a:off x="2268441" y="1408618"/>
              <a:ext cx="914632" cy="35956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solidFill>
                    <a:schemeClr val="tx1"/>
                  </a:solidFill>
                </a:rPr>
                <a:t> </a:t>
              </a:r>
            </a:p>
          </p:txBody>
        </p:sp>
        <p:grpSp>
          <p:nvGrpSpPr>
            <p:cNvPr id="638" name="그룹 637">
              <a:extLst>
                <a:ext uri="{FF2B5EF4-FFF2-40B4-BE49-F238E27FC236}">
                  <a16:creationId xmlns:a16="http://schemas.microsoft.com/office/drawing/2014/main" id="{2A7937E9-0E4F-43C5-947B-6D5D12A2B137}"/>
                </a:ext>
              </a:extLst>
            </p:cNvPr>
            <p:cNvGrpSpPr/>
            <p:nvPr/>
          </p:nvGrpSpPr>
          <p:grpSpPr>
            <a:xfrm>
              <a:off x="1357976" y="1408618"/>
              <a:ext cx="2025455" cy="359274"/>
              <a:chOff x="1357976" y="1408618"/>
              <a:chExt cx="2025455" cy="359274"/>
            </a:xfrm>
          </p:grpSpPr>
          <p:sp>
            <p:nvSpPr>
              <p:cNvPr id="639" name="직사각형 638">
                <a:extLst>
                  <a:ext uri="{FF2B5EF4-FFF2-40B4-BE49-F238E27FC236}">
                    <a16:creationId xmlns:a16="http://schemas.microsoft.com/office/drawing/2014/main" id="{ED990B6D-F086-41A3-A3F4-A7F6A023294E}"/>
                  </a:ext>
                </a:extLst>
              </p:cNvPr>
              <p:cNvSpPr/>
              <p:nvPr/>
            </p:nvSpPr>
            <p:spPr>
              <a:xfrm>
                <a:off x="1357976" y="1408618"/>
                <a:ext cx="910465" cy="359274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800" b="1" dirty="0">
                    <a:solidFill>
                      <a:schemeClr val="tx1"/>
                    </a:solidFill>
                  </a:rPr>
                  <a:t>Train</a:t>
                </a:r>
                <a:endParaRPr lang="ko-KR" altLang="en-US" sz="20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40" name="TextBox 639">
                <a:extLst>
                  <a:ext uri="{FF2B5EF4-FFF2-40B4-BE49-F238E27FC236}">
                    <a16:creationId xmlns:a16="http://schemas.microsoft.com/office/drawing/2014/main" id="{5B7ECFD9-47F5-4155-A4AD-1138D8EC9BE9}"/>
                  </a:ext>
                </a:extLst>
              </p:cNvPr>
              <p:cNvSpPr txBox="1"/>
              <p:nvPr/>
            </p:nvSpPr>
            <p:spPr>
              <a:xfrm>
                <a:off x="2080570" y="1454625"/>
                <a:ext cx="1302861" cy="260211"/>
              </a:xfrm>
              <a:prstGeom prst="rect">
                <a:avLst/>
              </a:prstGeom>
              <a:noFill/>
              <a:ln w="571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400" b="1" dirty="0"/>
                  <a:t>Back prop</a:t>
                </a:r>
                <a:endParaRPr lang="ko-KR" altLang="en-US" sz="2400" b="1" dirty="0"/>
              </a:p>
            </p:txBody>
          </p:sp>
        </p:grpSp>
      </p:grpSp>
      <p:sp>
        <p:nvSpPr>
          <p:cNvPr id="641" name="직사각형 640">
            <a:extLst>
              <a:ext uri="{FF2B5EF4-FFF2-40B4-BE49-F238E27FC236}">
                <a16:creationId xmlns:a16="http://schemas.microsoft.com/office/drawing/2014/main" id="{AAEE5B9C-F226-41C3-850D-FE32DB57CC3D}"/>
              </a:ext>
            </a:extLst>
          </p:cNvPr>
          <p:cNvSpPr/>
          <p:nvPr/>
        </p:nvSpPr>
        <p:spPr>
          <a:xfrm>
            <a:off x="6591882" y="478037"/>
            <a:ext cx="199427" cy="631944"/>
          </a:xfrm>
          <a:prstGeom prst="rect">
            <a:avLst/>
          </a:prstGeom>
          <a:solidFill>
            <a:srgbClr val="FFFF00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b="1" dirty="0">
              <a:solidFill>
                <a:schemeClr val="tx1"/>
              </a:solidFill>
            </a:endParaRPr>
          </a:p>
        </p:txBody>
      </p:sp>
      <p:grpSp>
        <p:nvGrpSpPr>
          <p:cNvPr id="642" name="그룹 641">
            <a:extLst>
              <a:ext uri="{FF2B5EF4-FFF2-40B4-BE49-F238E27FC236}">
                <a16:creationId xmlns:a16="http://schemas.microsoft.com/office/drawing/2014/main" id="{C9EA03C3-D220-4EA6-92E6-FEBA08DC651E}"/>
              </a:ext>
            </a:extLst>
          </p:cNvPr>
          <p:cNvGrpSpPr/>
          <p:nvPr/>
        </p:nvGrpSpPr>
        <p:grpSpPr>
          <a:xfrm>
            <a:off x="10227849" y="1404842"/>
            <a:ext cx="2560104" cy="638709"/>
            <a:chOff x="1347552" y="1874877"/>
            <a:chExt cx="1509949" cy="360000"/>
          </a:xfrm>
          <a:solidFill>
            <a:schemeClr val="accent5"/>
          </a:solidFill>
        </p:grpSpPr>
        <p:sp>
          <p:nvSpPr>
            <p:cNvPr id="643" name="직사각형 642">
              <a:extLst>
                <a:ext uri="{FF2B5EF4-FFF2-40B4-BE49-F238E27FC236}">
                  <a16:creationId xmlns:a16="http://schemas.microsoft.com/office/drawing/2014/main" id="{64253AA0-D83D-4C1B-993C-162E1071CA16}"/>
                </a:ext>
              </a:extLst>
            </p:cNvPr>
            <p:cNvSpPr/>
            <p:nvPr/>
          </p:nvSpPr>
          <p:spPr>
            <a:xfrm>
              <a:off x="1347552" y="1874877"/>
              <a:ext cx="1032694" cy="360000"/>
            </a:xfrm>
            <a:prstGeom prst="rect">
              <a:avLst/>
            </a:prstGeom>
            <a:grp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b="1" dirty="0">
                  <a:solidFill>
                    <a:schemeClr val="tx2"/>
                  </a:solidFill>
                </a:rPr>
                <a:t>Inference</a:t>
              </a:r>
              <a:endParaRPr lang="ko-KR" altLang="en-US" sz="2800" b="1" dirty="0">
                <a:solidFill>
                  <a:schemeClr val="tx2"/>
                </a:solidFill>
              </a:endParaRPr>
            </a:p>
          </p:txBody>
        </p:sp>
        <p:sp>
          <p:nvSpPr>
            <p:cNvPr id="644" name="직사각형 643">
              <a:extLst>
                <a:ext uri="{FF2B5EF4-FFF2-40B4-BE49-F238E27FC236}">
                  <a16:creationId xmlns:a16="http://schemas.microsoft.com/office/drawing/2014/main" id="{F01AE8C9-BA1D-4BBB-BA01-FA956AC00B2A}"/>
                </a:ext>
              </a:extLst>
            </p:cNvPr>
            <p:cNvSpPr/>
            <p:nvPr/>
          </p:nvSpPr>
          <p:spPr>
            <a:xfrm>
              <a:off x="2380247" y="1875308"/>
              <a:ext cx="477254" cy="359569"/>
            </a:xfrm>
            <a:prstGeom prst="rect">
              <a:avLst/>
            </a:prstGeom>
            <a:grp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solidFill>
                    <a:schemeClr val="tx1"/>
                  </a:solidFill>
                </a:rPr>
                <a:t> </a:t>
              </a:r>
            </a:p>
          </p:txBody>
        </p:sp>
      </p:grpSp>
      <p:sp>
        <p:nvSpPr>
          <p:cNvPr id="645" name="TextBox 644">
            <a:extLst>
              <a:ext uri="{FF2B5EF4-FFF2-40B4-BE49-F238E27FC236}">
                <a16:creationId xmlns:a16="http://schemas.microsoft.com/office/drawing/2014/main" id="{BA877F73-9208-4D66-A107-B3779677E718}"/>
              </a:ext>
            </a:extLst>
          </p:cNvPr>
          <p:cNvSpPr txBox="1"/>
          <p:nvPr/>
        </p:nvSpPr>
        <p:spPr>
          <a:xfrm>
            <a:off x="11852636" y="1486384"/>
            <a:ext cx="1061454" cy="461664"/>
          </a:xfrm>
          <a:prstGeom prst="rect">
            <a:avLst/>
          </a:prstGeom>
          <a:noFill/>
          <a:ln w="571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2"/>
                </a:solidFill>
              </a:rPr>
              <a:t>Loss</a:t>
            </a:r>
            <a:endParaRPr lang="ko-KR" altLang="en-US" sz="2000" b="1" dirty="0">
              <a:solidFill>
                <a:schemeClr val="tx2"/>
              </a:solidFill>
            </a:endParaRPr>
          </a:p>
        </p:txBody>
      </p:sp>
      <p:sp>
        <p:nvSpPr>
          <p:cNvPr id="646" name="직사각형 645">
            <a:extLst>
              <a:ext uri="{FF2B5EF4-FFF2-40B4-BE49-F238E27FC236}">
                <a16:creationId xmlns:a16="http://schemas.microsoft.com/office/drawing/2014/main" id="{643192FC-6C43-4ADB-AEB5-B172A6CC903A}"/>
              </a:ext>
            </a:extLst>
          </p:cNvPr>
          <p:cNvSpPr/>
          <p:nvPr/>
        </p:nvSpPr>
        <p:spPr>
          <a:xfrm>
            <a:off x="10000904" y="491023"/>
            <a:ext cx="229341" cy="635507"/>
          </a:xfrm>
          <a:prstGeom prst="rect">
            <a:avLst/>
          </a:prstGeom>
          <a:solidFill>
            <a:schemeClr val="accent4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b="1" dirty="0">
              <a:solidFill>
                <a:schemeClr val="tx1"/>
              </a:solidFill>
            </a:endParaRPr>
          </a:p>
        </p:txBody>
      </p:sp>
      <p:cxnSp>
        <p:nvCxnSpPr>
          <p:cNvPr id="647" name="직선 화살표 연결선 646">
            <a:extLst>
              <a:ext uri="{FF2B5EF4-FFF2-40B4-BE49-F238E27FC236}">
                <a16:creationId xmlns:a16="http://schemas.microsoft.com/office/drawing/2014/main" id="{9082AF19-4BC0-412E-972B-8683D4D0DC23}"/>
              </a:ext>
            </a:extLst>
          </p:cNvPr>
          <p:cNvCxnSpPr>
            <a:cxnSpLocks/>
          </p:cNvCxnSpPr>
          <p:nvPr/>
        </p:nvCxnSpPr>
        <p:spPr>
          <a:xfrm flipV="1">
            <a:off x="-1124387" y="2398588"/>
            <a:ext cx="14372753" cy="18543"/>
          </a:xfrm>
          <a:prstGeom prst="straightConnector1">
            <a:avLst/>
          </a:prstGeom>
          <a:ln w="571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8" name="TextBox 647">
            <a:extLst>
              <a:ext uri="{FF2B5EF4-FFF2-40B4-BE49-F238E27FC236}">
                <a16:creationId xmlns:a16="http://schemas.microsoft.com/office/drawing/2014/main" id="{C6C3E871-4F0B-48E4-AC38-6C45859C789A}"/>
              </a:ext>
            </a:extLst>
          </p:cNvPr>
          <p:cNvSpPr txBox="1"/>
          <p:nvPr/>
        </p:nvSpPr>
        <p:spPr>
          <a:xfrm>
            <a:off x="12090728" y="2551255"/>
            <a:ext cx="1061454" cy="523220"/>
          </a:xfrm>
          <a:prstGeom prst="rect">
            <a:avLst/>
          </a:prstGeom>
          <a:noFill/>
          <a:ln w="571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/>
              <a:t>Time</a:t>
            </a:r>
            <a:endParaRPr lang="ko-KR" altLang="en-US" sz="2800" b="1" dirty="0"/>
          </a:p>
        </p:txBody>
      </p:sp>
      <p:sp>
        <p:nvSpPr>
          <p:cNvPr id="651" name="직사각형 650">
            <a:extLst>
              <a:ext uri="{FF2B5EF4-FFF2-40B4-BE49-F238E27FC236}">
                <a16:creationId xmlns:a16="http://schemas.microsoft.com/office/drawing/2014/main" id="{E20B2599-0505-4B0F-AC21-1B8D9E83960E}"/>
              </a:ext>
            </a:extLst>
          </p:cNvPr>
          <p:cNvSpPr/>
          <p:nvPr/>
        </p:nvSpPr>
        <p:spPr>
          <a:xfrm>
            <a:off x="4435965" y="2986285"/>
            <a:ext cx="199427" cy="635887"/>
          </a:xfrm>
          <a:prstGeom prst="rect">
            <a:avLst/>
          </a:prstGeom>
          <a:solidFill>
            <a:schemeClr val="accent4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650" name="직사각형 649">
            <a:extLst>
              <a:ext uri="{FF2B5EF4-FFF2-40B4-BE49-F238E27FC236}">
                <a16:creationId xmlns:a16="http://schemas.microsoft.com/office/drawing/2014/main" id="{64BEB6B5-7E94-4F9D-BDB5-3E275A227FAF}"/>
              </a:ext>
            </a:extLst>
          </p:cNvPr>
          <p:cNvSpPr/>
          <p:nvPr/>
        </p:nvSpPr>
        <p:spPr>
          <a:xfrm>
            <a:off x="10175337" y="3796793"/>
            <a:ext cx="360001" cy="360000"/>
          </a:xfrm>
          <a:prstGeom prst="rect">
            <a:avLst/>
          </a:prstGeom>
          <a:solidFill>
            <a:schemeClr val="accent4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b="1" dirty="0">
              <a:solidFill>
                <a:schemeClr val="tx1"/>
              </a:solidFill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06F5FEC-5655-4D61-9455-36754C13EAA4}"/>
              </a:ext>
            </a:extLst>
          </p:cNvPr>
          <p:cNvSpPr txBox="1"/>
          <p:nvPr/>
        </p:nvSpPr>
        <p:spPr>
          <a:xfrm>
            <a:off x="10645077" y="3732953"/>
            <a:ext cx="2268399" cy="523220"/>
          </a:xfrm>
          <a:prstGeom prst="rect">
            <a:avLst/>
          </a:prstGeom>
          <a:noFill/>
          <a:ln w="57150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Batch</a:t>
            </a:r>
            <a:endParaRPr lang="ko-KR" altLang="en-US" sz="3200" b="1" dirty="0"/>
          </a:p>
        </p:txBody>
      </p:sp>
      <p:sp>
        <p:nvSpPr>
          <p:cNvPr id="407" name="직사각형 406">
            <a:extLst>
              <a:ext uri="{FF2B5EF4-FFF2-40B4-BE49-F238E27FC236}">
                <a16:creationId xmlns:a16="http://schemas.microsoft.com/office/drawing/2014/main" id="{6EE29195-B30D-4D2A-93F1-37C2F08DF5AA}"/>
              </a:ext>
            </a:extLst>
          </p:cNvPr>
          <p:cNvSpPr/>
          <p:nvPr/>
        </p:nvSpPr>
        <p:spPr>
          <a:xfrm>
            <a:off x="10177758" y="4286377"/>
            <a:ext cx="360001" cy="3600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b="1" dirty="0">
              <a:solidFill>
                <a:schemeClr val="tx1"/>
              </a:solidFill>
            </a:endParaRPr>
          </a:p>
        </p:txBody>
      </p:sp>
      <p:sp>
        <p:nvSpPr>
          <p:cNvPr id="654" name="TextBox 653">
            <a:extLst>
              <a:ext uri="{FF2B5EF4-FFF2-40B4-BE49-F238E27FC236}">
                <a16:creationId xmlns:a16="http://schemas.microsoft.com/office/drawing/2014/main" id="{6742943B-C96E-4574-AC83-50F7AC7E7182}"/>
              </a:ext>
            </a:extLst>
          </p:cNvPr>
          <p:cNvSpPr txBox="1"/>
          <p:nvPr/>
        </p:nvSpPr>
        <p:spPr>
          <a:xfrm>
            <a:off x="10635642" y="4216437"/>
            <a:ext cx="2454739" cy="523220"/>
          </a:xfrm>
          <a:prstGeom prst="rect">
            <a:avLst/>
          </a:prstGeom>
          <a:noFill/>
          <a:ln w="57150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+mn-ea"/>
              </a:rPr>
              <a:t>Preprocessing</a:t>
            </a:r>
            <a:endParaRPr lang="ko-KR" altLang="en-US" sz="3200" b="1" dirty="0">
              <a:latin typeface="+mn-ea"/>
            </a:endParaRPr>
          </a:p>
        </p:txBody>
      </p:sp>
      <p:sp>
        <p:nvSpPr>
          <p:cNvPr id="652" name="직사각형 651">
            <a:extLst>
              <a:ext uri="{FF2B5EF4-FFF2-40B4-BE49-F238E27FC236}">
                <a16:creationId xmlns:a16="http://schemas.microsoft.com/office/drawing/2014/main" id="{302FE786-CB23-41C9-88AD-2B62817EC9B0}"/>
              </a:ext>
            </a:extLst>
          </p:cNvPr>
          <p:cNvSpPr/>
          <p:nvPr/>
        </p:nvSpPr>
        <p:spPr>
          <a:xfrm>
            <a:off x="10175337" y="3301171"/>
            <a:ext cx="359999" cy="360000"/>
          </a:xfrm>
          <a:prstGeom prst="rect">
            <a:avLst/>
          </a:prstGeom>
          <a:solidFill>
            <a:schemeClr val="accent2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b="1" dirty="0">
              <a:solidFill>
                <a:schemeClr val="tx1"/>
              </a:solidFill>
            </a:endParaRPr>
          </a:p>
        </p:txBody>
      </p:sp>
      <p:sp>
        <p:nvSpPr>
          <p:cNvPr id="656" name="TextBox 655">
            <a:extLst>
              <a:ext uri="{FF2B5EF4-FFF2-40B4-BE49-F238E27FC236}">
                <a16:creationId xmlns:a16="http://schemas.microsoft.com/office/drawing/2014/main" id="{F3D2EDF9-46C3-4CB2-8751-69935E028FE3}"/>
              </a:ext>
            </a:extLst>
          </p:cNvPr>
          <p:cNvSpPr txBox="1"/>
          <p:nvPr/>
        </p:nvSpPr>
        <p:spPr>
          <a:xfrm>
            <a:off x="10631418" y="3196228"/>
            <a:ext cx="2278625" cy="523220"/>
          </a:xfrm>
          <a:prstGeom prst="rect">
            <a:avLst/>
          </a:prstGeom>
          <a:noFill/>
          <a:ln w="57150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Model copy</a:t>
            </a:r>
            <a:endParaRPr lang="ko-KR" altLang="en-US" sz="2800" b="1" dirty="0"/>
          </a:p>
        </p:txBody>
      </p:sp>
      <p:sp>
        <p:nvSpPr>
          <p:cNvPr id="653" name="직사각형 652">
            <a:extLst>
              <a:ext uri="{FF2B5EF4-FFF2-40B4-BE49-F238E27FC236}">
                <a16:creationId xmlns:a16="http://schemas.microsoft.com/office/drawing/2014/main" id="{582E50FF-D635-491B-A7CD-BC0A5DE1DEFE}"/>
              </a:ext>
            </a:extLst>
          </p:cNvPr>
          <p:cNvSpPr/>
          <p:nvPr/>
        </p:nvSpPr>
        <p:spPr>
          <a:xfrm>
            <a:off x="10176715" y="4781871"/>
            <a:ext cx="360000" cy="360000"/>
          </a:xfrm>
          <a:prstGeom prst="rect">
            <a:avLst/>
          </a:prstGeom>
          <a:solidFill>
            <a:srgbClr val="FFFF00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b="1" dirty="0">
              <a:solidFill>
                <a:schemeClr val="tx1"/>
              </a:solidFill>
            </a:endParaRPr>
          </a:p>
        </p:txBody>
      </p:sp>
      <p:sp>
        <p:nvSpPr>
          <p:cNvPr id="657" name="TextBox 656">
            <a:extLst>
              <a:ext uri="{FF2B5EF4-FFF2-40B4-BE49-F238E27FC236}">
                <a16:creationId xmlns:a16="http://schemas.microsoft.com/office/drawing/2014/main" id="{65A9850F-225E-479C-ADE5-A5D494E3FBB6}"/>
              </a:ext>
            </a:extLst>
          </p:cNvPr>
          <p:cNvSpPr txBox="1"/>
          <p:nvPr/>
        </p:nvSpPr>
        <p:spPr>
          <a:xfrm>
            <a:off x="10630773" y="4704402"/>
            <a:ext cx="2279270" cy="523220"/>
          </a:xfrm>
          <a:prstGeom prst="rect">
            <a:avLst/>
          </a:prstGeom>
          <a:noFill/>
          <a:ln w="57150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Shuffle</a:t>
            </a:r>
            <a:endParaRPr lang="ko-KR" altLang="en-US" sz="2800" b="1" dirty="0"/>
          </a:p>
        </p:txBody>
      </p: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6D74EE2B-2452-4F2B-8D4B-CC5116F30F15}"/>
              </a:ext>
            </a:extLst>
          </p:cNvPr>
          <p:cNvCxnSpPr>
            <a:cxnSpLocks/>
          </p:cNvCxnSpPr>
          <p:nvPr/>
        </p:nvCxnSpPr>
        <p:spPr>
          <a:xfrm>
            <a:off x="3601127" y="1115978"/>
            <a:ext cx="1156" cy="309256"/>
          </a:xfrm>
          <a:prstGeom prst="line">
            <a:avLst/>
          </a:prstGeom>
          <a:ln w="57150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8" name="직선 연결선 657">
            <a:extLst>
              <a:ext uri="{FF2B5EF4-FFF2-40B4-BE49-F238E27FC236}">
                <a16:creationId xmlns:a16="http://schemas.microsoft.com/office/drawing/2014/main" id="{1B4462F3-CCF0-4ACE-9BFC-AF8F7C5C03A6}"/>
              </a:ext>
            </a:extLst>
          </p:cNvPr>
          <p:cNvCxnSpPr>
            <a:cxnSpLocks/>
          </p:cNvCxnSpPr>
          <p:nvPr/>
        </p:nvCxnSpPr>
        <p:spPr>
          <a:xfrm>
            <a:off x="3829087" y="1103641"/>
            <a:ext cx="1156" cy="309256"/>
          </a:xfrm>
          <a:prstGeom prst="line">
            <a:avLst/>
          </a:prstGeom>
          <a:ln w="57150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9" name="직선 연결선 658">
            <a:extLst>
              <a:ext uri="{FF2B5EF4-FFF2-40B4-BE49-F238E27FC236}">
                <a16:creationId xmlns:a16="http://schemas.microsoft.com/office/drawing/2014/main" id="{DDB795F1-0E9A-4F18-801E-3B05DDAED491}"/>
              </a:ext>
            </a:extLst>
          </p:cNvPr>
          <p:cNvCxnSpPr>
            <a:cxnSpLocks/>
          </p:cNvCxnSpPr>
          <p:nvPr/>
        </p:nvCxnSpPr>
        <p:spPr>
          <a:xfrm>
            <a:off x="6383473" y="1087563"/>
            <a:ext cx="1156" cy="309256"/>
          </a:xfrm>
          <a:prstGeom prst="line">
            <a:avLst/>
          </a:prstGeom>
          <a:ln w="57150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0" name="직선 연결선 659">
            <a:extLst>
              <a:ext uri="{FF2B5EF4-FFF2-40B4-BE49-F238E27FC236}">
                <a16:creationId xmlns:a16="http://schemas.microsoft.com/office/drawing/2014/main" id="{B2ACD366-9F8E-4AD1-920B-C63282783696}"/>
              </a:ext>
            </a:extLst>
          </p:cNvPr>
          <p:cNvCxnSpPr>
            <a:cxnSpLocks/>
          </p:cNvCxnSpPr>
          <p:nvPr/>
        </p:nvCxnSpPr>
        <p:spPr>
          <a:xfrm>
            <a:off x="6995779" y="1074879"/>
            <a:ext cx="1156" cy="309256"/>
          </a:xfrm>
          <a:prstGeom prst="line">
            <a:avLst/>
          </a:prstGeom>
          <a:ln w="57150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1" name="직선 연결선 660">
            <a:extLst>
              <a:ext uri="{FF2B5EF4-FFF2-40B4-BE49-F238E27FC236}">
                <a16:creationId xmlns:a16="http://schemas.microsoft.com/office/drawing/2014/main" id="{2EEDD5E1-48C1-4C1E-B5C5-B55C3BC9CE53}"/>
              </a:ext>
            </a:extLst>
          </p:cNvPr>
          <p:cNvCxnSpPr>
            <a:cxnSpLocks/>
          </p:cNvCxnSpPr>
          <p:nvPr/>
        </p:nvCxnSpPr>
        <p:spPr>
          <a:xfrm>
            <a:off x="10005416" y="1098412"/>
            <a:ext cx="1156" cy="309256"/>
          </a:xfrm>
          <a:prstGeom prst="line">
            <a:avLst/>
          </a:prstGeom>
          <a:ln w="57150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2" name="직선 연결선 661">
            <a:extLst>
              <a:ext uri="{FF2B5EF4-FFF2-40B4-BE49-F238E27FC236}">
                <a16:creationId xmlns:a16="http://schemas.microsoft.com/office/drawing/2014/main" id="{A4D5B261-8BC1-49A8-8B5C-5D23CA5D4E8E}"/>
              </a:ext>
            </a:extLst>
          </p:cNvPr>
          <p:cNvCxnSpPr>
            <a:cxnSpLocks/>
          </p:cNvCxnSpPr>
          <p:nvPr/>
        </p:nvCxnSpPr>
        <p:spPr>
          <a:xfrm>
            <a:off x="10227849" y="1097633"/>
            <a:ext cx="1156" cy="309256"/>
          </a:xfrm>
          <a:prstGeom prst="line">
            <a:avLst/>
          </a:prstGeom>
          <a:ln w="57150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3" name="직선 연결선 662">
            <a:extLst>
              <a:ext uri="{FF2B5EF4-FFF2-40B4-BE49-F238E27FC236}">
                <a16:creationId xmlns:a16="http://schemas.microsoft.com/office/drawing/2014/main" id="{80C68F28-FBBA-47D7-8EEE-CA39332D8DAA}"/>
              </a:ext>
            </a:extLst>
          </p:cNvPr>
          <p:cNvCxnSpPr>
            <a:cxnSpLocks/>
          </p:cNvCxnSpPr>
          <p:nvPr/>
        </p:nvCxnSpPr>
        <p:spPr>
          <a:xfrm>
            <a:off x="3623181" y="3588170"/>
            <a:ext cx="1156" cy="309256"/>
          </a:xfrm>
          <a:prstGeom prst="line">
            <a:avLst/>
          </a:prstGeom>
          <a:ln w="57150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4" name="직선 연결선 663">
            <a:extLst>
              <a:ext uri="{FF2B5EF4-FFF2-40B4-BE49-F238E27FC236}">
                <a16:creationId xmlns:a16="http://schemas.microsoft.com/office/drawing/2014/main" id="{82EFC454-A126-42CD-B8CB-63B36930A995}"/>
              </a:ext>
            </a:extLst>
          </p:cNvPr>
          <p:cNvCxnSpPr>
            <a:cxnSpLocks/>
          </p:cNvCxnSpPr>
          <p:nvPr/>
        </p:nvCxnSpPr>
        <p:spPr>
          <a:xfrm>
            <a:off x="3984082" y="3579650"/>
            <a:ext cx="1156" cy="309256"/>
          </a:xfrm>
          <a:prstGeom prst="line">
            <a:avLst/>
          </a:prstGeom>
          <a:ln w="57150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6" name="직선 연결선 665">
            <a:extLst>
              <a:ext uri="{FF2B5EF4-FFF2-40B4-BE49-F238E27FC236}">
                <a16:creationId xmlns:a16="http://schemas.microsoft.com/office/drawing/2014/main" id="{60F906CE-214C-432F-BD2A-6E2D934AE240}"/>
              </a:ext>
            </a:extLst>
          </p:cNvPr>
          <p:cNvCxnSpPr>
            <a:cxnSpLocks/>
          </p:cNvCxnSpPr>
          <p:nvPr/>
        </p:nvCxnSpPr>
        <p:spPr>
          <a:xfrm>
            <a:off x="7689749" y="3619072"/>
            <a:ext cx="3231" cy="1534472"/>
          </a:xfrm>
          <a:prstGeom prst="line">
            <a:avLst/>
          </a:prstGeom>
          <a:ln w="57150">
            <a:solidFill>
              <a:schemeClr val="tx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7" name="직선 연결선 666">
            <a:extLst>
              <a:ext uri="{FF2B5EF4-FFF2-40B4-BE49-F238E27FC236}">
                <a16:creationId xmlns:a16="http://schemas.microsoft.com/office/drawing/2014/main" id="{F0B9C73D-975F-4819-9F73-D812A25B11CD}"/>
              </a:ext>
            </a:extLst>
          </p:cNvPr>
          <p:cNvCxnSpPr>
            <a:cxnSpLocks/>
          </p:cNvCxnSpPr>
          <p:nvPr/>
        </p:nvCxnSpPr>
        <p:spPr>
          <a:xfrm flipH="1">
            <a:off x="8057332" y="3612685"/>
            <a:ext cx="2849" cy="272342"/>
          </a:xfrm>
          <a:prstGeom prst="line">
            <a:avLst/>
          </a:prstGeom>
          <a:ln w="57150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5A74E62C-4E56-4842-8F44-A78A2A4B242B}"/>
              </a:ext>
            </a:extLst>
          </p:cNvPr>
          <p:cNvCxnSpPr>
            <a:cxnSpLocks/>
          </p:cNvCxnSpPr>
          <p:nvPr/>
        </p:nvCxnSpPr>
        <p:spPr>
          <a:xfrm flipV="1">
            <a:off x="9687017" y="2444915"/>
            <a:ext cx="0" cy="2392882"/>
          </a:xfrm>
          <a:prstGeom prst="straightConnector1">
            <a:avLst/>
          </a:prstGeom>
          <a:ln w="57150">
            <a:solidFill>
              <a:schemeClr val="tx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3" name="직선 화살표 연결선 672">
            <a:extLst>
              <a:ext uri="{FF2B5EF4-FFF2-40B4-BE49-F238E27FC236}">
                <a16:creationId xmlns:a16="http://schemas.microsoft.com/office/drawing/2014/main" id="{3E8992F0-E3A2-4DEB-9002-2E43B5E00B88}"/>
              </a:ext>
            </a:extLst>
          </p:cNvPr>
          <p:cNvCxnSpPr>
            <a:cxnSpLocks/>
          </p:cNvCxnSpPr>
          <p:nvPr/>
        </p:nvCxnSpPr>
        <p:spPr>
          <a:xfrm>
            <a:off x="12787953" y="1999468"/>
            <a:ext cx="0" cy="447922"/>
          </a:xfrm>
          <a:prstGeom prst="straightConnector1">
            <a:avLst/>
          </a:prstGeom>
          <a:ln w="57150">
            <a:solidFill>
              <a:schemeClr val="tx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2A7B1D09-C0CC-4167-BA9F-4901DD49CE7D}"/>
              </a:ext>
            </a:extLst>
          </p:cNvPr>
          <p:cNvSpPr/>
          <p:nvPr/>
        </p:nvSpPr>
        <p:spPr>
          <a:xfrm>
            <a:off x="10174125" y="5267061"/>
            <a:ext cx="359999" cy="360000"/>
          </a:xfrm>
          <a:prstGeom prst="rect">
            <a:avLst/>
          </a:prstGeom>
          <a:solidFill>
            <a:schemeClr val="accent5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b="1" dirty="0">
              <a:solidFill>
                <a:schemeClr val="tx1"/>
              </a:solidFill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8B6F75BC-806A-4726-8B09-11454DCFA80B}"/>
              </a:ext>
            </a:extLst>
          </p:cNvPr>
          <p:cNvSpPr txBox="1"/>
          <p:nvPr/>
        </p:nvSpPr>
        <p:spPr>
          <a:xfrm>
            <a:off x="10632871" y="5205934"/>
            <a:ext cx="2631259" cy="523220"/>
          </a:xfrm>
          <a:prstGeom prst="rect">
            <a:avLst/>
          </a:prstGeom>
          <a:noFill/>
          <a:ln w="57150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Inference-loss</a:t>
            </a:r>
            <a:endParaRPr lang="ko-KR" altLang="en-US" sz="3200" b="1" dirty="0"/>
          </a:p>
        </p:txBody>
      </p:sp>
      <p:cxnSp>
        <p:nvCxnSpPr>
          <p:cNvPr id="131" name="직선 화살표 연결선 130">
            <a:extLst>
              <a:ext uri="{FF2B5EF4-FFF2-40B4-BE49-F238E27FC236}">
                <a16:creationId xmlns:a16="http://schemas.microsoft.com/office/drawing/2014/main" id="{94E1B829-1212-457D-A4E4-D4EB7CDB251A}"/>
              </a:ext>
            </a:extLst>
          </p:cNvPr>
          <p:cNvCxnSpPr>
            <a:cxnSpLocks/>
            <a:stCxn id="580" idx="3"/>
          </p:cNvCxnSpPr>
          <p:nvPr/>
        </p:nvCxnSpPr>
        <p:spPr>
          <a:xfrm flipV="1">
            <a:off x="5610446" y="2444915"/>
            <a:ext cx="0" cy="2501713"/>
          </a:xfrm>
          <a:prstGeom prst="straightConnector1">
            <a:avLst/>
          </a:prstGeom>
          <a:ln w="57150">
            <a:solidFill>
              <a:schemeClr val="tx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41F34FFD-385E-4184-BDEA-AF500D227C2F}"/>
              </a:ext>
            </a:extLst>
          </p:cNvPr>
          <p:cNvCxnSpPr>
            <a:cxnSpLocks/>
          </p:cNvCxnSpPr>
          <p:nvPr/>
        </p:nvCxnSpPr>
        <p:spPr>
          <a:xfrm flipH="1">
            <a:off x="6380738" y="2035443"/>
            <a:ext cx="5123" cy="411947"/>
          </a:xfrm>
          <a:prstGeom prst="straightConnector1">
            <a:avLst/>
          </a:prstGeom>
          <a:ln w="57150">
            <a:solidFill>
              <a:schemeClr val="tx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9B6FE5D0-2277-4D83-98B3-AB8698652DB4}"/>
              </a:ext>
            </a:extLst>
          </p:cNvPr>
          <p:cNvSpPr txBox="1"/>
          <p:nvPr/>
        </p:nvSpPr>
        <p:spPr>
          <a:xfrm>
            <a:off x="-1124387" y="-120803"/>
            <a:ext cx="23122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Base pipeline</a:t>
            </a:r>
            <a:endParaRPr lang="ko-KR" altLang="en-US" sz="2800" b="1" dirty="0"/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1CE0DE94-9F08-45F5-AF04-ABBD6FF5FFC1}"/>
              </a:ext>
            </a:extLst>
          </p:cNvPr>
          <p:cNvSpPr txBox="1"/>
          <p:nvPr/>
        </p:nvSpPr>
        <p:spPr>
          <a:xfrm>
            <a:off x="-1124388" y="2403952"/>
            <a:ext cx="32249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Proposed pipeline</a:t>
            </a:r>
            <a:endParaRPr lang="ko-KR" altLang="en-US" sz="2800" b="1" dirty="0"/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5E1B0CB2-207D-4B1A-932B-6E7FA6A6D793}"/>
              </a:ext>
            </a:extLst>
          </p:cNvPr>
          <p:cNvCxnSpPr>
            <a:cxnSpLocks/>
          </p:cNvCxnSpPr>
          <p:nvPr/>
        </p:nvCxnSpPr>
        <p:spPr>
          <a:xfrm flipH="1" flipV="1">
            <a:off x="9885541" y="3074475"/>
            <a:ext cx="10934" cy="2821481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직선 연결선 162">
            <a:extLst>
              <a:ext uri="{FF2B5EF4-FFF2-40B4-BE49-F238E27FC236}">
                <a16:creationId xmlns:a16="http://schemas.microsoft.com/office/drawing/2014/main" id="{4B75B23A-FF07-4B91-8220-7CF1CCA70213}"/>
              </a:ext>
            </a:extLst>
          </p:cNvPr>
          <p:cNvCxnSpPr>
            <a:cxnSpLocks/>
          </p:cNvCxnSpPr>
          <p:nvPr/>
        </p:nvCxnSpPr>
        <p:spPr>
          <a:xfrm flipH="1" flipV="1">
            <a:off x="9861550" y="3086100"/>
            <a:ext cx="3402581" cy="9106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077300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제목 1">
            <a:extLst>
              <a:ext uri="{FF2B5EF4-FFF2-40B4-BE49-F238E27FC236}">
                <a16:creationId xmlns:a16="http://schemas.microsoft.com/office/drawing/2014/main" id="{87043F9B-EACB-451F-80FA-78C63B8B1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170" y="43613"/>
            <a:ext cx="11757660" cy="700498"/>
          </a:xfrm>
        </p:spPr>
        <p:txBody>
          <a:bodyPr/>
          <a:lstStyle/>
          <a:p>
            <a:r>
              <a:rPr lang="en-US" altLang="ko-KR" dirty="0" err="1"/>
              <a:t>d.Batch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698A169-EBA6-4A81-91F3-DF325ADE296A}"/>
              </a:ext>
            </a:extLst>
          </p:cNvPr>
          <p:cNvSpPr txBox="1"/>
          <p:nvPr/>
        </p:nvSpPr>
        <p:spPr>
          <a:xfrm>
            <a:off x="2536906" y="449652"/>
            <a:ext cx="23839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/>
              <a:t>Shuffle parted train data</a:t>
            </a:r>
          </a:p>
        </p:txBody>
      </p:sp>
      <p:sp>
        <p:nvSpPr>
          <p:cNvPr id="608" name="TextBox 607">
            <a:extLst>
              <a:ext uri="{FF2B5EF4-FFF2-40B4-BE49-F238E27FC236}">
                <a16:creationId xmlns:a16="http://schemas.microsoft.com/office/drawing/2014/main" id="{DB5B18A1-ED24-48B2-8245-6A5590EE6CE7}"/>
              </a:ext>
            </a:extLst>
          </p:cNvPr>
          <p:cNvSpPr txBox="1"/>
          <p:nvPr/>
        </p:nvSpPr>
        <p:spPr>
          <a:xfrm>
            <a:off x="8016777" y="6341773"/>
            <a:ext cx="620069" cy="221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/>
              <a:t>Loss</a:t>
            </a:r>
            <a:endParaRPr lang="ko-KR" altLang="en-US" sz="1400" b="1" dirty="0"/>
          </a:p>
        </p:txBody>
      </p:sp>
      <p:sp>
        <p:nvSpPr>
          <p:cNvPr id="605" name="TextBox 604">
            <a:extLst>
              <a:ext uri="{FF2B5EF4-FFF2-40B4-BE49-F238E27FC236}">
                <a16:creationId xmlns:a16="http://schemas.microsoft.com/office/drawing/2014/main" id="{190F9C94-D9CE-4F99-97FE-43CC67AAA4C3}"/>
              </a:ext>
            </a:extLst>
          </p:cNvPr>
          <p:cNvSpPr txBox="1"/>
          <p:nvPr/>
        </p:nvSpPr>
        <p:spPr>
          <a:xfrm>
            <a:off x="8889833" y="5743299"/>
            <a:ext cx="620069" cy="221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/>
              <a:t>Loss</a:t>
            </a:r>
            <a:endParaRPr lang="ko-KR" altLang="en-US" sz="1400" b="1" dirty="0"/>
          </a:p>
        </p:txBody>
      </p:sp>
      <p:sp>
        <p:nvSpPr>
          <p:cNvPr id="621" name="TextBox 620">
            <a:extLst>
              <a:ext uri="{FF2B5EF4-FFF2-40B4-BE49-F238E27FC236}">
                <a16:creationId xmlns:a16="http://schemas.microsoft.com/office/drawing/2014/main" id="{544268F8-8841-45D8-B248-B8C970B7DDC8}"/>
              </a:ext>
            </a:extLst>
          </p:cNvPr>
          <p:cNvSpPr txBox="1"/>
          <p:nvPr/>
        </p:nvSpPr>
        <p:spPr>
          <a:xfrm>
            <a:off x="8816637" y="5377140"/>
            <a:ext cx="620069" cy="221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/>
              <a:t>Loss</a:t>
            </a:r>
            <a:endParaRPr lang="ko-KR" altLang="en-US" sz="1400" b="1" dirty="0"/>
          </a:p>
        </p:txBody>
      </p:sp>
      <p:sp>
        <p:nvSpPr>
          <p:cNvPr id="622" name="TextBox 621">
            <a:extLst>
              <a:ext uri="{FF2B5EF4-FFF2-40B4-BE49-F238E27FC236}">
                <a16:creationId xmlns:a16="http://schemas.microsoft.com/office/drawing/2014/main" id="{E369A489-D219-49D0-B908-9A761B9BEFBF}"/>
              </a:ext>
            </a:extLst>
          </p:cNvPr>
          <p:cNvSpPr txBox="1"/>
          <p:nvPr/>
        </p:nvSpPr>
        <p:spPr>
          <a:xfrm>
            <a:off x="8122703" y="5373106"/>
            <a:ext cx="951582" cy="221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/>
              <a:t>Inference</a:t>
            </a:r>
          </a:p>
        </p:txBody>
      </p:sp>
      <p:sp>
        <p:nvSpPr>
          <p:cNvPr id="625" name="TextBox 624">
            <a:extLst>
              <a:ext uri="{FF2B5EF4-FFF2-40B4-BE49-F238E27FC236}">
                <a16:creationId xmlns:a16="http://schemas.microsoft.com/office/drawing/2014/main" id="{7E1ABB84-739D-45BD-887E-7AC101CE7129}"/>
              </a:ext>
            </a:extLst>
          </p:cNvPr>
          <p:cNvSpPr txBox="1"/>
          <p:nvPr/>
        </p:nvSpPr>
        <p:spPr>
          <a:xfrm>
            <a:off x="8889833" y="5551196"/>
            <a:ext cx="620069" cy="221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/>
              <a:t>Loss</a:t>
            </a:r>
            <a:endParaRPr lang="ko-KR" altLang="en-US" sz="1400" b="1" dirty="0"/>
          </a:p>
        </p:txBody>
      </p:sp>
      <p:sp>
        <p:nvSpPr>
          <p:cNvPr id="626" name="TextBox 625">
            <a:extLst>
              <a:ext uri="{FF2B5EF4-FFF2-40B4-BE49-F238E27FC236}">
                <a16:creationId xmlns:a16="http://schemas.microsoft.com/office/drawing/2014/main" id="{8FB517B8-FFFD-4C10-A7A4-C486F81C6240}"/>
              </a:ext>
            </a:extLst>
          </p:cNvPr>
          <p:cNvSpPr txBox="1"/>
          <p:nvPr/>
        </p:nvSpPr>
        <p:spPr>
          <a:xfrm>
            <a:off x="8172830" y="5524354"/>
            <a:ext cx="951582" cy="221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/>
              <a:t>Inference</a:t>
            </a:r>
          </a:p>
        </p:txBody>
      </p:sp>
      <p:sp>
        <p:nvSpPr>
          <p:cNvPr id="627" name="TextBox 626">
            <a:extLst>
              <a:ext uri="{FF2B5EF4-FFF2-40B4-BE49-F238E27FC236}">
                <a16:creationId xmlns:a16="http://schemas.microsoft.com/office/drawing/2014/main" id="{546BDCA6-C6B6-4416-8E62-E7E165DD1986}"/>
              </a:ext>
            </a:extLst>
          </p:cNvPr>
          <p:cNvSpPr txBox="1"/>
          <p:nvPr/>
        </p:nvSpPr>
        <p:spPr>
          <a:xfrm>
            <a:off x="8204026" y="5741914"/>
            <a:ext cx="9515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/>
              <a:t>Inference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03B84E8F-4EAA-4C94-A8AE-C5358087B206}"/>
              </a:ext>
            </a:extLst>
          </p:cNvPr>
          <p:cNvSpPr/>
          <p:nvPr/>
        </p:nvSpPr>
        <p:spPr>
          <a:xfrm>
            <a:off x="-1158573" y="-188519"/>
            <a:ext cx="15674673" cy="6525988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571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/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CEB2F41C-D09D-4FC8-991E-C3FA3EEBFBF4}"/>
              </a:ext>
            </a:extLst>
          </p:cNvPr>
          <p:cNvSpPr/>
          <p:nvPr/>
        </p:nvSpPr>
        <p:spPr>
          <a:xfrm>
            <a:off x="2757636" y="1408374"/>
            <a:ext cx="1500563" cy="63794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79F07935-39AC-41A7-A10B-880FCF225A09}"/>
              </a:ext>
            </a:extLst>
          </p:cNvPr>
          <p:cNvSpPr/>
          <p:nvPr/>
        </p:nvSpPr>
        <p:spPr>
          <a:xfrm>
            <a:off x="1245466" y="1408374"/>
            <a:ext cx="1512170" cy="63870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>
                <a:solidFill>
                  <a:schemeClr val="tx1"/>
                </a:solidFill>
              </a:rPr>
              <a:t>Train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6016FFD8-1D71-4C7D-983E-198F7B704842}"/>
              </a:ext>
            </a:extLst>
          </p:cNvPr>
          <p:cNvSpPr txBox="1"/>
          <p:nvPr/>
        </p:nvSpPr>
        <p:spPr>
          <a:xfrm>
            <a:off x="2328911" y="1492501"/>
            <a:ext cx="2347184" cy="461664"/>
          </a:xfrm>
          <a:prstGeom prst="rect">
            <a:avLst/>
          </a:prstGeom>
          <a:noFill/>
          <a:ln w="571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/>
              <a:t>Back prop</a:t>
            </a:r>
            <a:endParaRPr lang="ko-KR" altLang="en-US" sz="2400" b="1" dirty="0"/>
          </a:p>
        </p:txBody>
      </p:sp>
      <p:sp>
        <p:nvSpPr>
          <p:cNvPr id="207" name="직사각형 206">
            <a:extLst>
              <a:ext uri="{FF2B5EF4-FFF2-40B4-BE49-F238E27FC236}">
                <a16:creationId xmlns:a16="http://schemas.microsoft.com/office/drawing/2014/main" id="{5EFF2950-9B64-4F8D-9A3A-59626A072DF6}"/>
              </a:ext>
            </a:extLst>
          </p:cNvPr>
          <p:cNvSpPr/>
          <p:nvPr/>
        </p:nvSpPr>
        <p:spPr>
          <a:xfrm>
            <a:off x="-891861" y="477269"/>
            <a:ext cx="1376047" cy="63870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571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tx1"/>
                </a:solidFill>
              </a:rPr>
              <a:t>CPU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441" name="직사각형 440">
            <a:extLst>
              <a:ext uri="{FF2B5EF4-FFF2-40B4-BE49-F238E27FC236}">
                <a16:creationId xmlns:a16="http://schemas.microsoft.com/office/drawing/2014/main" id="{AFE482FD-E918-4B64-A2D3-7BD7576B2C3D}"/>
              </a:ext>
            </a:extLst>
          </p:cNvPr>
          <p:cNvSpPr/>
          <p:nvPr/>
        </p:nvSpPr>
        <p:spPr>
          <a:xfrm>
            <a:off x="-891861" y="1408374"/>
            <a:ext cx="1376047" cy="65339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571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tx1"/>
                </a:solidFill>
              </a:rPr>
              <a:t>GPU</a:t>
            </a:r>
            <a:endParaRPr lang="ko-KR" altLang="en-US" sz="2400" b="1" dirty="0">
              <a:solidFill>
                <a:schemeClr val="tx1"/>
              </a:solidFill>
            </a:endParaRPr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EDB5F050-B2E1-403D-A89C-C393900326B3}"/>
              </a:ext>
            </a:extLst>
          </p:cNvPr>
          <p:cNvGrpSpPr/>
          <p:nvPr/>
        </p:nvGrpSpPr>
        <p:grpSpPr>
          <a:xfrm>
            <a:off x="4479641" y="1407086"/>
            <a:ext cx="2560104" cy="638709"/>
            <a:chOff x="1347552" y="1874877"/>
            <a:chExt cx="1509949" cy="360000"/>
          </a:xfrm>
          <a:solidFill>
            <a:schemeClr val="accent5"/>
          </a:solidFill>
        </p:grpSpPr>
        <p:sp>
          <p:nvSpPr>
            <p:cNvPr id="450" name="직사각형 449">
              <a:extLst>
                <a:ext uri="{FF2B5EF4-FFF2-40B4-BE49-F238E27FC236}">
                  <a16:creationId xmlns:a16="http://schemas.microsoft.com/office/drawing/2014/main" id="{5BFB863C-F04A-4191-8A74-377A8C43DAC7}"/>
                </a:ext>
              </a:extLst>
            </p:cNvPr>
            <p:cNvSpPr/>
            <p:nvPr/>
          </p:nvSpPr>
          <p:spPr>
            <a:xfrm>
              <a:off x="1347552" y="1874877"/>
              <a:ext cx="1032694" cy="360000"/>
            </a:xfrm>
            <a:prstGeom prst="rect">
              <a:avLst/>
            </a:prstGeom>
            <a:grp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b="1" dirty="0">
                  <a:solidFill>
                    <a:schemeClr val="bg1"/>
                  </a:solidFill>
                </a:rPr>
                <a:t>Inference</a:t>
              </a:r>
              <a:endParaRPr lang="ko-KR" altLang="en-US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451" name="직사각형 450">
              <a:extLst>
                <a:ext uri="{FF2B5EF4-FFF2-40B4-BE49-F238E27FC236}">
                  <a16:creationId xmlns:a16="http://schemas.microsoft.com/office/drawing/2014/main" id="{6ED9CF69-DDB5-4738-84EE-C7C886075DBD}"/>
                </a:ext>
              </a:extLst>
            </p:cNvPr>
            <p:cNvSpPr/>
            <p:nvPr/>
          </p:nvSpPr>
          <p:spPr>
            <a:xfrm>
              <a:off x="2380247" y="1875308"/>
              <a:ext cx="477254" cy="359569"/>
            </a:xfrm>
            <a:prstGeom prst="rect">
              <a:avLst/>
            </a:prstGeom>
            <a:grp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solidFill>
                    <a:schemeClr val="tx1"/>
                  </a:solidFill>
                </a:rPr>
                <a:t> </a:t>
              </a:r>
            </a:p>
          </p:txBody>
        </p:sp>
      </p:grpSp>
      <p:sp>
        <p:nvSpPr>
          <p:cNvPr id="452" name="TextBox 451">
            <a:extLst>
              <a:ext uri="{FF2B5EF4-FFF2-40B4-BE49-F238E27FC236}">
                <a16:creationId xmlns:a16="http://schemas.microsoft.com/office/drawing/2014/main" id="{45965D4E-F6F3-46BB-B951-955F5519B12B}"/>
              </a:ext>
            </a:extLst>
          </p:cNvPr>
          <p:cNvSpPr txBox="1"/>
          <p:nvPr/>
        </p:nvSpPr>
        <p:spPr>
          <a:xfrm>
            <a:off x="6155488" y="1511577"/>
            <a:ext cx="959333" cy="461664"/>
          </a:xfrm>
          <a:prstGeom prst="rect">
            <a:avLst/>
          </a:prstGeom>
          <a:noFill/>
          <a:ln w="571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</a:rPr>
              <a:t>Loss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472" name="직사각형 471">
            <a:extLst>
              <a:ext uri="{FF2B5EF4-FFF2-40B4-BE49-F238E27FC236}">
                <a16:creationId xmlns:a16="http://schemas.microsoft.com/office/drawing/2014/main" id="{20CCA7F8-7D6B-49AC-91F4-35D12A2ED7C8}"/>
              </a:ext>
            </a:extLst>
          </p:cNvPr>
          <p:cNvSpPr/>
          <p:nvPr/>
        </p:nvSpPr>
        <p:spPr>
          <a:xfrm>
            <a:off x="7652851" y="1423056"/>
            <a:ext cx="1512000" cy="63870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>
                <a:solidFill>
                  <a:schemeClr val="tx1"/>
                </a:solidFill>
              </a:rPr>
              <a:t>Train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473" name="직사각형 472">
            <a:extLst>
              <a:ext uri="{FF2B5EF4-FFF2-40B4-BE49-F238E27FC236}">
                <a16:creationId xmlns:a16="http://schemas.microsoft.com/office/drawing/2014/main" id="{DCF57BAA-EF41-435B-9F3F-93699F98C9D5}"/>
              </a:ext>
            </a:extLst>
          </p:cNvPr>
          <p:cNvSpPr/>
          <p:nvPr/>
        </p:nvSpPr>
        <p:spPr>
          <a:xfrm>
            <a:off x="9164850" y="1423820"/>
            <a:ext cx="1497710" cy="63794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474" name="TextBox 473">
            <a:extLst>
              <a:ext uri="{FF2B5EF4-FFF2-40B4-BE49-F238E27FC236}">
                <a16:creationId xmlns:a16="http://schemas.microsoft.com/office/drawing/2014/main" id="{07B1BFD7-F887-4ED9-9C74-F3E3C565A31B}"/>
              </a:ext>
            </a:extLst>
          </p:cNvPr>
          <p:cNvSpPr txBox="1"/>
          <p:nvPr/>
        </p:nvSpPr>
        <p:spPr>
          <a:xfrm>
            <a:off x="8951790" y="1489907"/>
            <a:ext cx="1933130" cy="461664"/>
          </a:xfrm>
          <a:prstGeom prst="rect">
            <a:avLst/>
          </a:prstGeom>
          <a:noFill/>
          <a:ln w="571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/>
              <a:t>Back prop</a:t>
            </a:r>
            <a:endParaRPr lang="ko-KR" altLang="en-US" sz="2400" b="1" dirty="0"/>
          </a:p>
        </p:txBody>
      </p:sp>
      <p:sp>
        <p:nvSpPr>
          <p:cNvPr id="565" name="직사각형 564">
            <a:extLst>
              <a:ext uri="{FF2B5EF4-FFF2-40B4-BE49-F238E27FC236}">
                <a16:creationId xmlns:a16="http://schemas.microsoft.com/office/drawing/2014/main" id="{E7115EE8-1AA1-42CA-B7E0-93EAA625E7BF}"/>
              </a:ext>
            </a:extLst>
          </p:cNvPr>
          <p:cNvSpPr/>
          <p:nvPr/>
        </p:nvSpPr>
        <p:spPr>
          <a:xfrm>
            <a:off x="4256018" y="490137"/>
            <a:ext cx="229341" cy="635507"/>
          </a:xfrm>
          <a:prstGeom prst="rect">
            <a:avLst/>
          </a:prstGeom>
          <a:solidFill>
            <a:schemeClr val="accent4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566" name="직사각형 565">
            <a:extLst>
              <a:ext uri="{FF2B5EF4-FFF2-40B4-BE49-F238E27FC236}">
                <a16:creationId xmlns:a16="http://schemas.microsoft.com/office/drawing/2014/main" id="{80349A31-6C8B-46BF-9D70-E18F889259E6}"/>
              </a:ext>
            </a:extLst>
          </p:cNvPr>
          <p:cNvSpPr/>
          <p:nvPr/>
        </p:nvSpPr>
        <p:spPr>
          <a:xfrm>
            <a:off x="-869672" y="2991565"/>
            <a:ext cx="1376047" cy="63870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571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tx1"/>
                </a:solidFill>
              </a:rPr>
              <a:t>CPU</a:t>
            </a:r>
            <a:endParaRPr lang="ko-KR" altLang="en-US" sz="2400" b="1" dirty="0">
              <a:solidFill>
                <a:schemeClr val="tx1"/>
              </a:solidFill>
            </a:endParaRPr>
          </a:p>
        </p:txBody>
      </p:sp>
      <p:sp>
        <p:nvSpPr>
          <p:cNvPr id="567" name="직사각형 566">
            <a:extLst>
              <a:ext uri="{FF2B5EF4-FFF2-40B4-BE49-F238E27FC236}">
                <a16:creationId xmlns:a16="http://schemas.microsoft.com/office/drawing/2014/main" id="{27E70D28-8364-4ADF-B443-A5B0EECF3A42}"/>
              </a:ext>
            </a:extLst>
          </p:cNvPr>
          <p:cNvSpPr/>
          <p:nvPr/>
        </p:nvSpPr>
        <p:spPr>
          <a:xfrm>
            <a:off x="-876734" y="3873430"/>
            <a:ext cx="1376047" cy="191612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571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tx1"/>
                </a:solidFill>
              </a:rPr>
              <a:t>GPU</a:t>
            </a:r>
            <a:endParaRPr lang="ko-KR" altLang="en-US" sz="2400" b="1" dirty="0">
              <a:solidFill>
                <a:schemeClr val="tx1"/>
              </a:solidFill>
            </a:endParaRPr>
          </a:p>
        </p:txBody>
      </p:sp>
      <p:sp>
        <p:nvSpPr>
          <p:cNvPr id="569" name="직사각형 568">
            <a:extLst>
              <a:ext uri="{FF2B5EF4-FFF2-40B4-BE49-F238E27FC236}">
                <a16:creationId xmlns:a16="http://schemas.microsoft.com/office/drawing/2014/main" id="{96DF64B3-F932-4E58-BDAE-BAE01AE10515}"/>
              </a:ext>
            </a:extLst>
          </p:cNvPr>
          <p:cNvSpPr/>
          <p:nvPr/>
        </p:nvSpPr>
        <p:spPr>
          <a:xfrm>
            <a:off x="4417122" y="2986960"/>
            <a:ext cx="223273" cy="635212"/>
          </a:xfrm>
          <a:prstGeom prst="rect">
            <a:avLst/>
          </a:prstGeom>
          <a:solidFill>
            <a:schemeClr val="accent4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570" name="직사각형 569">
            <a:extLst>
              <a:ext uri="{FF2B5EF4-FFF2-40B4-BE49-F238E27FC236}">
                <a16:creationId xmlns:a16="http://schemas.microsoft.com/office/drawing/2014/main" id="{96A3AA63-CDDB-45F6-9359-229B7B949C0D}"/>
              </a:ext>
            </a:extLst>
          </p:cNvPr>
          <p:cNvSpPr/>
          <p:nvPr/>
        </p:nvSpPr>
        <p:spPr>
          <a:xfrm>
            <a:off x="4279518" y="2987481"/>
            <a:ext cx="137605" cy="635507"/>
          </a:xfrm>
          <a:prstGeom prst="rect">
            <a:avLst/>
          </a:prstGeom>
          <a:solidFill>
            <a:schemeClr val="accent2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469" name="직사각형 468">
            <a:extLst>
              <a:ext uri="{FF2B5EF4-FFF2-40B4-BE49-F238E27FC236}">
                <a16:creationId xmlns:a16="http://schemas.microsoft.com/office/drawing/2014/main" id="{CEDB1428-0DB8-4097-920B-B16C831C0FD7}"/>
              </a:ext>
            </a:extLst>
          </p:cNvPr>
          <p:cNvSpPr/>
          <p:nvPr/>
        </p:nvSpPr>
        <p:spPr>
          <a:xfrm>
            <a:off x="4638217" y="3869207"/>
            <a:ext cx="873523" cy="307806"/>
          </a:xfrm>
          <a:prstGeom prst="rect">
            <a:avLst/>
          </a:prstGeom>
          <a:solidFill>
            <a:schemeClr val="accent5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470" name="직사각형 469">
            <a:extLst>
              <a:ext uri="{FF2B5EF4-FFF2-40B4-BE49-F238E27FC236}">
                <a16:creationId xmlns:a16="http://schemas.microsoft.com/office/drawing/2014/main" id="{3549D0AC-5AF3-466B-8F33-C827A79E7EF3}"/>
              </a:ext>
            </a:extLst>
          </p:cNvPr>
          <p:cNvSpPr/>
          <p:nvPr/>
        </p:nvSpPr>
        <p:spPr>
          <a:xfrm>
            <a:off x="5511739" y="3869574"/>
            <a:ext cx="476026" cy="307437"/>
          </a:xfrm>
          <a:prstGeom prst="rect">
            <a:avLst/>
          </a:prstGeom>
          <a:solidFill>
            <a:schemeClr val="accent5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571" name="직사각형 570">
            <a:extLst>
              <a:ext uri="{FF2B5EF4-FFF2-40B4-BE49-F238E27FC236}">
                <a16:creationId xmlns:a16="http://schemas.microsoft.com/office/drawing/2014/main" id="{6FF19D1B-BEEC-4804-8E18-CE69ADA7A5F4}"/>
              </a:ext>
            </a:extLst>
          </p:cNvPr>
          <p:cNvSpPr/>
          <p:nvPr/>
        </p:nvSpPr>
        <p:spPr>
          <a:xfrm>
            <a:off x="4728378" y="4177013"/>
            <a:ext cx="873523" cy="307806"/>
          </a:xfrm>
          <a:prstGeom prst="rect">
            <a:avLst/>
          </a:prstGeom>
          <a:solidFill>
            <a:schemeClr val="accent5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72" name="직사각형 571">
            <a:extLst>
              <a:ext uri="{FF2B5EF4-FFF2-40B4-BE49-F238E27FC236}">
                <a16:creationId xmlns:a16="http://schemas.microsoft.com/office/drawing/2014/main" id="{B7C7BDDD-AB0E-41B5-8A99-42522432C32F}"/>
              </a:ext>
            </a:extLst>
          </p:cNvPr>
          <p:cNvSpPr/>
          <p:nvPr/>
        </p:nvSpPr>
        <p:spPr>
          <a:xfrm>
            <a:off x="5601901" y="4177382"/>
            <a:ext cx="476026" cy="307437"/>
          </a:xfrm>
          <a:prstGeom prst="rect">
            <a:avLst/>
          </a:prstGeom>
          <a:solidFill>
            <a:schemeClr val="accent5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575" name="직사각형 574">
            <a:extLst>
              <a:ext uri="{FF2B5EF4-FFF2-40B4-BE49-F238E27FC236}">
                <a16:creationId xmlns:a16="http://schemas.microsoft.com/office/drawing/2014/main" id="{3CD7DA58-C505-41D1-B704-6412B89C8E06}"/>
              </a:ext>
            </a:extLst>
          </p:cNvPr>
          <p:cNvSpPr/>
          <p:nvPr/>
        </p:nvSpPr>
        <p:spPr>
          <a:xfrm>
            <a:off x="4827808" y="4484726"/>
            <a:ext cx="873523" cy="307806"/>
          </a:xfrm>
          <a:prstGeom prst="rect">
            <a:avLst/>
          </a:prstGeom>
          <a:solidFill>
            <a:schemeClr val="accent5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76" name="직사각형 575">
            <a:extLst>
              <a:ext uri="{FF2B5EF4-FFF2-40B4-BE49-F238E27FC236}">
                <a16:creationId xmlns:a16="http://schemas.microsoft.com/office/drawing/2014/main" id="{58BB172B-A52A-4AF9-AE8C-6838885B9854}"/>
              </a:ext>
            </a:extLst>
          </p:cNvPr>
          <p:cNvSpPr/>
          <p:nvPr/>
        </p:nvSpPr>
        <p:spPr>
          <a:xfrm>
            <a:off x="5701331" y="4485095"/>
            <a:ext cx="476026" cy="307437"/>
          </a:xfrm>
          <a:prstGeom prst="rect">
            <a:avLst/>
          </a:prstGeom>
          <a:solidFill>
            <a:schemeClr val="accent5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579" name="직사각형 578">
            <a:extLst>
              <a:ext uri="{FF2B5EF4-FFF2-40B4-BE49-F238E27FC236}">
                <a16:creationId xmlns:a16="http://schemas.microsoft.com/office/drawing/2014/main" id="{3CCD887D-2E0D-427E-B956-8580941778A0}"/>
              </a:ext>
            </a:extLst>
          </p:cNvPr>
          <p:cNvSpPr/>
          <p:nvPr/>
        </p:nvSpPr>
        <p:spPr>
          <a:xfrm>
            <a:off x="4917970" y="4792539"/>
            <a:ext cx="873523" cy="307806"/>
          </a:xfrm>
          <a:prstGeom prst="rect">
            <a:avLst/>
          </a:prstGeom>
          <a:solidFill>
            <a:schemeClr val="accent5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80" name="직사각형 579">
            <a:extLst>
              <a:ext uri="{FF2B5EF4-FFF2-40B4-BE49-F238E27FC236}">
                <a16:creationId xmlns:a16="http://schemas.microsoft.com/office/drawing/2014/main" id="{51B6F9CB-3CA8-4185-90F8-E22D7B0218A4}"/>
              </a:ext>
            </a:extLst>
          </p:cNvPr>
          <p:cNvSpPr/>
          <p:nvPr/>
        </p:nvSpPr>
        <p:spPr>
          <a:xfrm>
            <a:off x="5791492" y="4792908"/>
            <a:ext cx="476026" cy="307439"/>
          </a:xfrm>
          <a:prstGeom prst="rect">
            <a:avLst/>
          </a:prstGeom>
          <a:solidFill>
            <a:schemeClr val="accent5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583" name="직사각형 582">
            <a:extLst>
              <a:ext uri="{FF2B5EF4-FFF2-40B4-BE49-F238E27FC236}">
                <a16:creationId xmlns:a16="http://schemas.microsoft.com/office/drawing/2014/main" id="{94ABFEB7-3E8E-43B9-B590-C72836AA9542}"/>
              </a:ext>
            </a:extLst>
          </p:cNvPr>
          <p:cNvSpPr/>
          <p:nvPr/>
        </p:nvSpPr>
        <p:spPr>
          <a:xfrm>
            <a:off x="4640394" y="2986665"/>
            <a:ext cx="229341" cy="63550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584" name="직사각형 583">
            <a:extLst>
              <a:ext uri="{FF2B5EF4-FFF2-40B4-BE49-F238E27FC236}">
                <a16:creationId xmlns:a16="http://schemas.microsoft.com/office/drawing/2014/main" id="{9624EC50-1BDB-496E-AD7F-3F9D2EE4F194}"/>
              </a:ext>
            </a:extLst>
          </p:cNvPr>
          <p:cNvSpPr/>
          <p:nvPr/>
        </p:nvSpPr>
        <p:spPr>
          <a:xfrm>
            <a:off x="4863696" y="2986665"/>
            <a:ext cx="229341" cy="635507"/>
          </a:xfrm>
          <a:prstGeom prst="rect">
            <a:avLst/>
          </a:prstGeom>
          <a:solidFill>
            <a:srgbClr val="FFFF00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600" name="직사각형 599">
            <a:extLst>
              <a:ext uri="{FF2B5EF4-FFF2-40B4-BE49-F238E27FC236}">
                <a16:creationId xmlns:a16="http://schemas.microsoft.com/office/drawing/2014/main" id="{F2778095-F1E1-43CF-8EEE-AACBFE6EA985}"/>
              </a:ext>
            </a:extLst>
          </p:cNvPr>
          <p:cNvSpPr/>
          <p:nvPr/>
        </p:nvSpPr>
        <p:spPr>
          <a:xfrm>
            <a:off x="8488168" y="2995288"/>
            <a:ext cx="229341" cy="635507"/>
          </a:xfrm>
          <a:prstGeom prst="rect">
            <a:avLst/>
          </a:prstGeom>
          <a:solidFill>
            <a:schemeClr val="accent4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601" name="직사각형 600">
            <a:extLst>
              <a:ext uri="{FF2B5EF4-FFF2-40B4-BE49-F238E27FC236}">
                <a16:creationId xmlns:a16="http://schemas.microsoft.com/office/drawing/2014/main" id="{89753D94-98D6-4B63-87DA-A479E794E6E1}"/>
              </a:ext>
            </a:extLst>
          </p:cNvPr>
          <p:cNvSpPr/>
          <p:nvPr/>
        </p:nvSpPr>
        <p:spPr>
          <a:xfrm>
            <a:off x="8346682" y="2995288"/>
            <a:ext cx="137605" cy="635507"/>
          </a:xfrm>
          <a:prstGeom prst="rect">
            <a:avLst/>
          </a:prstGeom>
          <a:solidFill>
            <a:schemeClr val="accent2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603" name="직사각형 602">
            <a:extLst>
              <a:ext uri="{FF2B5EF4-FFF2-40B4-BE49-F238E27FC236}">
                <a16:creationId xmlns:a16="http://schemas.microsoft.com/office/drawing/2014/main" id="{219E79CE-6EAD-46F6-BCD2-2EA9E3259418}"/>
              </a:ext>
            </a:extLst>
          </p:cNvPr>
          <p:cNvSpPr/>
          <p:nvPr/>
        </p:nvSpPr>
        <p:spPr>
          <a:xfrm>
            <a:off x="8714788" y="3877656"/>
            <a:ext cx="873523" cy="307806"/>
          </a:xfrm>
          <a:prstGeom prst="rect">
            <a:avLst/>
          </a:prstGeom>
          <a:solidFill>
            <a:schemeClr val="accent5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604" name="직사각형 603">
            <a:extLst>
              <a:ext uri="{FF2B5EF4-FFF2-40B4-BE49-F238E27FC236}">
                <a16:creationId xmlns:a16="http://schemas.microsoft.com/office/drawing/2014/main" id="{97A31156-7E00-4B22-B5D4-D5D69DF9A71C}"/>
              </a:ext>
            </a:extLst>
          </p:cNvPr>
          <p:cNvSpPr/>
          <p:nvPr/>
        </p:nvSpPr>
        <p:spPr>
          <a:xfrm>
            <a:off x="9588310" y="3878023"/>
            <a:ext cx="476026" cy="307437"/>
          </a:xfrm>
          <a:prstGeom prst="rect">
            <a:avLst/>
          </a:prstGeom>
          <a:solidFill>
            <a:schemeClr val="accent5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606" name="직사각형 605">
            <a:extLst>
              <a:ext uri="{FF2B5EF4-FFF2-40B4-BE49-F238E27FC236}">
                <a16:creationId xmlns:a16="http://schemas.microsoft.com/office/drawing/2014/main" id="{4D3C1954-C8A0-4C86-9879-CD41BBB7D2AB}"/>
              </a:ext>
            </a:extLst>
          </p:cNvPr>
          <p:cNvSpPr/>
          <p:nvPr/>
        </p:nvSpPr>
        <p:spPr>
          <a:xfrm>
            <a:off x="8804949" y="4185460"/>
            <a:ext cx="873523" cy="307806"/>
          </a:xfrm>
          <a:prstGeom prst="rect">
            <a:avLst/>
          </a:prstGeom>
          <a:solidFill>
            <a:schemeClr val="accent5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607" name="직사각형 606">
            <a:extLst>
              <a:ext uri="{FF2B5EF4-FFF2-40B4-BE49-F238E27FC236}">
                <a16:creationId xmlns:a16="http://schemas.microsoft.com/office/drawing/2014/main" id="{134D38E3-3011-4B42-8196-C6E69128F551}"/>
              </a:ext>
            </a:extLst>
          </p:cNvPr>
          <p:cNvSpPr/>
          <p:nvPr/>
        </p:nvSpPr>
        <p:spPr>
          <a:xfrm>
            <a:off x="9678472" y="4185829"/>
            <a:ext cx="476026" cy="307437"/>
          </a:xfrm>
          <a:prstGeom prst="rect">
            <a:avLst/>
          </a:prstGeom>
          <a:solidFill>
            <a:schemeClr val="accent5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619" name="직사각형 618">
            <a:extLst>
              <a:ext uri="{FF2B5EF4-FFF2-40B4-BE49-F238E27FC236}">
                <a16:creationId xmlns:a16="http://schemas.microsoft.com/office/drawing/2014/main" id="{31772D6E-D83A-4E97-95A4-B933C69F713D}"/>
              </a:ext>
            </a:extLst>
          </p:cNvPr>
          <p:cNvSpPr/>
          <p:nvPr/>
        </p:nvSpPr>
        <p:spPr>
          <a:xfrm>
            <a:off x="8904379" y="4493173"/>
            <a:ext cx="873523" cy="307806"/>
          </a:xfrm>
          <a:prstGeom prst="rect">
            <a:avLst/>
          </a:prstGeom>
          <a:solidFill>
            <a:schemeClr val="accent5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620" name="직사각형 619">
            <a:extLst>
              <a:ext uri="{FF2B5EF4-FFF2-40B4-BE49-F238E27FC236}">
                <a16:creationId xmlns:a16="http://schemas.microsoft.com/office/drawing/2014/main" id="{726DB350-EBCB-4D1E-AEAC-661FD3ABBE69}"/>
              </a:ext>
            </a:extLst>
          </p:cNvPr>
          <p:cNvSpPr/>
          <p:nvPr/>
        </p:nvSpPr>
        <p:spPr>
          <a:xfrm>
            <a:off x="9777902" y="4493542"/>
            <a:ext cx="476026" cy="307437"/>
          </a:xfrm>
          <a:prstGeom prst="rect">
            <a:avLst/>
          </a:prstGeom>
          <a:solidFill>
            <a:schemeClr val="accent5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623" name="직사각형 622">
            <a:extLst>
              <a:ext uri="{FF2B5EF4-FFF2-40B4-BE49-F238E27FC236}">
                <a16:creationId xmlns:a16="http://schemas.microsoft.com/office/drawing/2014/main" id="{18915F7A-DBCB-4485-AE3F-B1138A38AD2D}"/>
              </a:ext>
            </a:extLst>
          </p:cNvPr>
          <p:cNvSpPr/>
          <p:nvPr/>
        </p:nvSpPr>
        <p:spPr>
          <a:xfrm>
            <a:off x="8994541" y="4800979"/>
            <a:ext cx="873523" cy="307806"/>
          </a:xfrm>
          <a:prstGeom prst="rect">
            <a:avLst/>
          </a:prstGeom>
          <a:solidFill>
            <a:schemeClr val="accent5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624" name="직사각형 623">
            <a:extLst>
              <a:ext uri="{FF2B5EF4-FFF2-40B4-BE49-F238E27FC236}">
                <a16:creationId xmlns:a16="http://schemas.microsoft.com/office/drawing/2014/main" id="{FE4785E2-F02A-4AE1-A951-278C7CF359C0}"/>
              </a:ext>
            </a:extLst>
          </p:cNvPr>
          <p:cNvSpPr/>
          <p:nvPr/>
        </p:nvSpPr>
        <p:spPr>
          <a:xfrm>
            <a:off x="9868063" y="4801348"/>
            <a:ext cx="476026" cy="307437"/>
          </a:xfrm>
          <a:prstGeom prst="rect">
            <a:avLst/>
          </a:prstGeom>
          <a:solidFill>
            <a:schemeClr val="accent5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 </a:t>
            </a:r>
          </a:p>
        </p:txBody>
      </p:sp>
      <p:grpSp>
        <p:nvGrpSpPr>
          <p:cNvPr id="631" name="그룹 630">
            <a:extLst>
              <a:ext uri="{FF2B5EF4-FFF2-40B4-BE49-F238E27FC236}">
                <a16:creationId xmlns:a16="http://schemas.microsoft.com/office/drawing/2014/main" id="{43056E61-3E80-4589-9C8C-9A8007E98C60}"/>
              </a:ext>
            </a:extLst>
          </p:cNvPr>
          <p:cNvGrpSpPr/>
          <p:nvPr/>
        </p:nvGrpSpPr>
        <p:grpSpPr>
          <a:xfrm>
            <a:off x="1247049" y="3878937"/>
            <a:ext cx="3206525" cy="637199"/>
            <a:chOff x="1357977" y="1408618"/>
            <a:chExt cx="1930841" cy="359149"/>
          </a:xfrm>
        </p:grpSpPr>
        <p:sp>
          <p:nvSpPr>
            <p:cNvPr id="632" name="직사각형 631">
              <a:extLst>
                <a:ext uri="{FF2B5EF4-FFF2-40B4-BE49-F238E27FC236}">
                  <a16:creationId xmlns:a16="http://schemas.microsoft.com/office/drawing/2014/main" id="{B97863B4-3D73-41B4-B25B-C0AE80F5A9FF}"/>
                </a:ext>
              </a:extLst>
            </p:cNvPr>
            <p:cNvSpPr/>
            <p:nvPr/>
          </p:nvSpPr>
          <p:spPr>
            <a:xfrm>
              <a:off x="2270171" y="1408619"/>
              <a:ext cx="912902" cy="35819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solidFill>
                    <a:schemeClr val="tx1"/>
                  </a:solidFill>
                </a:rPr>
                <a:t> </a:t>
              </a:r>
            </a:p>
          </p:txBody>
        </p:sp>
        <p:grpSp>
          <p:nvGrpSpPr>
            <p:cNvPr id="633" name="그룹 632">
              <a:extLst>
                <a:ext uri="{FF2B5EF4-FFF2-40B4-BE49-F238E27FC236}">
                  <a16:creationId xmlns:a16="http://schemas.microsoft.com/office/drawing/2014/main" id="{09E76A2E-D394-41AA-948D-1F3B59900685}"/>
                </a:ext>
              </a:extLst>
            </p:cNvPr>
            <p:cNvGrpSpPr/>
            <p:nvPr/>
          </p:nvGrpSpPr>
          <p:grpSpPr>
            <a:xfrm>
              <a:off x="1357977" y="1408618"/>
              <a:ext cx="1930841" cy="359149"/>
              <a:chOff x="1357977" y="1408618"/>
              <a:chExt cx="1930841" cy="359149"/>
            </a:xfrm>
          </p:grpSpPr>
          <p:sp>
            <p:nvSpPr>
              <p:cNvPr id="634" name="직사각형 633">
                <a:extLst>
                  <a:ext uri="{FF2B5EF4-FFF2-40B4-BE49-F238E27FC236}">
                    <a16:creationId xmlns:a16="http://schemas.microsoft.com/office/drawing/2014/main" id="{8B745384-1CC4-4C8E-8CBD-4ACD9A1B9BCA}"/>
                  </a:ext>
                </a:extLst>
              </p:cNvPr>
              <p:cNvSpPr/>
              <p:nvPr/>
            </p:nvSpPr>
            <p:spPr>
              <a:xfrm>
                <a:off x="1357977" y="1408618"/>
                <a:ext cx="910466" cy="359149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800" b="1" dirty="0">
                    <a:solidFill>
                      <a:schemeClr val="tx1"/>
                    </a:solidFill>
                  </a:rPr>
                  <a:t>Train</a:t>
                </a:r>
                <a:endParaRPr lang="ko-KR" altLang="en-US" sz="20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35" name="TextBox 634">
                <a:extLst>
                  <a:ext uri="{FF2B5EF4-FFF2-40B4-BE49-F238E27FC236}">
                    <a16:creationId xmlns:a16="http://schemas.microsoft.com/office/drawing/2014/main" id="{5745FFAA-4DCA-4D9C-82AD-DF964BB86B02}"/>
                  </a:ext>
                </a:extLst>
              </p:cNvPr>
              <p:cNvSpPr txBox="1"/>
              <p:nvPr/>
            </p:nvSpPr>
            <p:spPr>
              <a:xfrm>
                <a:off x="2155784" y="1454553"/>
                <a:ext cx="1133034" cy="260211"/>
              </a:xfrm>
              <a:prstGeom prst="rect">
                <a:avLst/>
              </a:prstGeom>
              <a:noFill/>
              <a:ln w="571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400" b="1" dirty="0"/>
                  <a:t>Back prop</a:t>
                </a:r>
                <a:endParaRPr lang="ko-KR" altLang="en-US" sz="2400" b="1" dirty="0"/>
              </a:p>
            </p:txBody>
          </p:sp>
        </p:grpSp>
      </p:grpSp>
      <p:grpSp>
        <p:nvGrpSpPr>
          <p:cNvPr id="636" name="그룹 635">
            <a:extLst>
              <a:ext uri="{FF2B5EF4-FFF2-40B4-BE49-F238E27FC236}">
                <a16:creationId xmlns:a16="http://schemas.microsoft.com/office/drawing/2014/main" id="{CC8FCCC7-DAFC-4360-A246-FFACADEB3B61}"/>
              </a:ext>
            </a:extLst>
          </p:cNvPr>
          <p:cNvGrpSpPr/>
          <p:nvPr/>
        </p:nvGrpSpPr>
        <p:grpSpPr>
          <a:xfrm>
            <a:off x="5315902" y="5100644"/>
            <a:ext cx="3363650" cy="637945"/>
            <a:chOff x="1357976" y="1408618"/>
            <a:chExt cx="2025455" cy="359569"/>
          </a:xfrm>
        </p:grpSpPr>
        <p:sp>
          <p:nvSpPr>
            <p:cNvPr id="637" name="직사각형 636">
              <a:extLst>
                <a:ext uri="{FF2B5EF4-FFF2-40B4-BE49-F238E27FC236}">
                  <a16:creationId xmlns:a16="http://schemas.microsoft.com/office/drawing/2014/main" id="{57C50ABF-5CA4-4094-B78A-7DD41F652F32}"/>
                </a:ext>
              </a:extLst>
            </p:cNvPr>
            <p:cNvSpPr/>
            <p:nvPr/>
          </p:nvSpPr>
          <p:spPr>
            <a:xfrm>
              <a:off x="2268441" y="1408618"/>
              <a:ext cx="914632" cy="35956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solidFill>
                    <a:schemeClr val="tx1"/>
                  </a:solidFill>
                </a:rPr>
                <a:t> </a:t>
              </a:r>
            </a:p>
          </p:txBody>
        </p:sp>
        <p:grpSp>
          <p:nvGrpSpPr>
            <p:cNvPr id="638" name="그룹 637">
              <a:extLst>
                <a:ext uri="{FF2B5EF4-FFF2-40B4-BE49-F238E27FC236}">
                  <a16:creationId xmlns:a16="http://schemas.microsoft.com/office/drawing/2014/main" id="{2A7937E9-0E4F-43C5-947B-6D5D12A2B137}"/>
                </a:ext>
              </a:extLst>
            </p:cNvPr>
            <p:cNvGrpSpPr/>
            <p:nvPr/>
          </p:nvGrpSpPr>
          <p:grpSpPr>
            <a:xfrm>
              <a:off x="1357976" y="1408618"/>
              <a:ext cx="2025455" cy="359274"/>
              <a:chOff x="1357976" y="1408618"/>
              <a:chExt cx="2025455" cy="359274"/>
            </a:xfrm>
          </p:grpSpPr>
          <p:sp>
            <p:nvSpPr>
              <p:cNvPr id="639" name="직사각형 638">
                <a:extLst>
                  <a:ext uri="{FF2B5EF4-FFF2-40B4-BE49-F238E27FC236}">
                    <a16:creationId xmlns:a16="http://schemas.microsoft.com/office/drawing/2014/main" id="{ED990B6D-F086-41A3-A3F4-A7F6A023294E}"/>
                  </a:ext>
                </a:extLst>
              </p:cNvPr>
              <p:cNvSpPr/>
              <p:nvPr/>
            </p:nvSpPr>
            <p:spPr>
              <a:xfrm>
                <a:off x="1357976" y="1408618"/>
                <a:ext cx="910465" cy="359274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800" b="1" dirty="0">
                    <a:solidFill>
                      <a:schemeClr val="tx1"/>
                    </a:solidFill>
                  </a:rPr>
                  <a:t>Train</a:t>
                </a:r>
                <a:endParaRPr lang="ko-KR" altLang="en-US" sz="20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40" name="TextBox 639">
                <a:extLst>
                  <a:ext uri="{FF2B5EF4-FFF2-40B4-BE49-F238E27FC236}">
                    <a16:creationId xmlns:a16="http://schemas.microsoft.com/office/drawing/2014/main" id="{5B7ECFD9-47F5-4155-A4AD-1138D8EC9BE9}"/>
                  </a:ext>
                </a:extLst>
              </p:cNvPr>
              <p:cNvSpPr txBox="1"/>
              <p:nvPr/>
            </p:nvSpPr>
            <p:spPr>
              <a:xfrm>
                <a:off x="2080570" y="1454625"/>
                <a:ext cx="1302861" cy="260211"/>
              </a:xfrm>
              <a:prstGeom prst="rect">
                <a:avLst/>
              </a:prstGeom>
              <a:noFill/>
              <a:ln w="571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400" b="1" dirty="0"/>
                  <a:t>Back prop</a:t>
                </a:r>
                <a:endParaRPr lang="ko-KR" altLang="en-US" sz="2400" b="1" dirty="0"/>
              </a:p>
            </p:txBody>
          </p:sp>
        </p:grpSp>
      </p:grpSp>
      <p:grpSp>
        <p:nvGrpSpPr>
          <p:cNvPr id="642" name="그룹 641">
            <a:extLst>
              <a:ext uri="{FF2B5EF4-FFF2-40B4-BE49-F238E27FC236}">
                <a16:creationId xmlns:a16="http://schemas.microsoft.com/office/drawing/2014/main" id="{C9EA03C3-D220-4EA6-92E6-FEBA08DC651E}"/>
              </a:ext>
            </a:extLst>
          </p:cNvPr>
          <p:cNvGrpSpPr/>
          <p:nvPr/>
        </p:nvGrpSpPr>
        <p:grpSpPr>
          <a:xfrm>
            <a:off x="10884921" y="1404842"/>
            <a:ext cx="2560104" cy="638709"/>
            <a:chOff x="1347552" y="1874877"/>
            <a:chExt cx="1509949" cy="360000"/>
          </a:xfrm>
          <a:solidFill>
            <a:schemeClr val="accent5"/>
          </a:solidFill>
        </p:grpSpPr>
        <p:sp>
          <p:nvSpPr>
            <p:cNvPr id="643" name="직사각형 642">
              <a:extLst>
                <a:ext uri="{FF2B5EF4-FFF2-40B4-BE49-F238E27FC236}">
                  <a16:creationId xmlns:a16="http://schemas.microsoft.com/office/drawing/2014/main" id="{64253AA0-D83D-4C1B-993C-162E1071CA16}"/>
                </a:ext>
              </a:extLst>
            </p:cNvPr>
            <p:cNvSpPr/>
            <p:nvPr/>
          </p:nvSpPr>
          <p:spPr>
            <a:xfrm>
              <a:off x="1347552" y="1874877"/>
              <a:ext cx="1032694" cy="360000"/>
            </a:xfrm>
            <a:prstGeom prst="rect">
              <a:avLst/>
            </a:prstGeom>
            <a:grp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b="1" dirty="0">
                  <a:solidFill>
                    <a:schemeClr val="bg1"/>
                  </a:solidFill>
                </a:rPr>
                <a:t>Inference</a:t>
              </a:r>
              <a:endParaRPr lang="ko-KR" altLang="en-US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644" name="직사각형 643">
              <a:extLst>
                <a:ext uri="{FF2B5EF4-FFF2-40B4-BE49-F238E27FC236}">
                  <a16:creationId xmlns:a16="http://schemas.microsoft.com/office/drawing/2014/main" id="{F01AE8C9-BA1D-4BBB-BA01-FA956AC00B2A}"/>
                </a:ext>
              </a:extLst>
            </p:cNvPr>
            <p:cNvSpPr/>
            <p:nvPr/>
          </p:nvSpPr>
          <p:spPr>
            <a:xfrm>
              <a:off x="2380247" y="1875308"/>
              <a:ext cx="477254" cy="359569"/>
            </a:xfrm>
            <a:prstGeom prst="rect">
              <a:avLst/>
            </a:prstGeom>
            <a:grp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solidFill>
                    <a:schemeClr val="tx1"/>
                  </a:solidFill>
                </a:rPr>
                <a:t> </a:t>
              </a:r>
            </a:p>
          </p:txBody>
        </p:sp>
      </p:grpSp>
      <p:sp>
        <p:nvSpPr>
          <p:cNvPr id="645" name="TextBox 644">
            <a:extLst>
              <a:ext uri="{FF2B5EF4-FFF2-40B4-BE49-F238E27FC236}">
                <a16:creationId xmlns:a16="http://schemas.microsoft.com/office/drawing/2014/main" id="{BA877F73-9208-4D66-A107-B3779677E718}"/>
              </a:ext>
            </a:extLst>
          </p:cNvPr>
          <p:cNvSpPr txBox="1"/>
          <p:nvPr/>
        </p:nvSpPr>
        <p:spPr>
          <a:xfrm>
            <a:off x="12509708" y="1486384"/>
            <a:ext cx="1061454" cy="461664"/>
          </a:xfrm>
          <a:prstGeom prst="rect">
            <a:avLst/>
          </a:prstGeom>
          <a:noFill/>
          <a:ln w="571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</a:rPr>
              <a:t>Loss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646" name="직사각형 645">
            <a:extLst>
              <a:ext uri="{FF2B5EF4-FFF2-40B4-BE49-F238E27FC236}">
                <a16:creationId xmlns:a16="http://schemas.microsoft.com/office/drawing/2014/main" id="{643192FC-6C43-4ADB-AEB5-B172A6CC903A}"/>
              </a:ext>
            </a:extLst>
          </p:cNvPr>
          <p:cNvSpPr/>
          <p:nvPr/>
        </p:nvSpPr>
        <p:spPr>
          <a:xfrm>
            <a:off x="10657976" y="491023"/>
            <a:ext cx="229341" cy="635507"/>
          </a:xfrm>
          <a:prstGeom prst="rect">
            <a:avLst/>
          </a:prstGeom>
          <a:solidFill>
            <a:schemeClr val="accent4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b="1" dirty="0">
              <a:solidFill>
                <a:schemeClr val="tx1"/>
              </a:solidFill>
            </a:endParaRPr>
          </a:p>
        </p:txBody>
      </p:sp>
      <p:cxnSp>
        <p:nvCxnSpPr>
          <p:cNvPr id="647" name="직선 화살표 연결선 646">
            <a:extLst>
              <a:ext uri="{FF2B5EF4-FFF2-40B4-BE49-F238E27FC236}">
                <a16:creationId xmlns:a16="http://schemas.microsoft.com/office/drawing/2014/main" id="{9082AF19-4BC0-412E-972B-8683D4D0DC23}"/>
              </a:ext>
            </a:extLst>
          </p:cNvPr>
          <p:cNvCxnSpPr>
            <a:cxnSpLocks/>
          </p:cNvCxnSpPr>
          <p:nvPr/>
        </p:nvCxnSpPr>
        <p:spPr>
          <a:xfrm>
            <a:off x="-1124387" y="2417132"/>
            <a:ext cx="15640487" cy="48238"/>
          </a:xfrm>
          <a:prstGeom prst="straightConnector1">
            <a:avLst/>
          </a:prstGeom>
          <a:ln w="571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8" name="TextBox 647">
            <a:extLst>
              <a:ext uri="{FF2B5EF4-FFF2-40B4-BE49-F238E27FC236}">
                <a16:creationId xmlns:a16="http://schemas.microsoft.com/office/drawing/2014/main" id="{C6C3E871-4F0B-48E4-AC38-6C45859C789A}"/>
              </a:ext>
            </a:extLst>
          </p:cNvPr>
          <p:cNvSpPr txBox="1"/>
          <p:nvPr/>
        </p:nvSpPr>
        <p:spPr>
          <a:xfrm>
            <a:off x="12747800" y="2551255"/>
            <a:ext cx="1061454" cy="523220"/>
          </a:xfrm>
          <a:prstGeom prst="rect">
            <a:avLst/>
          </a:prstGeom>
          <a:noFill/>
          <a:ln w="571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/>
              <a:t>Time</a:t>
            </a:r>
            <a:endParaRPr lang="ko-KR" altLang="en-US" sz="2800" b="1" dirty="0"/>
          </a:p>
        </p:txBody>
      </p:sp>
      <p:sp>
        <p:nvSpPr>
          <p:cNvPr id="651" name="직사각형 650">
            <a:extLst>
              <a:ext uri="{FF2B5EF4-FFF2-40B4-BE49-F238E27FC236}">
                <a16:creationId xmlns:a16="http://schemas.microsoft.com/office/drawing/2014/main" id="{E20B2599-0505-4B0F-AC21-1B8D9E83960E}"/>
              </a:ext>
            </a:extLst>
          </p:cNvPr>
          <p:cNvSpPr/>
          <p:nvPr/>
        </p:nvSpPr>
        <p:spPr>
          <a:xfrm>
            <a:off x="5093037" y="2986285"/>
            <a:ext cx="199427" cy="635887"/>
          </a:xfrm>
          <a:prstGeom prst="rect">
            <a:avLst/>
          </a:prstGeom>
          <a:solidFill>
            <a:schemeClr val="accent4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b="1" dirty="0">
              <a:solidFill>
                <a:schemeClr val="tx1"/>
              </a:solidFill>
            </a:endParaRPr>
          </a:p>
        </p:txBody>
      </p:sp>
      <p:grpSp>
        <p:nvGrpSpPr>
          <p:cNvPr id="98" name="그룹 97">
            <a:extLst>
              <a:ext uri="{FF2B5EF4-FFF2-40B4-BE49-F238E27FC236}">
                <a16:creationId xmlns:a16="http://schemas.microsoft.com/office/drawing/2014/main" id="{D3D5EFE0-CF64-472B-BFF4-D5A6C4443397}"/>
              </a:ext>
            </a:extLst>
          </p:cNvPr>
          <p:cNvGrpSpPr/>
          <p:nvPr/>
        </p:nvGrpSpPr>
        <p:grpSpPr>
          <a:xfrm>
            <a:off x="11463703" y="4101587"/>
            <a:ext cx="2674856" cy="523220"/>
            <a:chOff x="9572142" y="3157983"/>
            <a:chExt cx="1905170" cy="294906"/>
          </a:xfrm>
        </p:grpSpPr>
        <p:sp>
          <p:nvSpPr>
            <p:cNvPr id="650" name="직사각형 649">
              <a:extLst>
                <a:ext uri="{FF2B5EF4-FFF2-40B4-BE49-F238E27FC236}">
                  <a16:creationId xmlns:a16="http://schemas.microsoft.com/office/drawing/2014/main" id="{64BEB6B5-7E94-4F9D-BDB5-3E275A227FAF}"/>
                </a:ext>
              </a:extLst>
            </p:cNvPr>
            <p:cNvSpPr/>
            <p:nvPr/>
          </p:nvSpPr>
          <p:spPr>
            <a:xfrm>
              <a:off x="9572142" y="3212063"/>
              <a:ext cx="256411" cy="202909"/>
            </a:xfrm>
            <a:prstGeom prst="rect">
              <a:avLst/>
            </a:prstGeom>
            <a:solidFill>
              <a:schemeClr val="accent4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 b="1" dirty="0">
                <a:solidFill>
                  <a:schemeClr val="tx1"/>
                </a:solidFill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C06F5FEC-5655-4D61-9455-36754C13EAA4}"/>
                </a:ext>
              </a:extLst>
            </p:cNvPr>
            <p:cNvSpPr txBox="1"/>
            <p:nvPr/>
          </p:nvSpPr>
          <p:spPr>
            <a:xfrm>
              <a:off x="9861641" y="3157983"/>
              <a:ext cx="1615671" cy="294906"/>
            </a:xfrm>
            <a:prstGeom prst="rect">
              <a:avLst/>
            </a:prstGeom>
            <a:noFill/>
            <a:ln w="571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/>
                <a:t>Batch</a:t>
              </a:r>
              <a:endParaRPr lang="ko-KR" altLang="en-US" sz="3200" b="1" dirty="0"/>
            </a:p>
          </p:txBody>
        </p:sp>
      </p:grp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B2673849-FEA9-4426-9342-A5FD092361C0}"/>
              </a:ext>
            </a:extLst>
          </p:cNvPr>
          <p:cNvGrpSpPr/>
          <p:nvPr/>
        </p:nvGrpSpPr>
        <p:grpSpPr>
          <a:xfrm>
            <a:off x="11471318" y="3083592"/>
            <a:ext cx="2858637" cy="523220"/>
            <a:chOff x="9567665" y="3549759"/>
            <a:chExt cx="2116190" cy="294906"/>
          </a:xfrm>
        </p:grpSpPr>
        <p:sp>
          <p:nvSpPr>
            <p:cNvPr id="407" name="직사각형 406">
              <a:extLst>
                <a:ext uri="{FF2B5EF4-FFF2-40B4-BE49-F238E27FC236}">
                  <a16:creationId xmlns:a16="http://schemas.microsoft.com/office/drawing/2014/main" id="{6EE29195-B30D-4D2A-93F1-37C2F08DF5AA}"/>
                </a:ext>
              </a:extLst>
            </p:cNvPr>
            <p:cNvSpPr/>
            <p:nvPr/>
          </p:nvSpPr>
          <p:spPr>
            <a:xfrm>
              <a:off x="9567665" y="3606271"/>
              <a:ext cx="266501" cy="202909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 b="1" dirty="0">
                <a:solidFill>
                  <a:schemeClr val="tx1"/>
                </a:solidFill>
              </a:endParaRPr>
            </a:p>
          </p:txBody>
        </p:sp>
        <p:sp>
          <p:nvSpPr>
            <p:cNvPr id="654" name="TextBox 653">
              <a:extLst>
                <a:ext uri="{FF2B5EF4-FFF2-40B4-BE49-F238E27FC236}">
                  <a16:creationId xmlns:a16="http://schemas.microsoft.com/office/drawing/2014/main" id="{6742943B-C96E-4574-AC83-50F7AC7E7182}"/>
                </a:ext>
              </a:extLst>
            </p:cNvPr>
            <p:cNvSpPr txBox="1"/>
            <p:nvPr/>
          </p:nvSpPr>
          <p:spPr>
            <a:xfrm>
              <a:off x="9866662" y="3549759"/>
              <a:ext cx="1817193" cy="294906"/>
            </a:xfrm>
            <a:prstGeom prst="rect">
              <a:avLst/>
            </a:prstGeom>
            <a:noFill/>
            <a:ln w="571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>
                  <a:latin typeface="+mn-ea"/>
                </a:rPr>
                <a:t>Preprocessing</a:t>
              </a:r>
              <a:endParaRPr lang="ko-KR" altLang="en-US" sz="3200" b="1" dirty="0">
                <a:latin typeface="+mn-ea"/>
              </a:endParaRPr>
            </a:p>
          </p:txBody>
        </p:sp>
      </p:grpSp>
      <p:sp>
        <p:nvSpPr>
          <p:cNvPr id="652" name="직사각형 651">
            <a:extLst>
              <a:ext uri="{FF2B5EF4-FFF2-40B4-BE49-F238E27FC236}">
                <a16:creationId xmlns:a16="http://schemas.microsoft.com/office/drawing/2014/main" id="{302FE786-CB23-41C9-88AD-2B62817EC9B0}"/>
              </a:ext>
            </a:extLst>
          </p:cNvPr>
          <p:cNvSpPr/>
          <p:nvPr/>
        </p:nvSpPr>
        <p:spPr>
          <a:xfrm>
            <a:off x="11470536" y="4694401"/>
            <a:ext cx="359999" cy="360000"/>
          </a:xfrm>
          <a:prstGeom prst="rect">
            <a:avLst/>
          </a:prstGeom>
          <a:solidFill>
            <a:schemeClr val="accent2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b="1" dirty="0">
              <a:solidFill>
                <a:schemeClr val="tx1"/>
              </a:solidFill>
            </a:endParaRPr>
          </a:p>
        </p:txBody>
      </p:sp>
      <p:sp>
        <p:nvSpPr>
          <p:cNvPr id="656" name="TextBox 655">
            <a:extLst>
              <a:ext uri="{FF2B5EF4-FFF2-40B4-BE49-F238E27FC236}">
                <a16:creationId xmlns:a16="http://schemas.microsoft.com/office/drawing/2014/main" id="{F3D2EDF9-46C3-4CB2-8751-69935E028FE3}"/>
              </a:ext>
            </a:extLst>
          </p:cNvPr>
          <p:cNvSpPr txBox="1"/>
          <p:nvPr/>
        </p:nvSpPr>
        <p:spPr>
          <a:xfrm>
            <a:off x="11886058" y="4596362"/>
            <a:ext cx="2278625" cy="523220"/>
          </a:xfrm>
          <a:prstGeom prst="rect">
            <a:avLst/>
          </a:prstGeom>
          <a:noFill/>
          <a:ln w="57150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Model copy</a:t>
            </a:r>
            <a:endParaRPr lang="ko-KR" altLang="en-US" sz="2800" b="1" dirty="0"/>
          </a:p>
        </p:txBody>
      </p: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59A95299-2949-4264-BD6F-322AA590F7BE}"/>
              </a:ext>
            </a:extLst>
          </p:cNvPr>
          <p:cNvGrpSpPr/>
          <p:nvPr/>
        </p:nvGrpSpPr>
        <p:grpSpPr>
          <a:xfrm>
            <a:off x="11463703" y="3578367"/>
            <a:ext cx="2690785" cy="523220"/>
            <a:chOff x="9568052" y="4333122"/>
            <a:chExt cx="2006326" cy="294906"/>
          </a:xfrm>
        </p:grpSpPr>
        <p:sp>
          <p:nvSpPr>
            <p:cNvPr id="653" name="직사각형 652">
              <a:extLst>
                <a:ext uri="{FF2B5EF4-FFF2-40B4-BE49-F238E27FC236}">
                  <a16:creationId xmlns:a16="http://schemas.microsoft.com/office/drawing/2014/main" id="{582E50FF-D635-491B-A7CD-BC0A5DE1DEFE}"/>
                </a:ext>
              </a:extLst>
            </p:cNvPr>
            <p:cNvSpPr/>
            <p:nvPr/>
          </p:nvSpPr>
          <p:spPr>
            <a:xfrm>
              <a:off x="9568052" y="4395819"/>
              <a:ext cx="268426" cy="202909"/>
            </a:xfrm>
            <a:prstGeom prst="rect">
              <a:avLst/>
            </a:prstGeom>
            <a:solidFill>
              <a:srgbClr val="FFFF00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 b="1" dirty="0">
                <a:solidFill>
                  <a:schemeClr val="tx1"/>
                </a:solidFill>
              </a:endParaRPr>
            </a:p>
          </p:txBody>
        </p:sp>
        <p:sp>
          <p:nvSpPr>
            <p:cNvPr id="657" name="TextBox 656">
              <a:extLst>
                <a:ext uri="{FF2B5EF4-FFF2-40B4-BE49-F238E27FC236}">
                  <a16:creationId xmlns:a16="http://schemas.microsoft.com/office/drawing/2014/main" id="{65A9850F-225E-479C-ADE5-A5D494E3FBB6}"/>
                </a:ext>
              </a:extLst>
            </p:cNvPr>
            <p:cNvSpPr txBox="1"/>
            <p:nvPr/>
          </p:nvSpPr>
          <p:spPr>
            <a:xfrm>
              <a:off x="9874889" y="4333122"/>
              <a:ext cx="1699489" cy="294906"/>
            </a:xfrm>
            <a:prstGeom prst="rect">
              <a:avLst/>
            </a:prstGeom>
            <a:noFill/>
            <a:ln w="571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/>
                <a:t>Shuffle</a:t>
              </a:r>
              <a:endParaRPr lang="ko-KR" altLang="en-US" sz="2800" b="1" dirty="0"/>
            </a:p>
          </p:txBody>
        </p:sp>
      </p:grp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6D74EE2B-2452-4F2B-8D4B-CC5116F30F15}"/>
              </a:ext>
            </a:extLst>
          </p:cNvPr>
          <p:cNvCxnSpPr>
            <a:cxnSpLocks/>
          </p:cNvCxnSpPr>
          <p:nvPr/>
        </p:nvCxnSpPr>
        <p:spPr>
          <a:xfrm>
            <a:off x="4258199" y="1115978"/>
            <a:ext cx="1156" cy="309256"/>
          </a:xfrm>
          <a:prstGeom prst="line">
            <a:avLst/>
          </a:prstGeom>
          <a:ln w="57150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8" name="직선 연결선 657">
            <a:extLst>
              <a:ext uri="{FF2B5EF4-FFF2-40B4-BE49-F238E27FC236}">
                <a16:creationId xmlns:a16="http://schemas.microsoft.com/office/drawing/2014/main" id="{1B4462F3-CCF0-4ACE-9BFC-AF8F7C5C03A6}"/>
              </a:ext>
            </a:extLst>
          </p:cNvPr>
          <p:cNvCxnSpPr>
            <a:cxnSpLocks/>
          </p:cNvCxnSpPr>
          <p:nvPr/>
        </p:nvCxnSpPr>
        <p:spPr>
          <a:xfrm>
            <a:off x="4486159" y="1103641"/>
            <a:ext cx="1156" cy="309256"/>
          </a:xfrm>
          <a:prstGeom prst="line">
            <a:avLst/>
          </a:prstGeom>
          <a:ln w="57150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1" name="직선 연결선 660">
            <a:extLst>
              <a:ext uri="{FF2B5EF4-FFF2-40B4-BE49-F238E27FC236}">
                <a16:creationId xmlns:a16="http://schemas.microsoft.com/office/drawing/2014/main" id="{2EEDD5E1-48C1-4C1E-B5C5-B55C3BC9CE53}"/>
              </a:ext>
            </a:extLst>
          </p:cNvPr>
          <p:cNvCxnSpPr>
            <a:cxnSpLocks/>
          </p:cNvCxnSpPr>
          <p:nvPr/>
        </p:nvCxnSpPr>
        <p:spPr>
          <a:xfrm>
            <a:off x="10662488" y="1098412"/>
            <a:ext cx="1156" cy="309256"/>
          </a:xfrm>
          <a:prstGeom prst="line">
            <a:avLst/>
          </a:prstGeom>
          <a:ln w="57150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2" name="직선 연결선 661">
            <a:extLst>
              <a:ext uri="{FF2B5EF4-FFF2-40B4-BE49-F238E27FC236}">
                <a16:creationId xmlns:a16="http://schemas.microsoft.com/office/drawing/2014/main" id="{A4D5B261-8BC1-49A8-8B5C-5D23CA5D4E8E}"/>
              </a:ext>
            </a:extLst>
          </p:cNvPr>
          <p:cNvCxnSpPr>
            <a:cxnSpLocks/>
          </p:cNvCxnSpPr>
          <p:nvPr/>
        </p:nvCxnSpPr>
        <p:spPr>
          <a:xfrm>
            <a:off x="10884921" y="1097633"/>
            <a:ext cx="1156" cy="309256"/>
          </a:xfrm>
          <a:prstGeom prst="line">
            <a:avLst/>
          </a:prstGeom>
          <a:ln w="57150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3" name="직선 연결선 662">
            <a:extLst>
              <a:ext uri="{FF2B5EF4-FFF2-40B4-BE49-F238E27FC236}">
                <a16:creationId xmlns:a16="http://schemas.microsoft.com/office/drawing/2014/main" id="{80C68F28-FBBA-47D7-8EEE-CA39332D8DAA}"/>
              </a:ext>
            </a:extLst>
          </p:cNvPr>
          <p:cNvCxnSpPr>
            <a:cxnSpLocks/>
          </p:cNvCxnSpPr>
          <p:nvPr/>
        </p:nvCxnSpPr>
        <p:spPr>
          <a:xfrm>
            <a:off x="4280253" y="3588170"/>
            <a:ext cx="1156" cy="309256"/>
          </a:xfrm>
          <a:prstGeom prst="line">
            <a:avLst/>
          </a:prstGeom>
          <a:ln w="57150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4" name="직선 연결선 663">
            <a:extLst>
              <a:ext uri="{FF2B5EF4-FFF2-40B4-BE49-F238E27FC236}">
                <a16:creationId xmlns:a16="http://schemas.microsoft.com/office/drawing/2014/main" id="{82EFC454-A126-42CD-B8CB-63B36930A995}"/>
              </a:ext>
            </a:extLst>
          </p:cNvPr>
          <p:cNvCxnSpPr>
            <a:cxnSpLocks/>
          </p:cNvCxnSpPr>
          <p:nvPr/>
        </p:nvCxnSpPr>
        <p:spPr>
          <a:xfrm>
            <a:off x="4641154" y="3579650"/>
            <a:ext cx="1156" cy="309256"/>
          </a:xfrm>
          <a:prstGeom prst="line">
            <a:avLst/>
          </a:prstGeom>
          <a:ln w="57150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6" name="직선 연결선 665">
            <a:extLst>
              <a:ext uri="{FF2B5EF4-FFF2-40B4-BE49-F238E27FC236}">
                <a16:creationId xmlns:a16="http://schemas.microsoft.com/office/drawing/2014/main" id="{60F906CE-214C-432F-BD2A-6E2D934AE240}"/>
              </a:ext>
            </a:extLst>
          </p:cNvPr>
          <p:cNvCxnSpPr>
            <a:cxnSpLocks/>
          </p:cNvCxnSpPr>
          <p:nvPr/>
        </p:nvCxnSpPr>
        <p:spPr>
          <a:xfrm>
            <a:off x="8346821" y="3619072"/>
            <a:ext cx="3231" cy="1534472"/>
          </a:xfrm>
          <a:prstGeom prst="line">
            <a:avLst/>
          </a:prstGeom>
          <a:ln w="57150">
            <a:solidFill>
              <a:schemeClr val="tx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7" name="직선 연결선 666">
            <a:extLst>
              <a:ext uri="{FF2B5EF4-FFF2-40B4-BE49-F238E27FC236}">
                <a16:creationId xmlns:a16="http://schemas.microsoft.com/office/drawing/2014/main" id="{F0B9C73D-975F-4819-9F73-D812A25B11CD}"/>
              </a:ext>
            </a:extLst>
          </p:cNvPr>
          <p:cNvCxnSpPr>
            <a:cxnSpLocks/>
          </p:cNvCxnSpPr>
          <p:nvPr/>
        </p:nvCxnSpPr>
        <p:spPr>
          <a:xfrm flipH="1">
            <a:off x="8714404" y="3612685"/>
            <a:ext cx="2849" cy="272342"/>
          </a:xfrm>
          <a:prstGeom prst="line">
            <a:avLst/>
          </a:prstGeom>
          <a:ln w="57150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5A74E62C-4E56-4842-8F44-A78A2A4B242B}"/>
              </a:ext>
            </a:extLst>
          </p:cNvPr>
          <p:cNvCxnSpPr>
            <a:cxnSpLocks/>
          </p:cNvCxnSpPr>
          <p:nvPr/>
        </p:nvCxnSpPr>
        <p:spPr>
          <a:xfrm flipV="1">
            <a:off x="10598811" y="2465370"/>
            <a:ext cx="0" cy="2392882"/>
          </a:xfrm>
          <a:prstGeom prst="straightConnector1">
            <a:avLst/>
          </a:prstGeom>
          <a:ln w="57150">
            <a:solidFill>
              <a:schemeClr val="tx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3" name="직선 화살표 연결선 672">
            <a:extLst>
              <a:ext uri="{FF2B5EF4-FFF2-40B4-BE49-F238E27FC236}">
                <a16:creationId xmlns:a16="http://schemas.microsoft.com/office/drawing/2014/main" id="{3E8992F0-E3A2-4DEB-9002-2E43B5E00B88}"/>
              </a:ext>
            </a:extLst>
          </p:cNvPr>
          <p:cNvCxnSpPr>
            <a:cxnSpLocks/>
          </p:cNvCxnSpPr>
          <p:nvPr/>
        </p:nvCxnSpPr>
        <p:spPr>
          <a:xfrm>
            <a:off x="13445025" y="1999468"/>
            <a:ext cx="0" cy="447922"/>
          </a:xfrm>
          <a:prstGeom prst="straightConnector1">
            <a:avLst/>
          </a:prstGeom>
          <a:ln w="57150">
            <a:solidFill>
              <a:schemeClr val="tx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2A7B1D09-C0CC-4167-BA9F-4901DD49CE7D}"/>
              </a:ext>
            </a:extLst>
          </p:cNvPr>
          <p:cNvSpPr/>
          <p:nvPr/>
        </p:nvSpPr>
        <p:spPr>
          <a:xfrm>
            <a:off x="11467871" y="5219992"/>
            <a:ext cx="359999" cy="360000"/>
          </a:xfrm>
          <a:prstGeom prst="rect">
            <a:avLst/>
          </a:prstGeom>
          <a:solidFill>
            <a:schemeClr val="accent5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b="1" dirty="0">
              <a:solidFill>
                <a:schemeClr val="tx1"/>
              </a:solidFill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8B6F75BC-806A-4726-8B09-11454DCFA80B}"/>
              </a:ext>
            </a:extLst>
          </p:cNvPr>
          <p:cNvSpPr txBox="1"/>
          <p:nvPr/>
        </p:nvSpPr>
        <p:spPr>
          <a:xfrm>
            <a:off x="11870159" y="5152350"/>
            <a:ext cx="2631259" cy="523220"/>
          </a:xfrm>
          <a:prstGeom prst="rect">
            <a:avLst/>
          </a:prstGeom>
          <a:noFill/>
          <a:ln w="57150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Inference-Loss</a:t>
            </a:r>
            <a:endParaRPr lang="ko-KR" altLang="en-US" sz="3200" b="1" dirty="0"/>
          </a:p>
        </p:txBody>
      </p:sp>
      <p:cxnSp>
        <p:nvCxnSpPr>
          <p:cNvPr id="131" name="직선 화살표 연결선 130">
            <a:extLst>
              <a:ext uri="{FF2B5EF4-FFF2-40B4-BE49-F238E27FC236}">
                <a16:creationId xmlns:a16="http://schemas.microsoft.com/office/drawing/2014/main" id="{94E1B829-1212-457D-A4E4-D4EB7CDB251A}"/>
              </a:ext>
            </a:extLst>
          </p:cNvPr>
          <p:cNvCxnSpPr>
            <a:cxnSpLocks/>
          </p:cNvCxnSpPr>
          <p:nvPr/>
        </p:nvCxnSpPr>
        <p:spPr>
          <a:xfrm flipV="1">
            <a:off x="6503262" y="2465370"/>
            <a:ext cx="0" cy="2540790"/>
          </a:xfrm>
          <a:prstGeom prst="straightConnector1">
            <a:avLst/>
          </a:prstGeom>
          <a:ln w="57150">
            <a:solidFill>
              <a:schemeClr val="tx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41F34FFD-385E-4184-BDEA-AF500D227C2F}"/>
              </a:ext>
            </a:extLst>
          </p:cNvPr>
          <p:cNvCxnSpPr>
            <a:cxnSpLocks/>
          </p:cNvCxnSpPr>
          <p:nvPr/>
        </p:nvCxnSpPr>
        <p:spPr>
          <a:xfrm flipH="1">
            <a:off x="7037810" y="2035443"/>
            <a:ext cx="5123" cy="411947"/>
          </a:xfrm>
          <a:prstGeom prst="straightConnector1">
            <a:avLst/>
          </a:prstGeom>
          <a:ln w="57150">
            <a:solidFill>
              <a:schemeClr val="tx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9B6FE5D0-2277-4D83-98B3-AB8698652DB4}"/>
              </a:ext>
            </a:extLst>
          </p:cNvPr>
          <p:cNvSpPr txBox="1"/>
          <p:nvPr/>
        </p:nvSpPr>
        <p:spPr>
          <a:xfrm>
            <a:off x="-1124387" y="-120803"/>
            <a:ext cx="23122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Base pipeline</a:t>
            </a:r>
            <a:endParaRPr lang="ko-KR" altLang="en-US" sz="2800" b="1" dirty="0"/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1CE0DE94-9F08-45F5-AF04-ABBD6FF5FFC1}"/>
              </a:ext>
            </a:extLst>
          </p:cNvPr>
          <p:cNvSpPr txBox="1"/>
          <p:nvPr/>
        </p:nvSpPr>
        <p:spPr>
          <a:xfrm>
            <a:off x="-1124387" y="2403952"/>
            <a:ext cx="23122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err="1"/>
              <a:t>i.data</a:t>
            </a:r>
            <a:endParaRPr lang="ko-KR" altLang="en-US" sz="2800" b="1" dirty="0"/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4E6E39AB-5A0A-43EF-B8E6-388F2192C8A0}"/>
              </a:ext>
            </a:extLst>
          </p:cNvPr>
          <p:cNvSpPr/>
          <p:nvPr/>
        </p:nvSpPr>
        <p:spPr>
          <a:xfrm>
            <a:off x="7453501" y="479585"/>
            <a:ext cx="199427" cy="630399"/>
          </a:xfrm>
          <a:prstGeom prst="rect">
            <a:avLst/>
          </a:prstGeom>
          <a:solidFill>
            <a:schemeClr val="accent4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CFF1071E-2668-45B7-9242-5598FBEB3771}"/>
              </a:ext>
            </a:extLst>
          </p:cNvPr>
          <p:cNvSpPr/>
          <p:nvPr/>
        </p:nvSpPr>
        <p:spPr>
          <a:xfrm>
            <a:off x="7039745" y="479187"/>
            <a:ext cx="199427" cy="63079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3EB4ECE2-6CEA-4FD1-9471-2CC1C75EE209}"/>
              </a:ext>
            </a:extLst>
          </p:cNvPr>
          <p:cNvSpPr/>
          <p:nvPr/>
        </p:nvSpPr>
        <p:spPr>
          <a:xfrm>
            <a:off x="7248954" y="478037"/>
            <a:ext cx="199427" cy="631944"/>
          </a:xfrm>
          <a:prstGeom prst="rect">
            <a:avLst/>
          </a:prstGeom>
          <a:solidFill>
            <a:srgbClr val="FFFF00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b="1" dirty="0">
              <a:solidFill>
                <a:schemeClr val="tx1"/>
              </a:solidFill>
            </a:endParaRPr>
          </a:p>
        </p:txBody>
      </p:sp>
      <p:cxnSp>
        <p:nvCxnSpPr>
          <p:cNvPr id="104" name="직선 연결선 103">
            <a:extLst>
              <a:ext uri="{FF2B5EF4-FFF2-40B4-BE49-F238E27FC236}">
                <a16:creationId xmlns:a16="http://schemas.microsoft.com/office/drawing/2014/main" id="{73374093-7BDF-4CBE-AF20-89F88B719176}"/>
              </a:ext>
            </a:extLst>
          </p:cNvPr>
          <p:cNvCxnSpPr>
            <a:cxnSpLocks/>
          </p:cNvCxnSpPr>
          <p:nvPr/>
        </p:nvCxnSpPr>
        <p:spPr>
          <a:xfrm>
            <a:off x="7040545" y="1087563"/>
            <a:ext cx="1156" cy="309256"/>
          </a:xfrm>
          <a:prstGeom prst="line">
            <a:avLst/>
          </a:prstGeom>
          <a:ln w="57150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연결선 104">
            <a:extLst>
              <a:ext uri="{FF2B5EF4-FFF2-40B4-BE49-F238E27FC236}">
                <a16:creationId xmlns:a16="http://schemas.microsoft.com/office/drawing/2014/main" id="{A4480905-C132-4A57-836D-DADAC1EFC6AA}"/>
              </a:ext>
            </a:extLst>
          </p:cNvPr>
          <p:cNvCxnSpPr>
            <a:cxnSpLocks/>
          </p:cNvCxnSpPr>
          <p:nvPr/>
        </p:nvCxnSpPr>
        <p:spPr>
          <a:xfrm>
            <a:off x="7652851" y="1074879"/>
            <a:ext cx="1156" cy="309256"/>
          </a:xfrm>
          <a:prstGeom prst="line">
            <a:avLst/>
          </a:prstGeom>
          <a:ln w="57150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5125160D-FA67-4E35-920F-7C437F68063D}"/>
              </a:ext>
            </a:extLst>
          </p:cNvPr>
          <p:cNvSpPr/>
          <p:nvPr/>
        </p:nvSpPr>
        <p:spPr>
          <a:xfrm>
            <a:off x="1056442" y="476544"/>
            <a:ext cx="199427" cy="630399"/>
          </a:xfrm>
          <a:prstGeom prst="rect">
            <a:avLst/>
          </a:prstGeom>
          <a:solidFill>
            <a:schemeClr val="accent4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CABA0C2F-7189-4242-B969-345D844853AD}"/>
              </a:ext>
            </a:extLst>
          </p:cNvPr>
          <p:cNvSpPr/>
          <p:nvPr/>
        </p:nvSpPr>
        <p:spPr>
          <a:xfrm>
            <a:off x="642686" y="476146"/>
            <a:ext cx="199427" cy="63079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B73A58DB-CCCC-4324-AE9F-EAB29F7D6CF7}"/>
              </a:ext>
            </a:extLst>
          </p:cNvPr>
          <p:cNvSpPr/>
          <p:nvPr/>
        </p:nvSpPr>
        <p:spPr>
          <a:xfrm>
            <a:off x="851895" y="474996"/>
            <a:ext cx="199427" cy="631944"/>
          </a:xfrm>
          <a:prstGeom prst="rect">
            <a:avLst/>
          </a:prstGeom>
          <a:solidFill>
            <a:srgbClr val="FFFF00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b="1" dirty="0">
              <a:solidFill>
                <a:schemeClr val="tx1"/>
              </a:solidFill>
            </a:endParaRPr>
          </a:p>
        </p:txBody>
      </p:sp>
      <p:cxnSp>
        <p:nvCxnSpPr>
          <p:cNvPr id="110" name="직선 연결선 109">
            <a:extLst>
              <a:ext uri="{FF2B5EF4-FFF2-40B4-BE49-F238E27FC236}">
                <a16:creationId xmlns:a16="http://schemas.microsoft.com/office/drawing/2014/main" id="{69BA5348-8E06-4B95-94BC-DBF59E2D505A}"/>
              </a:ext>
            </a:extLst>
          </p:cNvPr>
          <p:cNvCxnSpPr>
            <a:cxnSpLocks/>
          </p:cNvCxnSpPr>
          <p:nvPr/>
        </p:nvCxnSpPr>
        <p:spPr>
          <a:xfrm>
            <a:off x="1255792" y="1071838"/>
            <a:ext cx="1156" cy="309256"/>
          </a:xfrm>
          <a:prstGeom prst="line">
            <a:avLst/>
          </a:prstGeom>
          <a:ln w="57150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5690DF7B-BA84-491D-97CB-F81CF168876F}"/>
              </a:ext>
            </a:extLst>
          </p:cNvPr>
          <p:cNvSpPr/>
          <p:nvPr/>
        </p:nvSpPr>
        <p:spPr>
          <a:xfrm>
            <a:off x="1056442" y="3011518"/>
            <a:ext cx="199427" cy="630399"/>
          </a:xfrm>
          <a:prstGeom prst="rect">
            <a:avLst/>
          </a:prstGeom>
          <a:solidFill>
            <a:schemeClr val="accent4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B99B8E4D-FD06-4AD1-9265-5BAB45724E29}"/>
              </a:ext>
            </a:extLst>
          </p:cNvPr>
          <p:cNvSpPr/>
          <p:nvPr/>
        </p:nvSpPr>
        <p:spPr>
          <a:xfrm>
            <a:off x="642686" y="3011120"/>
            <a:ext cx="199427" cy="63079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B33B4C04-E634-4FAD-B6F7-E34E8FED2A41}"/>
              </a:ext>
            </a:extLst>
          </p:cNvPr>
          <p:cNvSpPr/>
          <p:nvPr/>
        </p:nvSpPr>
        <p:spPr>
          <a:xfrm>
            <a:off x="851895" y="3009970"/>
            <a:ext cx="199427" cy="631944"/>
          </a:xfrm>
          <a:prstGeom prst="rect">
            <a:avLst/>
          </a:prstGeom>
          <a:solidFill>
            <a:srgbClr val="FFFF00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b="1" dirty="0">
              <a:solidFill>
                <a:schemeClr val="tx1"/>
              </a:solidFill>
            </a:endParaRPr>
          </a:p>
        </p:txBody>
      </p:sp>
      <p:cxnSp>
        <p:nvCxnSpPr>
          <p:cNvPr id="115" name="직선 연결선 114">
            <a:extLst>
              <a:ext uri="{FF2B5EF4-FFF2-40B4-BE49-F238E27FC236}">
                <a16:creationId xmlns:a16="http://schemas.microsoft.com/office/drawing/2014/main" id="{74F359C9-A9D1-45C9-B35B-CCB867B5D321}"/>
              </a:ext>
            </a:extLst>
          </p:cNvPr>
          <p:cNvCxnSpPr>
            <a:cxnSpLocks/>
          </p:cNvCxnSpPr>
          <p:nvPr/>
        </p:nvCxnSpPr>
        <p:spPr>
          <a:xfrm>
            <a:off x="1255792" y="3606812"/>
            <a:ext cx="1156" cy="309256"/>
          </a:xfrm>
          <a:prstGeom prst="line">
            <a:avLst/>
          </a:prstGeom>
          <a:ln w="57150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연결선 115">
            <a:extLst>
              <a:ext uri="{FF2B5EF4-FFF2-40B4-BE49-F238E27FC236}">
                <a16:creationId xmlns:a16="http://schemas.microsoft.com/office/drawing/2014/main" id="{B6688046-A382-4442-ADDB-05561153B091}"/>
              </a:ext>
            </a:extLst>
          </p:cNvPr>
          <p:cNvCxnSpPr>
            <a:cxnSpLocks/>
          </p:cNvCxnSpPr>
          <p:nvPr/>
        </p:nvCxnSpPr>
        <p:spPr>
          <a:xfrm flipH="1">
            <a:off x="5280078" y="3575771"/>
            <a:ext cx="13189" cy="1576579"/>
          </a:xfrm>
          <a:prstGeom prst="line">
            <a:avLst/>
          </a:prstGeom>
          <a:ln w="57150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D9D22006-E501-470A-B3FB-92CD5E9F2EE8}"/>
              </a:ext>
            </a:extLst>
          </p:cNvPr>
          <p:cNvSpPr/>
          <p:nvPr/>
        </p:nvSpPr>
        <p:spPr>
          <a:xfrm>
            <a:off x="5980881" y="3868772"/>
            <a:ext cx="261611" cy="307437"/>
          </a:xfrm>
          <a:prstGeom prst="rect">
            <a:avLst/>
          </a:prstGeom>
          <a:solidFill>
            <a:schemeClr val="accent6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92A6853B-C1C3-4830-B9F5-6354548F6821}"/>
              </a:ext>
            </a:extLst>
          </p:cNvPr>
          <p:cNvSpPr/>
          <p:nvPr/>
        </p:nvSpPr>
        <p:spPr>
          <a:xfrm>
            <a:off x="6058676" y="4177817"/>
            <a:ext cx="261611" cy="307437"/>
          </a:xfrm>
          <a:prstGeom prst="rect">
            <a:avLst/>
          </a:prstGeom>
          <a:solidFill>
            <a:schemeClr val="accent6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DB2DA638-6225-49BA-BD8A-F9774A9146F6}"/>
              </a:ext>
            </a:extLst>
          </p:cNvPr>
          <p:cNvSpPr/>
          <p:nvPr/>
        </p:nvSpPr>
        <p:spPr>
          <a:xfrm>
            <a:off x="6163451" y="4487380"/>
            <a:ext cx="261611" cy="307437"/>
          </a:xfrm>
          <a:prstGeom prst="rect">
            <a:avLst/>
          </a:prstGeom>
          <a:solidFill>
            <a:schemeClr val="accent6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3D9433DA-4437-4B48-9D6D-2E3F44D84924}"/>
              </a:ext>
            </a:extLst>
          </p:cNvPr>
          <p:cNvSpPr/>
          <p:nvPr/>
        </p:nvSpPr>
        <p:spPr>
          <a:xfrm>
            <a:off x="6242032" y="4800979"/>
            <a:ext cx="261611" cy="298638"/>
          </a:xfrm>
          <a:prstGeom prst="rect">
            <a:avLst/>
          </a:prstGeom>
          <a:solidFill>
            <a:schemeClr val="accent6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06D1728B-80CE-4015-B366-D0CEB82C801E}"/>
              </a:ext>
            </a:extLst>
          </p:cNvPr>
          <p:cNvSpPr/>
          <p:nvPr/>
        </p:nvSpPr>
        <p:spPr>
          <a:xfrm>
            <a:off x="10076049" y="3879530"/>
            <a:ext cx="261611" cy="307437"/>
          </a:xfrm>
          <a:prstGeom prst="rect">
            <a:avLst/>
          </a:prstGeom>
          <a:solidFill>
            <a:schemeClr val="accent6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4661E03A-FA25-40C3-BAB6-FA90B177761C}"/>
              </a:ext>
            </a:extLst>
          </p:cNvPr>
          <p:cNvSpPr/>
          <p:nvPr/>
        </p:nvSpPr>
        <p:spPr>
          <a:xfrm>
            <a:off x="10153844" y="4188575"/>
            <a:ext cx="261611" cy="307437"/>
          </a:xfrm>
          <a:prstGeom prst="rect">
            <a:avLst/>
          </a:prstGeom>
          <a:solidFill>
            <a:schemeClr val="accent6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923A963B-F960-4377-BC04-1EE16916183D}"/>
              </a:ext>
            </a:extLst>
          </p:cNvPr>
          <p:cNvSpPr/>
          <p:nvPr/>
        </p:nvSpPr>
        <p:spPr>
          <a:xfrm>
            <a:off x="10258619" y="4498138"/>
            <a:ext cx="261611" cy="307437"/>
          </a:xfrm>
          <a:prstGeom prst="rect">
            <a:avLst/>
          </a:prstGeom>
          <a:solidFill>
            <a:schemeClr val="accent6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A8F831D5-FB57-438A-B8F4-24F27A4DAD05}"/>
              </a:ext>
            </a:extLst>
          </p:cNvPr>
          <p:cNvSpPr/>
          <p:nvPr/>
        </p:nvSpPr>
        <p:spPr>
          <a:xfrm>
            <a:off x="10337200" y="4811737"/>
            <a:ext cx="261611" cy="298638"/>
          </a:xfrm>
          <a:prstGeom prst="rect">
            <a:avLst/>
          </a:prstGeom>
          <a:solidFill>
            <a:schemeClr val="accent6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C5C7AB07-7C48-4FD9-808A-201797A4A1E2}"/>
              </a:ext>
            </a:extLst>
          </p:cNvPr>
          <p:cNvSpPr/>
          <p:nvPr/>
        </p:nvSpPr>
        <p:spPr>
          <a:xfrm>
            <a:off x="11467871" y="5741888"/>
            <a:ext cx="359999" cy="360000"/>
          </a:xfrm>
          <a:prstGeom prst="rect">
            <a:avLst/>
          </a:prstGeom>
          <a:solidFill>
            <a:schemeClr val="accent5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b="1" dirty="0">
              <a:solidFill>
                <a:schemeClr val="tx1"/>
              </a:solidFill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4DF556A1-BF07-455D-B16E-8C9E975FCDA7}"/>
              </a:ext>
            </a:extLst>
          </p:cNvPr>
          <p:cNvSpPr txBox="1"/>
          <p:nvPr/>
        </p:nvSpPr>
        <p:spPr>
          <a:xfrm>
            <a:off x="11870159" y="5674246"/>
            <a:ext cx="2631259" cy="523220"/>
          </a:xfrm>
          <a:prstGeom prst="rect">
            <a:avLst/>
          </a:prstGeom>
          <a:noFill/>
          <a:ln w="57150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Inference-Loss</a:t>
            </a:r>
            <a:endParaRPr lang="ko-KR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10140680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56A84E5-E44F-49B5-B769-49AD770D82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Python</a:t>
            </a:r>
            <a:r>
              <a:rPr lang="ko-KR" altLang="en-US" dirty="0"/>
              <a:t> </a:t>
            </a:r>
            <a:r>
              <a:rPr lang="en-US" altLang="ko-KR" dirty="0"/>
              <a:t>3.8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en-US" altLang="ko-KR" dirty="0" err="1"/>
              <a:t>ThreadPool</a:t>
            </a:r>
            <a:r>
              <a:rPr lang="en-US" altLang="ko-KR" dirty="0"/>
              <a:t> Executor  lib </a:t>
            </a:r>
            <a:r>
              <a:rPr lang="ko-KR" altLang="en-US" dirty="0"/>
              <a:t>사용 </a:t>
            </a:r>
            <a:endParaRPr lang="en-US" altLang="ko-KR" dirty="0"/>
          </a:p>
          <a:p>
            <a:r>
              <a:rPr lang="ko-KR" altLang="en-US" dirty="0"/>
              <a:t>사용자가 지정한 스레드 개수만큼 </a:t>
            </a:r>
            <a:r>
              <a:rPr lang="ko-KR" altLang="en-US" dirty="0" err="1"/>
              <a:t>셔플링</a:t>
            </a:r>
            <a:r>
              <a:rPr lang="ko-KR" altLang="en-US" dirty="0"/>
              <a:t> 스레드 생성</a:t>
            </a:r>
            <a:r>
              <a:rPr lang="en-US" altLang="ko-KR" dirty="0"/>
              <a:t>, </a:t>
            </a:r>
            <a:r>
              <a:rPr lang="ko-KR" altLang="en-US" dirty="0"/>
              <a:t>입력 </a:t>
            </a:r>
            <a:r>
              <a:rPr lang="ko-KR" altLang="en-US" dirty="0" err="1"/>
              <a:t>시드값</a:t>
            </a:r>
            <a:r>
              <a:rPr lang="ko-KR" altLang="en-US" dirty="0"/>
              <a:t>  </a:t>
            </a:r>
            <a:r>
              <a:rPr lang="ko-KR" altLang="en-US" dirty="0" err="1"/>
              <a:t>셔플반영</a:t>
            </a:r>
            <a:endParaRPr lang="en-US" altLang="ko-KR" dirty="0"/>
          </a:p>
          <a:p>
            <a:r>
              <a:rPr lang="ko-KR" altLang="en-US" dirty="0"/>
              <a:t>입력데이터를 분할하여 각 스레드에 분배</a:t>
            </a:r>
            <a:endParaRPr lang="en-US" altLang="ko-KR" dirty="0"/>
          </a:p>
          <a:p>
            <a:r>
              <a:rPr lang="ko-KR" altLang="en-US" dirty="0"/>
              <a:t>각 스레드는 </a:t>
            </a:r>
            <a:r>
              <a:rPr lang="ko-KR" altLang="en-US" dirty="0" err="1"/>
              <a:t>분배받은</a:t>
            </a:r>
            <a:r>
              <a:rPr lang="ko-KR" altLang="en-US" dirty="0"/>
              <a:t> 데이터를 병렬 </a:t>
            </a:r>
            <a:r>
              <a:rPr lang="ko-KR" altLang="en-US" dirty="0" err="1"/>
              <a:t>셔플링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 err="1"/>
              <a:t>셔플된</a:t>
            </a:r>
            <a:r>
              <a:rPr lang="ko-KR" altLang="en-US" dirty="0"/>
              <a:t> 각 데이터를 하나로 병합 </a:t>
            </a: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648225B-1CB1-42A8-A96A-3C5E3D53C0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9</a:t>
            </a:fld>
            <a:endParaRPr lang="ko-KR" alt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618D62C4-1907-4AD0-B8AD-3F5319081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0" y="165629"/>
            <a:ext cx="11757660" cy="700498"/>
          </a:xfrm>
        </p:spPr>
        <p:txBody>
          <a:bodyPr/>
          <a:lstStyle/>
          <a:p>
            <a:r>
              <a:rPr lang="ko-KR" altLang="en-US" dirty="0">
                <a:solidFill>
                  <a:srgbClr val="4472C4"/>
                </a:solidFill>
                <a:latin typeface="lato"/>
                <a:ea typeface="+mn-ea"/>
              </a:rPr>
              <a:t>구현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2827851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648225B-1CB1-42A8-A96A-3C5E3D53C0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90</a:t>
            </a:fld>
            <a:endParaRPr lang="ko-KR" altLang="en-US" dirty="0"/>
          </a:p>
        </p:txBody>
      </p:sp>
      <p:sp>
        <p:nvSpPr>
          <p:cNvPr id="117" name="제목 1">
            <a:extLst>
              <a:ext uri="{FF2B5EF4-FFF2-40B4-BE49-F238E27FC236}">
                <a16:creationId xmlns:a16="http://schemas.microsoft.com/office/drawing/2014/main" id="{87043F9B-EACB-451F-80FA-78C63B8B1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0" y="165629"/>
            <a:ext cx="11757660" cy="700498"/>
          </a:xfrm>
        </p:spPr>
        <p:txBody>
          <a:bodyPr/>
          <a:lstStyle/>
          <a:p>
            <a:r>
              <a:rPr lang="en-US" altLang="ko-KR" dirty="0" err="1"/>
              <a:t>d.Batch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698A169-EBA6-4A81-91F3-DF325ADE296A}"/>
              </a:ext>
            </a:extLst>
          </p:cNvPr>
          <p:cNvSpPr txBox="1"/>
          <p:nvPr/>
        </p:nvSpPr>
        <p:spPr>
          <a:xfrm>
            <a:off x="3355917" y="365731"/>
            <a:ext cx="23839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/>
              <a:t>Shuffle parted train data</a:t>
            </a:r>
          </a:p>
        </p:txBody>
      </p:sp>
      <p:pic>
        <p:nvPicPr>
          <p:cNvPr id="876" name="그림 875">
            <a:extLst>
              <a:ext uri="{FF2B5EF4-FFF2-40B4-BE49-F238E27FC236}">
                <a16:creationId xmlns:a16="http://schemas.microsoft.com/office/drawing/2014/main" id="{879660BD-EFCE-461B-8F5C-CF82164419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386" y="1658470"/>
            <a:ext cx="11757659" cy="3431939"/>
          </a:xfrm>
          <a:prstGeom prst="rect">
            <a:avLst/>
          </a:prstGeom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55F8975-E998-419B-8CFD-A4148140BBCA}"/>
              </a:ext>
            </a:extLst>
          </p:cNvPr>
          <p:cNvCxnSpPr/>
          <p:nvPr/>
        </p:nvCxnSpPr>
        <p:spPr>
          <a:xfrm>
            <a:off x="3905250" y="2184400"/>
            <a:ext cx="349885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3CA0AC7C-0002-4F63-9AF2-709DB8F38F59}"/>
              </a:ext>
            </a:extLst>
          </p:cNvPr>
          <p:cNvSpPr txBox="1"/>
          <p:nvPr/>
        </p:nvSpPr>
        <p:spPr>
          <a:xfrm>
            <a:off x="3860800" y="1867450"/>
            <a:ext cx="23535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FF0000"/>
                </a:solidFill>
              </a:rPr>
              <a:t>Average training GPU util : 98%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F23622D8-6444-44D6-8069-6DD6A3186D30}"/>
              </a:ext>
            </a:extLst>
          </p:cNvPr>
          <p:cNvCxnSpPr>
            <a:cxnSpLocks/>
          </p:cNvCxnSpPr>
          <p:nvPr/>
        </p:nvCxnSpPr>
        <p:spPr>
          <a:xfrm>
            <a:off x="4622800" y="2203450"/>
            <a:ext cx="0" cy="952500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직선 연결선 213">
            <a:extLst>
              <a:ext uri="{FF2B5EF4-FFF2-40B4-BE49-F238E27FC236}">
                <a16:creationId xmlns:a16="http://schemas.microsoft.com/office/drawing/2014/main" id="{35622EB8-8A32-495C-8D91-A0E229E52107}"/>
              </a:ext>
            </a:extLst>
          </p:cNvPr>
          <p:cNvCxnSpPr/>
          <p:nvPr/>
        </p:nvCxnSpPr>
        <p:spPr>
          <a:xfrm>
            <a:off x="3929334" y="4000500"/>
            <a:ext cx="349885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" name="TextBox 214">
            <a:extLst>
              <a:ext uri="{FF2B5EF4-FFF2-40B4-BE49-F238E27FC236}">
                <a16:creationId xmlns:a16="http://schemas.microsoft.com/office/drawing/2014/main" id="{7A13D39F-529A-4AB5-9B85-B73C869213A5}"/>
              </a:ext>
            </a:extLst>
          </p:cNvPr>
          <p:cNvSpPr txBox="1"/>
          <p:nvPr/>
        </p:nvSpPr>
        <p:spPr>
          <a:xfrm>
            <a:off x="3854450" y="3723501"/>
            <a:ext cx="23535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FF0000"/>
                </a:solidFill>
              </a:rPr>
              <a:t>Average training GPU util : 87%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cxnSp>
        <p:nvCxnSpPr>
          <p:cNvPr id="216" name="직선 화살표 연결선 215">
            <a:extLst>
              <a:ext uri="{FF2B5EF4-FFF2-40B4-BE49-F238E27FC236}">
                <a16:creationId xmlns:a16="http://schemas.microsoft.com/office/drawing/2014/main" id="{BF148EB0-9245-4E99-B8F2-E10D582D9E76}"/>
              </a:ext>
            </a:extLst>
          </p:cNvPr>
          <p:cNvCxnSpPr>
            <a:cxnSpLocks/>
          </p:cNvCxnSpPr>
          <p:nvPr/>
        </p:nvCxnSpPr>
        <p:spPr>
          <a:xfrm>
            <a:off x="4634184" y="4070350"/>
            <a:ext cx="0" cy="876300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직선 화살표 연결선 217">
            <a:extLst>
              <a:ext uri="{FF2B5EF4-FFF2-40B4-BE49-F238E27FC236}">
                <a16:creationId xmlns:a16="http://schemas.microsoft.com/office/drawing/2014/main" id="{BD430F34-C1D7-4C85-8EE9-E9933ED03A68}"/>
              </a:ext>
            </a:extLst>
          </p:cNvPr>
          <p:cNvCxnSpPr>
            <a:cxnSpLocks/>
          </p:cNvCxnSpPr>
          <p:nvPr/>
        </p:nvCxnSpPr>
        <p:spPr>
          <a:xfrm>
            <a:off x="6877050" y="4563359"/>
            <a:ext cx="654050" cy="2291"/>
          </a:xfrm>
          <a:prstGeom prst="straightConnector1">
            <a:avLst/>
          </a:prstGeom>
          <a:ln w="190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직선 화살표 연결선 233">
            <a:extLst>
              <a:ext uri="{FF2B5EF4-FFF2-40B4-BE49-F238E27FC236}">
                <a16:creationId xmlns:a16="http://schemas.microsoft.com/office/drawing/2014/main" id="{80DB2004-4DE6-49C1-910C-B4E5E0398E17}"/>
              </a:ext>
            </a:extLst>
          </p:cNvPr>
          <p:cNvCxnSpPr>
            <a:cxnSpLocks/>
          </p:cNvCxnSpPr>
          <p:nvPr/>
        </p:nvCxnSpPr>
        <p:spPr>
          <a:xfrm>
            <a:off x="7575550" y="4766559"/>
            <a:ext cx="254000" cy="0"/>
          </a:xfrm>
          <a:prstGeom prst="straightConnector1">
            <a:avLst/>
          </a:prstGeom>
          <a:ln w="190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5" name="TextBox 234">
            <a:extLst>
              <a:ext uri="{FF2B5EF4-FFF2-40B4-BE49-F238E27FC236}">
                <a16:creationId xmlns:a16="http://schemas.microsoft.com/office/drawing/2014/main" id="{DD79ED7E-562E-4296-BD54-EBB3AB8A08A9}"/>
              </a:ext>
            </a:extLst>
          </p:cNvPr>
          <p:cNvSpPr txBox="1"/>
          <p:nvPr/>
        </p:nvSpPr>
        <p:spPr>
          <a:xfrm>
            <a:off x="6709971" y="4296071"/>
            <a:ext cx="99257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b="1" dirty="0">
                <a:solidFill>
                  <a:srgbClr val="FF0000"/>
                </a:solidFill>
              </a:rPr>
              <a:t>Test (batch=32)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242" name="TextBox 241">
            <a:extLst>
              <a:ext uri="{FF2B5EF4-FFF2-40B4-BE49-F238E27FC236}">
                <a16:creationId xmlns:a16="http://schemas.microsoft.com/office/drawing/2014/main" id="{95726C68-C2A2-4DD9-8A6C-A63A48BEE1E7}"/>
              </a:ext>
            </a:extLst>
          </p:cNvPr>
          <p:cNvSpPr txBox="1"/>
          <p:nvPr/>
        </p:nvSpPr>
        <p:spPr>
          <a:xfrm>
            <a:off x="7497205" y="4515926"/>
            <a:ext cx="47000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b="1" dirty="0">
                <a:solidFill>
                  <a:srgbClr val="FF0000"/>
                </a:solidFill>
              </a:rPr>
              <a:t>Idle?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cxnSp>
        <p:nvCxnSpPr>
          <p:cNvPr id="244" name="직선 화살표 연결선 243">
            <a:extLst>
              <a:ext uri="{FF2B5EF4-FFF2-40B4-BE49-F238E27FC236}">
                <a16:creationId xmlns:a16="http://schemas.microsoft.com/office/drawing/2014/main" id="{E514C153-2B92-4DF4-9FA5-713027DA71FD}"/>
              </a:ext>
            </a:extLst>
          </p:cNvPr>
          <p:cNvCxnSpPr>
            <a:cxnSpLocks/>
          </p:cNvCxnSpPr>
          <p:nvPr/>
        </p:nvCxnSpPr>
        <p:spPr>
          <a:xfrm>
            <a:off x="6934200" y="2766309"/>
            <a:ext cx="400050" cy="0"/>
          </a:xfrm>
          <a:prstGeom prst="straightConnector1">
            <a:avLst/>
          </a:prstGeom>
          <a:ln w="190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7" name="TextBox 246">
            <a:extLst>
              <a:ext uri="{FF2B5EF4-FFF2-40B4-BE49-F238E27FC236}">
                <a16:creationId xmlns:a16="http://schemas.microsoft.com/office/drawing/2014/main" id="{4D2E06EA-156E-4B2F-801E-030D0FBD842B}"/>
              </a:ext>
            </a:extLst>
          </p:cNvPr>
          <p:cNvSpPr txBox="1"/>
          <p:nvPr/>
        </p:nvSpPr>
        <p:spPr>
          <a:xfrm>
            <a:off x="6735371" y="2505987"/>
            <a:ext cx="104547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b="1" dirty="0">
                <a:solidFill>
                  <a:srgbClr val="FF0000"/>
                </a:solidFill>
              </a:rPr>
              <a:t>Test? (batch=32)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248" name="TextBox 247">
            <a:extLst>
              <a:ext uri="{FF2B5EF4-FFF2-40B4-BE49-F238E27FC236}">
                <a16:creationId xmlns:a16="http://schemas.microsoft.com/office/drawing/2014/main" id="{B8B423FA-0D35-44A3-A819-B82FFE381F89}"/>
              </a:ext>
            </a:extLst>
          </p:cNvPr>
          <p:cNvSpPr txBox="1"/>
          <p:nvPr/>
        </p:nvSpPr>
        <p:spPr>
          <a:xfrm>
            <a:off x="10159009" y="2163526"/>
            <a:ext cx="48923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b="1" dirty="0">
                <a:solidFill>
                  <a:srgbClr val="FF0000"/>
                </a:solidFill>
              </a:rPr>
              <a:t>Test? 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cxnSp>
        <p:nvCxnSpPr>
          <p:cNvPr id="249" name="직선 화살표 연결선 248">
            <a:extLst>
              <a:ext uri="{FF2B5EF4-FFF2-40B4-BE49-F238E27FC236}">
                <a16:creationId xmlns:a16="http://schemas.microsoft.com/office/drawing/2014/main" id="{EABDCBB5-CB3C-4C37-9CE0-31E7964A970A}"/>
              </a:ext>
            </a:extLst>
          </p:cNvPr>
          <p:cNvCxnSpPr>
            <a:cxnSpLocks/>
          </p:cNvCxnSpPr>
          <p:nvPr/>
        </p:nvCxnSpPr>
        <p:spPr>
          <a:xfrm>
            <a:off x="10254403" y="2398390"/>
            <a:ext cx="229447" cy="1910"/>
          </a:xfrm>
          <a:prstGeom prst="straightConnector1">
            <a:avLst/>
          </a:prstGeom>
          <a:ln w="190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직선 화살표 연결선 249">
            <a:extLst>
              <a:ext uri="{FF2B5EF4-FFF2-40B4-BE49-F238E27FC236}">
                <a16:creationId xmlns:a16="http://schemas.microsoft.com/office/drawing/2014/main" id="{FD4809E7-0F47-438D-8AA8-0D36408A0D38}"/>
              </a:ext>
            </a:extLst>
          </p:cNvPr>
          <p:cNvCxnSpPr>
            <a:cxnSpLocks/>
          </p:cNvCxnSpPr>
          <p:nvPr/>
        </p:nvCxnSpPr>
        <p:spPr>
          <a:xfrm>
            <a:off x="10546222" y="3047340"/>
            <a:ext cx="229447" cy="1910"/>
          </a:xfrm>
          <a:prstGeom prst="straightConnector1">
            <a:avLst/>
          </a:prstGeom>
          <a:ln w="190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1" name="TextBox 250">
            <a:extLst>
              <a:ext uri="{FF2B5EF4-FFF2-40B4-BE49-F238E27FC236}">
                <a16:creationId xmlns:a16="http://schemas.microsoft.com/office/drawing/2014/main" id="{673598BA-469B-45E6-BAB5-80CB496C2B64}"/>
              </a:ext>
            </a:extLst>
          </p:cNvPr>
          <p:cNvSpPr txBox="1"/>
          <p:nvPr/>
        </p:nvSpPr>
        <p:spPr>
          <a:xfrm>
            <a:off x="10460073" y="2772659"/>
            <a:ext cx="48122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b="1" dirty="0">
                <a:solidFill>
                  <a:srgbClr val="FF0000"/>
                </a:solidFill>
              </a:rPr>
              <a:t>Idle?</a:t>
            </a:r>
            <a:endParaRPr lang="ko-KR" altLang="en-US" sz="1050" b="1" dirty="0">
              <a:solidFill>
                <a:srgbClr val="FF0000"/>
              </a:solidFill>
            </a:endParaRPr>
          </a:p>
        </p:txBody>
      </p:sp>
      <p:cxnSp>
        <p:nvCxnSpPr>
          <p:cNvPr id="252" name="직선 화살표 연결선 251">
            <a:extLst>
              <a:ext uri="{FF2B5EF4-FFF2-40B4-BE49-F238E27FC236}">
                <a16:creationId xmlns:a16="http://schemas.microsoft.com/office/drawing/2014/main" id="{D5C8DEBD-8CB1-4937-A3FD-8B7194E05F5F}"/>
              </a:ext>
            </a:extLst>
          </p:cNvPr>
          <p:cNvCxnSpPr>
            <a:cxnSpLocks/>
          </p:cNvCxnSpPr>
          <p:nvPr/>
        </p:nvCxnSpPr>
        <p:spPr>
          <a:xfrm>
            <a:off x="7284140" y="3029641"/>
            <a:ext cx="229447" cy="1910"/>
          </a:xfrm>
          <a:prstGeom prst="straightConnector1">
            <a:avLst/>
          </a:prstGeom>
          <a:ln w="190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5" name="TextBox 254">
            <a:extLst>
              <a:ext uri="{FF2B5EF4-FFF2-40B4-BE49-F238E27FC236}">
                <a16:creationId xmlns:a16="http://schemas.microsoft.com/office/drawing/2014/main" id="{9E8A9A5A-EEA7-4480-AF01-6D4B6BEF5265}"/>
              </a:ext>
            </a:extLst>
          </p:cNvPr>
          <p:cNvSpPr txBox="1"/>
          <p:nvPr/>
        </p:nvSpPr>
        <p:spPr>
          <a:xfrm>
            <a:off x="7197991" y="2754960"/>
            <a:ext cx="48122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b="1" dirty="0">
                <a:solidFill>
                  <a:srgbClr val="FF0000"/>
                </a:solidFill>
              </a:rPr>
              <a:t>Idle?</a:t>
            </a:r>
            <a:endParaRPr lang="ko-KR" altLang="en-US" sz="105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211092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ED40A4-0104-42A4-8AE2-D774F4DDA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7AA2DD3-97B9-451B-816C-1AEB7DC418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91</a:t>
            </a:fld>
            <a:endParaRPr lang="ko-KR" altLang="en-US" dirty="0"/>
          </a:p>
        </p:txBody>
      </p:sp>
      <p:graphicFrame>
        <p:nvGraphicFramePr>
          <p:cNvPr id="8" name="차트 7">
            <a:extLst>
              <a:ext uri="{FF2B5EF4-FFF2-40B4-BE49-F238E27FC236}">
                <a16:creationId xmlns:a16="http://schemas.microsoft.com/office/drawing/2014/main" id="{57B223E1-62FE-4BDD-9603-C40EB75F829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75806938"/>
              </p:ext>
            </p:extLst>
          </p:nvPr>
        </p:nvGraphicFramePr>
        <p:xfrm>
          <a:off x="1577398" y="1818950"/>
          <a:ext cx="9014343" cy="22460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9" name="차트 8">
            <a:extLst>
              <a:ext uri="{FF2B5EF4-FFF2-40B4-BE49-F238E27FC236}">
                <a16:creationId xmlns:a16="http://schemas.microsoft.com/office/drawing/2014/main" id="{13798F0B-D18A-4D64-9FD0-F9DBC257A28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8899777"/>
              </p:ext>
            </p:extLst>
          </p:nvPr>
        </p:nvGraphicFramePr>
        <p:xfrm>
          <a:off x="1165072" y="3894815"/>
          <a:ext cx="9281948" cy="22460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419547898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648225B-1CB1-42A8-A96A-3C5E3D53C0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92</a:t>
            </a:fld>
            <a:endParaRPr lang="ko-KR" altLang="en-US" dirty="0"/>
          </a:p>
        </p:txBody>
      </p:sp>
      <p:sp>
        <p:nvSpPr>
          <p:cNvPr id="117" name="제목 1">
            <a:extLst>
              <a:ext uri="{FF2B5EF4-FFF2-40B4-BE49-F238E27FC236}">
                <a16:creationId xmlns:a16="http://schemas.microsoft.com/office/drawing/2014/main" id="{87043F9B-EACB-451F-80FA-78C63B8B1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0" y="165629"/>
            <a:ext cx="11757660" cy="700498"/>
          </a:xfrm>
        </p:spPr>
        <p:txBody>
          <a:bodyPr/>
          <a:lstStyle/>
          <a:p>
            <a:r>
              <a:rPr lang="en-US" altLang="ko-KR" dirty="0"/>
              <a:t>1 thread test</a:t>
            </a:r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15B8C717-988C-4EA7-9003-F0ACD6DBE7C3}"/>
              </a:ext>
            </a:extLst>
          </p:cNvPr>
          <p:cNvSpPr txBox="1">
            <a:spLocks/>
          </p:cNvSpPr>
          <p:nvPr/>
        </p:nvSpPr>
        <p:spPr>
          <a:xfrm>
            <a:off x="235798" y="973160"/>
            <a:ext cx="11757660" cy="51460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4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00" indent="-228600" algn="l" defTabSz="914400" rtl="0" eaLnBrk="1" latinLnBrk="1" hangingPunct="1">
              <a:lnSpc>
                <a:spcPct val="14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1thread, 128 batch size</a:t>
            </a:r>
          </a:p>
          <a:p>
            <a:pPr lvl="1"/>
            <a:r>
              <a:rPr lang="en-US" altLang="ko-KR" dirty="0" err="1"/>
              <a:t>tf.data</a:t>
            </a:r>
            <a:r>
              <a:rPr lang="en-US" altLang="ko-KR" dirty="0"/>
              <a:t> / 287sec</a:t>
            </a:r>
          </a:p>
        </p:txBody>
      </p:sp>
      <p:graphicFrame>
        <p:nvGraphicFramePr>
          <p:cNvPr id="16" name="차트 15">
            <a:extLst>
              <a:ext uri="{FF2B5EF4-FFF2-40B4-BE49-F238E27FC236}">
                <a16:creationId xmlns:a16="http://schemas.microsoft.com/office/drawing/2014/main" id="{903599D9-5BA3-4AC9-9386-0154C83B003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65336181"/>
              </p:ext>
            </p:extLst>
          </p:nvPr>
        </p:nvGraphicFramePr>
        <p:xfrm>
          <a:off x="1284711" y="1857959"/>
          <a:ext cx="9281948" cy="22460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0" name="차트 9">
            <a:extLst>
              <a:ext uri="{FF2B5EF4-FFF2-40B4-BE49-F238E27FC236}">
                <a16:creationId xmlns:a16="http://schemas.microsoft.com/office/drawing/2014/main" id="{6380148F-E4C0-4A22-BB71-23CD31324E9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25215734"/>
              </p:ext>
            </p:extLst>
          </p:nvPr>
        </p:nvGraphicFramePr>
        <p:xfrm>
          <a:off x="1552316" y="3873129"/>
          <a:ext cx="9014343" cy="22460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47733835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648225B-1CB1-42A8-A96A-3C5E3D53C0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93</a:t>
            </a:fld>
            <a:endParaRPr lang="ko-KR" alt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618D62C4-1907-4AD0-B8AD-3F5319081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0" y="165629"/>
            <a:ext cx="11757660" cy="700498"/>
          </a:xfrm>
        </p:spPr>
        <p:txBody>
          <a:bodyPr/>
          <a:lstStyle/>
          <a:p>
            <a:r>
              <a:rPr lang="en-US" altLang="ko-KR" dirty="0" err="1">
                <a:latin typeface="+mn-ea"/>
                <a:ea typeface="+mn-ea"/>
                <a:cs typeface="lato"/>
              </a:rPr>
              <a:t>Im.data</a:t>
            </a:r>
            <a:r>
              <a:rPr lang="en-US" altLang="ko-KR" dirty="0">
                <a:latin typeface="+mn-ea"/>
                <a:ea typeface="+mn-ea"/>
                <a:cs typeface="lato"/>
              </a:rPr>
              <a:t> figure</a:t>
            </a:r>
            <a:endParaRPr lang="ko-KR" altLang="en-US" dirty="0">
              <a:latin typeface="+mn-ea"/>
              <a:ea typeface="+mn-ea"/>
              <a:cs typeface="lato"/>
            </a:endParaRPr>
          </a:p>
        </p:txBody>
      </p:sp>
      <p:sp>
        <p:nvSpPr>
          <p:cNvPr id="93" name="내용 개체 틀 2">
            <a:extLst>
              <a:ext uri="{FF2B5EF4-FFF2-40B4-BE49-F238E27FC236}">
                <a16:creationId xmlns:a16="http://schemas.microsoft.com/office/drawing/2014/main" id="{19300838-995C-4DEF-9D93-AF01E9CB57B2}"/>
              </a:ext>
            </a:extLst>
          </p:cNvPr>
          <p:cNvSpPr txBox="1">
            <a:spLocks/>
          </p:cNvSpPr>
          <p:nvPr/>
        </p:nvSpPr>
        <p:spPr>
          <a:xfrm>
            <a:off x="235798" y="973160"/>
            <a:ext cx="11757660" cy="51460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4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00" indent="-228600" algn="l" defTabSz="914400" rtl="0" eaLnBrk="1" latinLnBrk="1" hangingPunct="1">
              <a:lnSpc>
                <a:spcPct val="14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err="1"/>
              <a:t>Threadnu</a:t>
            </a:r>
            <a:endParaRPr lang="en-US" altLang="ko-KR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F259A0E-5E1A-4134-960B-40F0B1CD25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14565"/>
            <a:ext cx="13212552" cy="4911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94114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그룹 48">
            <a:extLst>
              <a:ext uri="{FF2B5EF4-FFF2-40B4-BE49-F238E27FC236}">
                <a16:creationId xmlns:a16="http://schemas.microsoft.com/office/drawing/2014/main" id="{E01E13EE-3864-47F4-B520-C21F8AAF5A9E}"/>
              </a:ext>
            </a:extLst>
          </p:cNvPr>
          <p:cNvGrpSpPr/>
          <p:nvPr/>
        </p:nvGrpSpPr>
        <p:grpSpPr>
          <a:xfrm>
            <a:off x="-7760413" y="-3660709"/>
            <a:ext cx="31242550" cy="3715931"/>
            <a:chOff x="-7760413" y="-3660709"/>
            <a:chExt cx="31242550" cy="3715931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03B84E8F-4EAA-4C94-A8AE-C5358087B206}"/>
                </a:ext>
              </a:extLst>
            </p:cNvPr>
            <p:cNvSpPr/>
            <p:nvPr/>
          </p:nvSpPr>
          <p:spPr>
            <a:xfrm>
              <a:off x="-6531803" y="-2487652"/>
              <a:ext cx="30013940" cy="2542874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95000"/>
              </a:schemeClr>
            </a:solidFill>
            <a:ln w="571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2800" dirty="0">
                <a:solidFill>
                  <a:srgbClr val="000000"/>
                </a:solidFill>
              </a:endParaRPr>
            </a:p>
          </p:txBody>
        </p:sp>
        <p:sp>
          <p:nvSpPr>
            <p:cNvPr id="207" name="직사각형 206">
              <a:extLst>
                <a:ext uri="{FF2B5EF4-FFF2-40B4-BE49-F238E27FC236}">
                  <a16:creationId xmlns:a16="http://schemas.microsoft.com/office/drawing/2014/main" id="{5EFF2950-9B64-4F8D-9A3A-59626A072DF6}"/>
                </a:ext>
              </a:extLst>
            </p:cNvPr>
            <p:cNvSpPr/>
            <p:nvPr/>
          </p:nvSpPr>
          <p:spPr>
            <a:xfrm>
              <a:off x="-7760412" y="-2487652"/>
              <a:ext cx="1220361" cy="105271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571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3200" b="1" dirty="0">
                  <a:solidFill>
                    <a:srgbClr val="000000"/>
                  </a:solidFill>
                </a:rPr>
                <a:t>CPU</a:t>
              </a:r>
              <a:endParaRPr lang="ko-KR" altLang="en-US" sz="3200" b="1" dirty="0">
                <a:solidFill>
                  <a:srgbClr val="000000"/>
                </a:solidFill>
              </a:endParaRPr>
            </a:p>
          </p:txBody>
        </p:sp>
        <p:sp>
          <p:nvSpPr>
            <p:cNvPr id="441" name="직사각형 440">
              <a:extLst>
                <a:ext uri="{FF2B5EF4-FFF2-40B4-BE49-F238E27FC236}">
                  <a16:creationId xmlns:a16="http://schemas.microsoft.com/office/drawing/2014/main" id="{AFE482FD-E918-4B64-A2D3-7BD7576B2C3D}"/>
                </a:ext>
              </a:extLst>
            </p:cNvPr>
            <p:cNvSpPr/>
            <p:nvPr/>
          </p:nvSpPr>
          <p:spPr>
            <a:xfrm>
              <a:off x="-7760413" y="-1437188"/>
              <a:ext cx="1220361" cy="149241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571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3200" b="1" dirty="0">
                  <a:solidFill>
                    <a:srgbClr val="000000"/>
                  </a:solidFill>
                </a:rPr>
                <a:t>GPU</a:t>
              </a:r>
              <a:endParaRPr lang="ko-KR" altLang="en-US" sz="3200" b="1" dirty="0">
                <a:solidFill>
                  <a:srgbClr val="000000"/>
                </a:solidFill>
              </a:endParaRP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CABA0C2F-7189-4242-B969-345D844853AD}"/>
                </a:ext>
              </a:extLst>
            </p:cNvPr>
            <p:cNvSpPr/>
            <p:nvPr/>
          </p:nvSpPr>
          <p:spPr>
            <a:xfrm>
              <a:off x="-6325717" y="-2269990"/>
              <a:ext cx="1833174" cy="833502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571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2800" b="1" i="1" dirty="0">
                  <a:solidFill>
                    <a:srgbClr val="000000"/>
                  </a:solidFill>
                </a:rPr>
                <a:t>Train Prep.</a:t>
              </a:r>
              <a:endParaRPr lang="ko-KR" altLang="en-US" sz="2800" b="1" i="1" dirty="0">
                <a:solidFill>
                  <a:srgbClr val="000000"/>
                </a:solidFill>
              </a:endParaRPr>
            </a:p>
          </p:txBody>
        </p:sp>
        <p:cxnSp>
          <p:nvCxnSpPr>
            <p:cNvPr id="3" name="직선 연결선 2">
              <a:extLst>
                <a:ext uri="{FF2B5EF4-FFF2-40B4-BE49-F238E27FC236}">
                  <a16:creationId xmlns:a16="http://schemas.microsoft.com/office/drawing/2014/main" id="{997DC4CC-D735-4C8C-B605-CBB5C5454A52}"/>
                </a:ext>
              </a:extLst>
            </p:cNvPr>
            <p:cNvCxnSpPr>
              <a:cxnSpLocks/>
            </p:cNvCxnSpPr>
            <p:nvPr/>
          </p:nvCxnSpPr>
          <p:spPr>
            <a:xfrm>
              <a:off x="-6531803" y="-1437189"/>
              <a:ext cx="13901245" cy="16473"/>
            </a:xfrm>
            <a:prstGeom prst="line">
              <a:avLst/>
            </a:prstGeom>
            <a:ln w="571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F10D335B-44DC-403E-9306-96710D7AE035}"/>
                </a:ext>
              </a:extLst>
            </p:cNvPr>
            <p:cNvSpPr/>
            <p:nvPr/>
          </p:nvSpPr>
          <p:spPr>
            <a:xfrm>
              <a:off x="-4493021" y="-1435219"/>
              <a:ext cx="1833174" cy="83350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571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2800" b="1" i="1" dirty="0">
                  <a:solidFill>
                    <a:srgbClr val="000000"/>
                  </a:solidFill>
                </a:rPr>
                <a:t>Train Inf.</a:t>
              </a:r>
              <a:endParaRPr lang="ko-KR" altLang="en-US" sz="2800" b="1" i="1" dirty="0">
                <a:solidFill>
                  <a:srgbClr val="000000"/>
                </a:solidFill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4E330C25-EBC5-47EC-BA2C-18B3DC4FCBA1}"/>
                </a:ext>
              </a:extLst>
            </p:cNvPr>
            <p:cNvSpPr/>
            <p:nvPr/>
          </p:nvSpPr>
          <p:spPr>
            <a:xfrm>
              <a:off x="-2651599" y="-1440778"/>
              <a:ext cx="1020617" cy="839062"/>
            </a:xfrm>
            <a:prstGeom prst="rect">
              <a:avLst/>
            </a:prstGeom>
            <a:solidFill>
              <a:schemeClr val="accent4"/>
            </a:solidFill>
            <a:ln w="571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2400" b="1" i="1" dirty="0">
                  <a:solidFill>
                    <a:srgbClr val="000000"/>
                  </a:solidFill>
                </a:rPr>
                <a:t>Back</a:t>
              </a:r>
            </a:p>
            <a:p>
              <a:pPr algn="ctr"/>
              <a:r>
                <a:rPr lang="en-US" altLang="ko-KR" sz="2400" b="1" i="1" dirty="0">
                  <a:solidFill>
                    <a:srgbClr val="000000"/>
                  </a:solidFill>
                </a:rPr>
                <a:t>Prop.</a:t>
              </a:r>
              <a:endParaRPr lang="ko-KR" altLang="en-US" sz="2400" b="1" i="1" dirty="0">
                <a:solidFill>
                  <a:srgbClr val="000000"/>
                </a:solidFill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ED8D4447-06D6-4CAA-B3E9-65B396B97BB0}"/>
                </a:ext>
              </a:extLst>
            </p:cNvPr>
            <p:cNvSpPr/>
            <p:nvPr/>
          </p:nvSpPr>
          <p:spPr>
            <a:xfrm>
              <a:off x="-1633819" y="-2268174"/>
              <a:ext cx="1833174" cy="833502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571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2800" b="1" i="1" dirty="0">
                  <a:solidFill>
                    <a:srgbClr val="000000"/>
                  </a:solidFill>
                </a:rPr>
                <a:t>Valid Prep.</a:t>
              </a:r>
              <a:endParaRPr lang="ko-KR" altLang="en-US" sz="2800" b="1" i="1" dirty="0">
                <a:solidFill>
                  <a:srgbClr val="000000"/>
                </a:solidFill>
              </a:endParaRP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990B2E64-030A-425B-9425-178935A54C06}"/>
                </a:ext>
              </a:extLst>
            </p:cNvPr>
            <p:cNvSpPr/>
            <p:nvPr/>
          </p:nvSpPr>
          <p:spPr>
            <a:xfrm>
              <a:off x="190275" y="-1433402"/>
              <a:ext cx="1833174" cy="83350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571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2800" b="1" i="1" dirty="0">
                  <a:solidFill>
                    <a:srgbClr val="000000"/>
                  </a:solidFill>
                </a:rPr>
                <a:t>Valid Inf.</a:t>
              </a:r>
              <a:endParaRPr lang="ko-KR" altLang="en-US" sz="2800" b="1" i="1" dirty="0">
                <a:solidFill>
                  <a:srgbClr val="000000"/>
                </a:solidFill>
              </a:endParaRP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5DF409D8-9562-4B0A-A032-E325B2DE90D3}"/>
                </a:ext>
              </a:extLst>
            </p:cNvPr>
            <p:cNvSpPr/>
            <p:nvPr/>
          </p:nvSpPr>
          <p:spPr>
            <a:xfrm>
              <a:off x="2002201" y="-1431186"/>
              <a:ext cx="1020617" cy="831285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571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2800" b="1" i="1" dirty="0">
                  <a:solidFill>
                    <a:srgbClr val="000000"/>
                  </a:solidFill>
                </a:rPr>
                <a:t>Loss</a:t>
              </a:r>
            </a:p>
            <a:p>
              <a:pPr algn="ctr"/>
              <a:r>
                <a:rPr lang="en-US" altLang="ko-KR" sz="2800" b="1" i="1" dirty="0">
                  <a:solidFill>
                    <a:srgbClr val="000000"/>
                  </a:solidFill>
                </a:rPr>
                <a:t>Acc.</a:t>
              </a:r>
              <a:endParaRPr lang="ko-KR" altLang="en-US" sz="2800" b="1" i="1" dirty="0">
                <a:solidFill>
                  <a:srgbClr val="000000"/>
                </a:solidFill>
              </a:endParaRPr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13C047FD-9D09-4C12-A350-6662E3570532}"/>
                </a:ext>
              </a:extLst>
            </p:cNvPr>
            <p:cNvSpPr/>
            <p:nvPr/>
          </p:nvSpPr>
          <p:spPr>
            <a:xfrm>
              <a:off x="3258175" y="-2267773"/>
              <a:ext cx="1833174" cy="833502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571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2800" b="1" i="1" dirty="0">
                  <a:solidFill>
                    <a:srgbClr val="000000"/>
                  </a:solidFill>
                </a:rPr>
                <a:t>Train Prep.</a:t>
              </a:r>
              <a:endParaRPr lang="ko-KR" altLang="en-US" sz="2800" b="1" i="1" dirty="0">
                <a:solidFill>
                  <a:srgbClr val="000000"/>
                </a:solidFill>
              </a:endParaRPr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461C8B79-B249-4797-9883-41654560A9B0}"/>
                </a:ext>
              </a:extLst>
            </p:cNvPr>
            <p:cNvSpPr/>
            <p:nvPr/>
          </p:nvSpPr>
          <p:spPr>
            <a:xfrm>
              <a:off x="5090871" y="-1423476"/>
              <a:ext cx="1833174" cy="83350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571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2800" b="1" i="1" dirty="0">
                  <a:solidFill>
                    <a:srgbClr val="000000"/>
                  </a:solidFill>
                </a:rPr>
                <a:t>Train Inf.</a:t>
              </a:r>
              <a:endParaRPr lang="ko-KR" altLang="en-US" sz="2800" b="1" i="1" dirty="0">
                <a:solidFill>
                  <a:srgbClr val="000000"/>
                </a:solidFill>
              </a:endParaRPr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9040D26F-0F38-4C0C-AAF2-FA6A932392D8}"/>
                </a:ext>
              </a:extLst>
            </p:cNvPr>
            <p:cNvSpPr/>
            <p:nvPr/>
          </p:nvSpPr>
          <p:spPr>
            <a:xfrm>
              <a:off x="6932293" y="-1430800"/>
              <a:ext cx="1020617" cy="839062"/>
            </a:xfrm>
            <a:prstGeom prst="rect">
              <a:avLst/>
            </a:prstGeom>
            <a:solidFill>
              <a:schemeClr val="accent4"/>
            </a:solidFill>
            <a:ln w="571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2400" b="1" i="1" dirty="0">
                  <a:solidFill>
                    <a:srgbClr val="000000"/>
                  </a:solidFill>
                </a:rPr>
                <a:t>Back</a:t>
              </a:r>
            </a:p>
            <a:p>
              <a:pPr algn="ctr"/>
              <a:r>
                <a:rPr lang="en-US" altLang="ko-KR" sz="2400" b="1" i="1" dirty="0">
                  <a:solidFill>
                    <a:srgbClr val="000000"/>
                  </a:solidFill>
                </a:rPr>
                <a:t>Prop.</a:t>
              </a:r>
              <a:endParaRPr lang="ko-KR" altLang="en-US" sz="2400" b="1" i="1" dirty="0">
                <a:solidFill>
                  <a:srgbClr val="000000"/>
                </a:solidFill>
              </a:endParaRPr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2CF6E7AA-B9FF-46CA-876E-6BF7FBEF45A4}"/>
                </a:ext>
              </a:extLst>
            </p:cNvPr>
            <p:cNvSpPr/>
            <p:nvPr/>
          </p:nvSpPr>
          <p:spPr>
            <a:xfrm>
              <a:off x="7950073" y="-2261860"/>
              <a:ext cx="1833174" cy="833502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571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2800" b="1" i="1" dirty="0">
                  <a:solidFill>
                    <a:srgbClr val="000000"/>
                  </a:solidFill>
                </a:rPr>
                <a:t>Valid Prep.</a:t>
              </a:r>
              <a:endParaRPr lang="ko-KR" altLang="en-US" sz="2800" b="1" i="1" dirty="0">
                <a:solidFill>
                  <a:srgbClr val="000000"/>
                </a:solidFill>
              </a:endParaRPr>
            </a:p>
          </p:txBody>
        </p:sp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06334577-8373-43CC-92CE-D7ECFA0F73F6}"/>
                </a:ext>
              </a:extLst>
            </p:cNvPr>
            <p:cNvSpPr/>
            <p:nvPr/>
          </p:nvSpPr>
          <p:spPr>
            <a:xfrm>
              <a:off x="9782770" y="-1417563"/>
              <a:ext cx="1833174" cy="83350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571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2800" b="1" i="1" dirty="0">
                  <a:solidFill>
                    <a:srgbClr val="000000"/>
                  </a:solidFill>
                </a:rPr>
                <a:t>Valid Inf.</a:t>
              </a:r>
              <a:endParaRPr lang="ko-KR" altLang="en-US" sz="2800" b="1" i="1" dirty="0">
                <a:solidFill>
                  <a:srgbClr val="000000"/>
                </a:solidFill>
              </a:endParaRPr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DF774A20-9387-4094-8B15-4FDFF4F34EA3}"/>
                </a:ext>
              </a:extLst>
            </p:cNvPr>
            <p:cNvSpPr/>
            <p:nvPr/>
          </p:nvSpPr>
          <p:spPr>
            <a:xfrm>
              <a:off x="11624193" y="-1420717"/>
              <a:ext cx="1020617" cy="836655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571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2800" b="1" i="1" dirty="0">
                  <a:solidFill>
                    <a:srgbClr val="000000"/>
                  </a:solidFill>
                </a:rPr>
                <a:t>Loss</a:t>
              </a:r>
            </a:p>
            <a:p>
              <a:pPr algn="ctr"/>
              <a:r>
                <a:rPr lang="en-US" altLang="ko-KR" sz="2800" b="1" i="1" dirty="0">
                  <a:solidFill>
                    <a:srgbClr val="000000"/>
                  </a:solidFill>
                </a:rPr>
                <a:t>Acc.</a:t>
              </a:r>
              <a:endParaRPr lang="ko-KR" altLang="en-US" sz="2800" b="1" i="1" dirty="0">
                <a:solidFill>
                  <a:srgbClr val="000000"/>
                </a:solidFill>
              </a:endParaRPr>
            </a:p>
          </p:txBody>
        </p: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DD04FF19-8154-4800-A451-3F5BD989F1C6}"/>
                </a:ext>
              </a:extLst>
            </p:cNvPr>
            <p:cNvSpPr/>
            <p:nvPr/>
          </p:nvSpPr>
          <p:spPr>
            <a:xfrm>
              <a:off x="12819595" y="-2264915"/>
              <a:ext cx="1833174" cy="833502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571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2800" b="1" i="1" dirty="0">
                  <a:solidFill>
                    <a:srgbClr val="000000"/>
                  </a:solidFill>
                </a:rPr>
                <a:t>Train Prep.</a:t>
              </a:r>
              <a:endParaRPr lang="ko-KR" altLang="en-US" sz="2800" b="1" i="1" dirty="0">
                <a:solidFill>
                  <a:srgbClr val="000000"/>
                </a:solidFill>
              </a:endParaRPr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CAA889C8-3C82-49EA-A3FA-0DAC3F1660ED}"/>
                </a:ext>
              </a:extLst>
            </p:cNvPr>
            <p:cNvSpPr/>
            <p:nvPr/>
          </p:nvSpPr>
          <p:spPr>
            <a:xfrm>
              <a:off x="14652291" y="-1420716"/>
              <a:ext cx="1833174" cy="83350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571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2800" b="1" i="1" dirty="0">
                  <a:solidFill>
                    <a:srgbClr val="000000"/>
                  </a:solidFill>
                </a:rPr>
                <a:t>Train Inf.</a:t>
              </a:r>
              <a:endParaRPr lang="ko-KR" altLang="en-US" sz="2800" b="1" i="1" dirty="0">
                <a:solidFill>
                  <a:srgbClr val="000000"/>
                </a:solidFill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BC3AFB36-A44E-465B-8D38-D18F774CDF5A}"/>
                </a:ext>
              </a:extLst>
            </p:cNvPr>
            <p:cNvSpPr/>
            <p:nvPr/>
          </p:nvSpPr>
          <p:spPr>
            <a:xfrm>
              <a:off x="16493713" y="-1418515"/>
              <a:ext cx="1020617" cy="839062"/>
            </a:xfrm>
            <a:prstGeom prst="rect">
              <a:avLst/>
            </a:prstGeom>
            <a:solidFill>
              <a:schemeClr val="accent4"/>
            </a:solidFill>
            <a:ln w="571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2400" b="1" i="1" dirty="0">
                  <a:solidFill>
                    <a:srgbClr val="000000"/>
                  </a:solidFill>
                </a:rPr>
                <a:t>Back</a:t>
              </a:r>
            </a:p>
            <a:p>
              <a:pPr algn="ctr"/>
              <a:r>
                <a:rPr lang="en-US" altLang="ko-KR" sz="2400" b="1" i="1" dirty="0">
                  <a:solidFill>
                    <a:srgbClr val="000000"/>
                  </a:solidFill>
                </a:rPr>
                <a:t>Prop.</a:t>
              </a:r>
              <a:endParaRPr lang="ko-KR" altLang="en-US" sz="2400" b="1" i="1" dirty="0">
                <a:solidFill>
                  <a:srgbClr val="000000"/>
                </a:solidFill>
              </a:endParaRPr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E0465A5F-53A5-4F50-9B45-A681FC4A384E}"/>
                </a:ext>
              </a:extLst>
            </p:cNvPr>
            <p:cNvSpPr/>
            <p:nvPr/>
          </p:nvSpPr>
          <p:spPr>
            <a:xfrm>
              <a:off x="17511493" y="-2249574"/>
              <a:ext cx="1833174" cy="833502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571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2800" b="1" i="1" dirty="0">
                  <a:solidFill>
                    <a:srgbClr val="000000"/>
                  </a:solidFill>
                </a:rPr>
                <a:t>Valid Prep.</a:t>
              </a:r>
              <a:endParaRPr lang="ko-KR" altLang="en-US" sz="2800" b="1" i="1" dirty="0">
                <a:solidFill>
                  <a:srgbClr val="000000"/>
                </a:solidFill>
              </a:endParaRPr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2F9E2248-EB2C-4AF6-9623-639AC4AB14BB}"/>
                </a:ext>
              </a:extLst>
            </p:cNvPr>
            <p:cNvSpPr/>
            <p:nvPr/>
          </p:nvSpPr>
          <p:spPr>
            <a:xfrm>
              <a:off x="19344190" y="-1414803"/>
              <a:ext cx="1833174" cy="83350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571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2800" b="1" i="1" dirty="0">
                  <a:solidFill>
                    <a:srgbClr val="000000"/>
                  </a:solidFill>
                </a:rPr>
                <a:t>Valid Inf.</a:t>
              </a:r>
              <a:endParaRPr lang="ko-KR" altLang="en-US" sz="2800" b="1" i="1" dirty="0">
                <a:solidFill>
                  <a:srgbClr val="000000"/>
                </a:solidFill>
              </a:endParaRPr>
            </a:p>
          </p:txBody>
        </p:sp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6B71412F-81CD-46F4-AB26-870E6A80CF87}"/>
                </a:ext>
              </a:extLst>
            </p:cNvPr>
            <p:cNvSpPr/>
            <p:nvPr/>
          </p:nvSpPr>
          <p:spPr>
            <a:xfrm>
              <a:off x="21185613" y="-1420363"/>
              <a:ext cx="1020617" cy="839062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571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2800" b="1" i="1" dirty="0">
                  <a:solidFill>
                    <a:srgbClr val="000000"/>
                  </a:solidFill>
                </a:rPr>
                <a:t>Loss</a:t>
              </a:r>
            </a:p>
            <a:p>
              <a:pPr algn="ctr"/>
              <a:r>
                <a:rPr lang="en-US" altLang="ko-KR" sz="2800" b="1" i="1" dirty="0">
                  <a:solidFill>
                    <a:srgbClr val="000000"/>
                  </a:solidFill>
                </a:rPr>
                <a:t>Acc.</a:t>
              </a:r>
              <a:endParaRPr lang="ko-KR" altLang="en-US" sz="2800" b="1" i="1" dirty="0">
                <a:solidFill>
                  <a:srgbClr val="000000"/>
                </a:solidFill>
              </a:endParaRPr>
            </a:p>
          </p:txBody>
        </p:sp>
        <p:cxnSp>
          <p:nvCxnSpPr>
            <p:cNvPr id="250" name="직선 연결선 249">
              <a:extLst>
                <a:ext uri="{FF2B5EF4-FFF2-40B4-BE49-F238E27FC236}">
                  <a16:creationId xmlns:a16="http://schemas.microsoft.com/office/drawing/2014/main" id="{257A344A-EDBF-41EC-8E83-18D0C9F4DBB2}"/>
                </a:ext>
              </a:extLst>
            </p:cNvPr>
            <p:cNvCxnSpPr>
              <a:cxnSpLocks/>
            </p:cNvCxnSpPr>
            <p:nvPr/>
          </p:nvCxnSpPr>
          <p:spPr>
            <a:xfrm>
              <a:off x="-6556384" y="-1440312"/>
              <a:ext cx="30038520" cy="18968"/>
            </a:xfrm>
            <a:prstGeom prst="line">
              <a:avLst/>
            </a:prstGeom>
            <a:ln w="57150">
              <a:solidFill>
                <a:srgbClr val="0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직선 연결선 250">
              <a:extLst>
                <a:ext uri="{FF2B5EF4-FFF2-40B4-BE49-F238E27FC236}">
                  <a16:creationId xmlns:a16="http://schemas.microsoft.com/office/drawing/2014/main" id="{A76A667B-56AF-4331-B951-4795C21EE4E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30082" y="-2475159"/>
              <a:ext cx="8418" cy="2530381"/>
            </a:xfrm>
            <a:prstGeom prst="line">
              <a:avLst/>
            </a:prstGeom>
            <a:ln w="57150">
              <a:solidFill>
                <a:srgbClr val="00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직선 연결선 254">
              <a:extLst>
                <a:ext uri="{FF2B5EF4-FFF2-40B4-BE49-F238E27FC236}">
                  <a16:creationId xmlns:a16="http://schemas.microsoft.com/office/drawing/2014/main" id="{4414708C-52B6-403B-8D80-59486E9A32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722483" y="-2455112"/>
              <a:ext cx="15294" cy="2481355"/>
            </a:xfrm>
            <a:prstGeom prst="line">
              <a:avLst/>
            </a:prstGeom>
            <a:ln w="57150">
              <a:solidFill>
                <a:srgbClr val="00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1" name="TextBox 260">
              <a:extLst>
                <a:ext uri="{FF2B5EF4-FFF2-40B4-BE49-F238E27FC236}">
                  <a16:creationId xmlns:a16="http://schemas.microsoft.com/office/drawing/2014/main" id="{81005C7F-E25E-4A40-A80D-3EF4F54F0426}"/>
                </a:ext>
              </a:extLst>
            </p:cNvPr>
            <p:cNvSpPr txBox="1"/>
            <p:nvPr/>
          </p:nvSpPr>
          <p:spPr>
            <a:xfrm>
              <a:off x="22259007" y="-2142225"/>
              <a:ext cx="1083893" cy="584775"/>
            </a:xfrm>
            <a:prstGeom prst="rect">
              <a:avLst/>
            </a:prstGeom>
            <a:noFill/>
            <a:ln w="571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3200" b="1" i="1" dirty="0">
                  <a:solidFill>
                    <a:srgbClr val="000000"/>
                  </a:solidFill>
                </a:rPr>
                <a:t>Time</a:t>
              </a:r>
              <a:endParaRPr lang="ko-KR" altLang="en-US" sz="3200" b="1" i="1" dirty="0">
                <a:solidFill>
                  <a:srgbClr val="000000"/>
                </a:solidFill>
              </a:endParaRPr>
            </a:p>
          </p:txBody>
        </p:sp>
        <p:cxnSp>
          <p:nvCxnSpPr>
            <p:cNvPr id="262" name="직선 연결선 261">
              <a:extLst>
                <a:ext uri="{FF2B5EF4-FFF2-40B4-BE49-F238E27FC236}">
                  <a16:creationId xmlns:a16="http://schemas.microsoft.com/office/drawing/2014/main" id="{3957BCD2-AB63-40D6-B968-9B360FF800C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2314591" y="-2487652"/>
              <a:ext cx="9526" cy="2509132"/>
            </a:xfrm>
            <a:prstGeom prst="line">
              <a:avLst/>
            </a:prstGeom>
            <a:ln w="57150">
              <a:solidFill>
                <a:srgbClr val="00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7" name="TextBox 266">
              <a:extLst>
                <a:ext uri="{FF2B5EF4-FFF2-40B4-BE49-F238E27FC236}">
                  <a16:creationId xmlns:a16="http://schemas.microsoft.com/office/drawing/2014/main" id="{97B3B220-E724-4F40-B1D0-7A6863CB2EEC}"/>
                </a:ext>
              </a:extLst>
            </p:cNvPr>
            <p:cNvSpPr txBox="1"/>
            <p:nvPr/>
          </p:nvSpPr>
          <p:spPr>
            <a:xfrm>
              <a:off x="20655691" y="-544139"/>
              <a:ext cx="2381238" cy="523220"/>
            </a:xfrm>
            <a:prstGeom prst="rect">
              <a:avLst/>
            </a:prstGeom>
            <a:noFill/>
            <a:ln w="571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2800" b="1" i="1" dirty="0">
                  <a:solidFill>
                    <a:srgbClr val="000000"/>
                  </a:solidFill>
                </a:rPr>
                <a:t>3 Epoch</a:t>
              </a:r>
              <a:endParaRPr lang="ko-KR" altLang="en-US" sz="2800" b="1" i="1" dirty="0">
                <a:solidFill>
                  <a:srgbClr val="000000"/>
                </a:solidFill>
              </a:endParaRPr>
            </a:p>
          </p:txBody>
        </p:sp>
        <p:sp>
          <p:nvSpPr>
            <p:cNvPr id="268" name="TextBox 267">
              <a:extLst>
                <a:ext uri="{FF2B5EF4-FFF2-40B4-BE49-F238E27FC236}">
                  <a16:creationId xmlns:a16="http://schemas.microsoft.com/office/drawing/2014/main" id="{8011D064-93C5-44B8-AA35-2AB2D965B04F}"/>
                </a:ext>
              </a:extLst>
            </p:cNvPr>
            <p:cNvSpPr txBox="1"/>
            <p:nvPr/>
          </p:nvSpPr>
          <p:spPr>
            <a:xfrm>
              <a:off x="11179858" y="-508597"/>
              <a:ext cx="2381238" cy="523220"/>
            </a:xfrm>
            <a:prstGeom prst="rect">
              <a:avLst/>
            </a:prstGeom>
            <a:noFill/>
            <a:ln w="571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2800" b="1" i="1" dirty="0">
                  <a:solidFill>
                    <a:srgbClr val="000000"/>
                  </a:solidFill>
                </a:rPr>
                <a:t>2 Epoch</a:t>
              </a:r>
              <a:endParaRPr lang="ko-KR" altLang="en-US" sz="2800" b="1" i="1" dirty="0">
                <a:solidFill>
                  <a:srgbClr val="000000"/>
                </a:solidFill>
              </a:endParaRPr>
            </a:p>
          </p:txBody>
        </p:sp>
        <p:sp>
          <p:nvSpPr>
            <p:cNvPr id="269" name="TextBox 268">
              <a:extLst>
                <a:ext uri="{FF2B5EF4-FFF2-40B4-BE49-F238E27FC236}">
                  <a16:creationId xmlns:a16="http://schemas.microsoft.com/office/drawing/2014/main" id="{360B038D-63ED-416F-90F2-1DF28ACFABD2}"/>
                </a:ext>
              </a:extLst>
            </p:cNvPr>
            <p:cNvSpPr txBox="1"/>
            <p:nvPr/>
          </p:nvSpPr>
          <p:spPr>
            <a:xfrm>
              <a:off x="1565897" y="-531535"/>
              <a:ext cx="2381238" cy="523220"/>
            </a:xfrm>
            <a:prstGeom prst="rect">
              <a:avLst/>
            </a:prstGeom>
            <a:noFill/>
            <a:ln w="571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2800" b="1" i="1" dirty="0">
                  <a:solidFill>
                    <a:srgbClr val="000000"/>
                  </a:solidFill>
                </a:rPr>
                <a:t>1 Epoch</a:t>
              </a:r>
              <a:endParaRPr lang="ko-KR" altLang="en-US" sz="2800" b="1" i="1" dirty="0">
                <a:solidFill>
                  <a:srgbClr val="000000"/>
                </a:solidFill>
              </a:endParaRPr>
            </a:p>
          </p:txBody>
        </p:sp>
        <p:sp>
          <p:nvSpPr>
            <p:cNvPr id="273" name="사각형: 둥근 모서리 272">
              <a:extLst>
                <a:ext uri="{FF2B5EF4-FFF2-40B4-BE49-F238E27FC236}">
                  <a16:creationId xmlns:a16="http://schemas.microsoft.com/office/drawing/2014/main" id="{C17B55AA-F31D-4B41-829C-57434A434B1D}"/>
                </a:ext>
              </a:extLst>
            </p:cNvPr>
            <p:cNvSpPr/>
            <p:nvPr/>
          </p:nvSpPr>
          <p:spPr>
            <a:xfrm>
              <a:off x="-7754933" y="-3660709"/>
              <a:ext cx="24269895" cy="948683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95000"/>
              </a:schemeClr>
            </a:solidFill>
            <a:ln w="571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2800" dirty="0">
                <a:solidFill>
                  <a:srgbClr val="000000"/>
                </a:solidFill>
              </a:endParaRPr>
            </a:p>
          </p:txBody>
        </p:sp>
        <p:sp>
          <p:nvSpPr>
            <p:cNvPr id="407" name="직사각형 406">
              <a:extLst>
                <a:ext uri="{FF2B5EF4-FFF2-40B4-BE49-F238E27FC236}">
                  <a16:creationId xmlns:a16="http://schemas.microsoft.com/office/drawing/2014/main" id="{6EE29195-B30D-4D2A-93F1-37C2F08DF5AA}"/>
                </a:ext>
              </a:extLst>
            </p:cNvPr>
            <p:cNvSpPr/>
            <p:nvPr/>
          </p:nvSpPr>
          <p:spPr>
            <a:xfrm>
              <a:off x="-7351658" y="-3353443"/>
              <a:ext cx="360001" cy="36000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571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 b="1" dirty="0">
                <a:solidFill>
                  <a:srgbClr val="000000"/>
                </a:solidFill>
              </a:endParaRPr>
            </a:p>
          </p:txBody>
        </p:sp>
        <p:sp>
          <p:nvSpPr>
            <p:cNvPr id="654" name="TextBox 653">
              <a:extLst>
                <a:ext uri="{FF2B5EF4-FFF2-40B4-BE49-F238E27FC236}">
                  <a16:creationId xmlns:a16="http://schemas.microsoft.com/office/drawing/2014/main" id="{6742943B-C96E-4574-AC83-50F7AC7E7182}"/>
                </a:ext>
              </a:extLst>
            </p:cNvPr>
            <p:cNvSpPr txBox="1"/>
            <p:nvPr/>
          </p:nvSpPr>
          <p:spPr>
            <a:xfrm>
              <a:off x="-6947760" y="-3453706"/>
              <a:ext cx="2454739" cy="523220"/>
            </a:xfrm>
            <a:prstGeom prst="rect">
              <a:avLst/>
            </a:prstGeom>
            <a:noFill/>
            <a:ln w="571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2800" b="1" i="1" dirty="0">
                  <a:solidFill>
                    <a:srgbClr val="000000"/>
                  </a:solidFill>
                  <a:latin typeface="+mn-ea"/>
                </a:rPr>
                <a:t>Preprocessing</a:t>
              </a:r>
              <a:endParaRPr lang="ko-KR" altLang="en-US" sz="3200" b="1" i="1" dirty="0">
                <a:solidFill>
                  <a:srgbClr val="000000"/>
                </a:solidFill>
                <a:latin typeface="+mn-ea"/>
              </a:endParaRPr>
            </a:p>
          </p:txBody>
        </p:sp>
        <p:sp>
          <p:nvSpPr>
            <p:cNvPr id="275" name="직사각형 274">
              <a:extLst>
                <a:ext uri="{FF2B5EF4-FFF2-40B4-BE49-F238E27FC236}">
                  <a16:creationId xmlns:a16="http://schemas.microsoft.com/office/drawing/2014/main" id="{5FE18A0D-98B8-4798-A7C3-AFE950107902}"/>
                </a:ext>
              </a:extLst>
            </p:cNvPr>
            <p:cNvSpPr/>
            <p:nvPr/>
          </p:nvSpPr>
          <p:spPr>
            <a:xfrm>
              <a:off x="-4456058" y="-3353439"/>
              <a:ext cx="360001" cy="360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571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 b="1" dirty="0">
                <a:solidFill>
                  <a:srgbClr val="000000"/>
                </a:solidFill>
              </a:endParaRPr>
            </a:p>
          </p:txBody>
        </p:sp>
        <p:sp>
          <p:nvSpPr>
            <p:cNvPr id="276" name="TextBox 275">
              <a:extLst>
                <a:ext uri="{FF2B5EF4-FFF2-40B4-BE49-F238E27FC236}">
                  <a16:creationId xmlns:a16="http://schemas.microsoft.com/office/drawing/2014/main" id="{9CFBA303-5564-4DFD-A5CB-180EE7D2DBC2}"/>
                </a:ext>
              </a:extLst>
            </p:cNvPr>
            <p:cNvSpPr txBox="1"/>
            <p:nvPr/>
          </p:nvSpPr>
          <p:spPr>
            <a:xfrm>
              <a:off x="-4052160" y="-3453702"/>
              <a:ext cx="2454739" cy="584775"/>
            </a:xfrm>
            <a:prstGeom prst="rect">
              <a:avLst/>
            </a:prstGeom>
            <a:noFill/>
            <a:ln w="571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3200" b="1" i="1" dirty="0">
                  <a:solidFill>
                    <a:srgbClr val="000000"/>
                  </a:solidFill>
                  <a:latin typeface="+mn-ea"/>
                </a:rPr>
                <a:t>Inference</a:t>
              </a:r>
              <a:endParaRPr lang="ko-KR" altLang="en-US" sz="3200" b="1" i="1" dirty="0">
                <a:solidFill>
                  <a:srgbClr val="000000"/>
                </a:solidFill>
                <a:latin typeface="+mn-ea"/>
              </a:endParaRPr>
            </a:p>
          </p:txBody>
        </p:sp>
        <p:sp>
          <p:nvSpPr>
            <p:cNvPr id="278" name="직사각형 277">
              <a:extLst>
                <a:ext uri="{FF2B5EF4-FFF2-40B4-BE49-F238E27FC236}">
                  <a16:creationId xmlns:a16="http://schemas.microsoft.com/office/drawing/2014/main" id="{764BF5A1-6996-4DAC-8D2B-712E45BAC160}"/>
                </a:ext>
              </a:extLst>
            </p:cNvPr>
            <p:cNvSpPr/>
            <p:nvPr/>
          </p:nvSpPr>
          <p:spPr>
            <a:xfrm>
              <a:off x="-2011817" y="-3353442"/>
              <a:ext cx="360001" cy="360000"/>
            </a:xfrm>
            <a:prstGeom prst="rect">
              <a:avLst/>
            </a:prstGeom>
            <a:solidFill>
              <a:schemeClr val="accent4"/>
            </a:solidFill>
            <a:ln w="571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 b="1" dirty="0">
                <a:solidFill>
                  <a:srgbClr val="000000"/>
                </a:solidFill>
              </a:endParaRPr>
            </a:p>
          </p:txBody>
        </p:sp>
        <p:sp>
          <p:nvSpPr>
            <p:cNvPr id="279" name="TextBox 278">
              <a:extLst>
                <a:ext uri="{FF2B5EF4-FFF2-40B4-BE49-F238E27FC236}">
                  <a16:creationId xmlns:a16="http://schemas.microsoft.com/office/drawing/2014/main" id="{0D3501FC-D50E-4191-9E95-543366052077}"/>
                </a:ext>
              </a:extLst>
            </p:cNvPr>
            <p:cNvSpPr txBox="1"/>
            <p:nvPr/>
          </p:nvSpPr>
          <p:spPr>
            <a:xfrm>
              <a:off x="-1607919" y="-3453705"/>
              <a:ext cx="3662210" cy="584775"/>
            </a:xfrm>
            <a:prstGeom prst="rect">
              <a:avLst/>
            </a:prstGeom>
            <a:noFill/>
            <a:ln w="571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3200" b="1" i="1" dirty="0">
                  <a:solidFill>
                    <a:srgbClr val="000000"/>
                  </a:solidFill>
                  <a:latin typeface="+mn-ea"/>
                </a:rPr>
                <a:t>Back propagation</a:t>
              </a:r>
              <a:endParaRPr lang="ko-KR" altLang="en-US" sz="3200" b="1" i="1" dirty="0">
                <a:solidFill>
                  <a:srgbClr val="000000"/>
                </a:solidFill>
                <a:latin typeface="+mn-ea"/>
              </a:endParaRPr>
            </a:p>
          </p:txBody>
        </p:sp>
        <p:sp>
          <p:nvSpPr>
            <p:cNvPr id="281" name="직사각형 280">
              <a:extLst>
                <a:ext uri="{FF2B5EF4-FFF2-40B4-BE49-F238E27FC236}">
                  <a16:creationId xmlns:a16="http://schemas.microsoft.com/office/drawing/2014/main" id="{DD69D395-80CF-4CF3-B624-71AA890168F0}"/>
                </a:ext>
              </a:extLst>
            </p:cNvPr>
            <p:cNvSpPr/>
            <p:nvPr/>
          </p:nvSpPr>
          <p:spPr>
            <a:xfrm>
              <a:off x="1934076" y="-3355052"/>
              <a:ext cx="360001" cy="36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571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 b="1" dirty="0">
                <a:solidFill>
                  <a:srgbClr val="000000"/>
                </a:solidFill>
              </a:endParaRPr>
            </a:p>
          </p:txBody>
        </p:sp>
        <p:sp>
          <p:nvSpPr>
            <p:cNvPr id="282" name="TextBox 281">
              <a:extLst>
                <a:ext uri="{FF2B5EF4-FFF2-40B4-BE49-F238E27FC236}">
                  <a16:creationId xmlns:a16="http://schemas.microsoft.com/office/drawing/2014/main" id="{E0BFFF4C-B7C0-4F1A-B209-9D0283630598}"/>
                </a:ext>
              </a:extLst>
            </p:cNvPr>
            <p:cNvSpPr txBox="1"/>
            <p:nvPr/>
          </p:nvSpPr>
          <p:spPr>
            <a:xfrm>
              <a:off x="2337974" y="-3455315"/>
              <a:ext cx="3662210" cy="584775"/>
            </a:xfrm>
            <a:prstGeom prst="rect">
              <a:avLst/>
            </a:prstGeom>
            <a:noFill/>
            <a:ln w="571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3200" b="1" i="1" dirty="0">
                  <a:solidFill>
                    <a:srgbClr val="000000"/>
                  </a:solidFill>
                  <a:latin typeface="+mn-ea"/>
                </a:rPr>
                <a:t>Model copy</a:t>
              </a:r>
              <a:endParaRPr lang="ko-KR" altLang="en-US" sz="3200" b="1" i="1" dirty="0">
                <a:solidFill>
                  <a:srgbClr val="000000"/>
                </a:solidFill>
                <a:latin typeface="+mn-ea"/>
              </a:endParaRPr>
            </a:p>
          </p:txBody>
        </p:sp>
        <p:sp>
          <p:nvSpPr>
            <p:cNvPr id="284" name="직사각형 283">
              <a:extLst>
                <a:ext uri="{FF2B5EF4-FFF2-40B4-BE49-F238E27FC236}">
                  <a16:creationId xmlns:a16="http://schemas.microsoft.com/office/drawing/2014/main" id="{BCB561B8-F809-42DF-B631-52A82A08B871}"/>
                </a:ext>
              </a:extLst>
            </p:cNvPr>
            <p:cNvSpPr/>
            <p:nvPr/>
          </p:nvSpPr>
          <p:spPr>
            <a:xfrm>
              <a:off x="4853878" y="-3355052"/>
              <a:ext cx="360001" cy="3600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71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 b="1" dirty="0">
                <a:solidFill>
                  <a:srgbClr val="000000"/>
                </a:solidFill>
              </a:endParaRPr>
            </a:p>
          </p:txBody>
        </p:sp>
        <p:sp>
          <p:nvSpPr>
            <p:cNvPr id="285" name="TextBox 284">
              <a:extLst>
                <a:ext uri="{FF2B5EF4-FFF2-40B4-BE49-F238E27FC236}">
                  <a16:creationId xmlns:a16="http://schemas.microsoft.com/office/drawing/2014/main" id="{7A7CC453-7C9D-4862-9CA1-66BD8356FA48}"/>
                </a:ext>
              </a:extLst>
            </p:cNvPr>
            <p:cNvSpPr txBox="1"/>
            <p:nvPr/>
          </p:nvSpPr>
          <p:spPr>
            <a:xfrm>
              <a:off x="5257776" y="-3455315"/>
              <a:ext cx="3662210" cy="584775"/>
            </a:xfrm>
            <a:prstGeom prst="rect">
              <a:avLst/>
            </a:prstGeom>
            <a:noFill/>
            <a:ln w="571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3200" b="1" i="1" dirty="0">
                  <a:solidFill>
                    <a:srgbClr val="000000"/>
                  </a:solidFill>
                  <a:latin typeface="+mn-ea"/>
                </a:rPr>
                <a:t>Loss, Accuracy</a:t>
              </a:r>
              <a:endParaRPr lang="ko-KR" altLang="en-US" sz="3200" b="1" i="1" dirty="0">
                <a:solidFill>
                  <a:srgbClr val="000000"/>
                </a:solidFill>
                <a:latin typeface="+mn-ea"/>
              </a:endParaRPr>
            </a:p>
          </p:txBody>
        </p:sp>
        <p:sp>
          <p:nvSpPr>
            <p:cNvPr id="316" name="직사각형 315">
              <a:extLst>
                <a:ext uri="{FF2B5EF4-FFF2-40B4-BE49-F238E27FC236}">
                  <a16:creationId xmlns:a16="http://schemas.microsoft.com/office/drawing/2014/main" id="{093E18EE-347A-453F-89D0-A102A260C0EB}"/>
                </a:ext>
              </a:extLst>
            </p:cNvPr>
            <p:cNvSpPr/>
            <p:nvPr/>
          </p:nvSpPr>
          <p:spPr>
            <a:xfrm>
              <a:off x="8120027" y="-3355052"/>
              <a:ext cx="360001" cy="360000"/>
            </a:xfrm>
            <a:prstGeom prst="rect">
              <a:avLst/>
            </a:prstGeom>
            <a:noFill/>
            <a:ln w="57150">
              <a:solidFill>
                <a:srgbClr val="00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 b="1" dirty="0">
                <a:solidFill>
                  <a:srgbClr val="000000"/>
                </a:solidFill>
              </a:endParaRPr>
            </a:p>
          </p:txBody>
        </p:sp>
        <p:sp>
          <p:nvSpPr>
            <p:cNvPr id="317" name="TextBox 316">
              <a:extLst>
                <a:ext uri="{FF2B5EF4-FFF2-40B4-BE49-F238E27FC236}">
                  <a16:creationId xmlns:a16="http://schemas.microsoft.com/office/drawing/2014/main" id="{DB3701CE-5557-4CD5-BECB-1031D93F9223}"/>
                </a:ext>
              </a:extLst>
            </p:cNvPr>
            <p:cNvSpPr txBox="1"/>
            <p:nvPr/>
          </p:nvSpPr>
          <p:spPr>
            <a:xfrm>
              <a:off x="8523925" y="-3455315"/>
              <a:ext cx="3662210" cy="584775"/>
            </a:xfrm>
            <a:prstGeom prst="rect">
              <a:avLst/>
            </a:prstGeom>
            <a:noFill/>
            <a:ln w="571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3200" b="1" i="1" dirty="0">
                  <a:solidFill>
                    <a:srgbClr val="000000"/>
                  </a:solidFill>
                  <a:latin typeface="+mn-ea"/>
                </a:rPr>
                <a:t>Training thread</a:t>
              </a:r>
              <a:endParaRPr lang="ko-KR" altLang="en-US" sz="3200" b="1" i="1" dirty="0">
                <a:solidFill>
                  <a:srgbClr val="000000"/>
                </a:solidFill>
                <a:latin typeface="+mn-ea"/>
              </a:endParaRPr>
            </a:p>
          </p:txBody>
        </p:sp>
        <p:sp>
          <p:nvSpPr>
            <p:cNvPr id="318" name="직사각형 317">
              <a:extLst>
                <a:ext uri="{FF2B5EF4-FFF2-40B4-BE49-F238E27FC236}">
                  <a16:creationId xmlns:a16="http://schemas.microsoft.com/office/drawing/2014/main" id="{28762850-92AB-43B1-AB51-C621DD25D5FA}"/>
                </a:ext>
              </a:extLst>
            </p:cNvPr>
            <p:cNvSpPr/>
            <p:nvPr/>
          </p:nvSpPr>
          <p:spPr>
            <a:xfrm>
              <a:off x="11567173" y="-3362309"/>
              <a:ext cx="360001" cy="360000"/>
            </a:xfrm>
            <a:prstGeom prst="rect">
              <a:avLst/>
            </a:prstGeom>
            <a:noFill/>
            <a:ln w="57150">
              <a:solidFill>
                <a:srgbClr val="00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 b="1" dirty="0">
                <a:solidFill>
                  <a:srgbClr val="000000"/>
                </a:solidFill>
              </a:endParaRPr>
            </a:p>
          </p:txBody>
        </p:sp>
        <p:sp>
          <p:nvSpPr>
            <p:cNvPr id="319" name="TextBox 318">
              <a:extLst>
                <a:ext uri="{FF2B5EF4-FFF2-40B4-BE49-F238E27FC236}">
                  <a16:creationId xmlns:a16="http://schemas.microsoft.com/office/drawing/2014/main" id="{FB2E739C-8359-4C76-BA16-88ED9007467D}"/>
                </a:ext>
              </a:extLst>
            </p:cNvPr>
            <p:cNvSpPr txBox="1"/>
            <p:nvPr/>
          </p:nvSpPr>
          <p:spPr>
            <a:xfrm>
              <a:off x="11971071" y="-3462572"/>
              <a:ext cx="3662210" cy="584775"/>
            </a:xfrm>
            <a:prstGeom prst="rect">
              <a:avLst/>
            </a:prstGeom>
            <a:noFill/>
            <a:ln w="571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3200" b="1" i="1" dirty="0">
                  <a:solidFill>
                    <a:srgbClr val="000000"/>
                  </a:solidFill>
                  <a:latin typeface="+mn-ea"/>
                </a:rPr>
                <a:t>Validation thread</a:t>
              </a:r>
              <a:endParaRPr lang="ko-KR" altLang="en-US" sz="3200" b="1" i="1" dirty="0">
                <a:solidFill>
                  <a:srgbClr val="000000"/>
                </a:solidFill>
                <a:latin typeface="+mn-ea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66148A36-C9B1-4D70-8F9A-3B1FFFE5DCD3}"/>
              </a:ext>
            </a:extLst>
          </p:cNvPr>
          <p:cNvGrpSpPr/>
          <p:nvPr/>
        </p:nvGrpSpPr>
        <p:grpSpPr>
          <a:xfrm>
            <a:off x="-8165842" y="1018402"/>
            <a:ext cx="31508742" cy="5166030"/>
            <a:chOff x="-7760413" y="894979"/>
            <a:chExt cx="31508742" cy="5166030"/>
          </a:xfrm>
        </p:grpSpPr>
        <p:sp>
          <p:nvSpPr>
            <p:cNvPr id="156" name="사각형: 둥근 모서리 155">
              <a:extLst>
                <a:ext uri="{FF2B5EF4-FFF2-40B4-BE49-F238E27FC236}">
                  <a16:creationId xmlns:a16="http://schemas.microsoft.com/office/drawing/2014/main" id="{2F9FDC4E-9496-4EB1-9D76-1EF1E524C3EF}"/>
                </a:ext>
              </a:extLst>
            </p:cNvPr>
            <p:cNvSpPr/>
            <p:nvPr/>
          </p:nvSpPr>
          <p:spPr>
            <a:xfrm>
              <a:off x="-7760413" y="911039"/>
              <a:ext cx="31242549" cy="5141367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95000"/>
              </a:schemeClr>
            </a:solidFill>
            <a:ln w="571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2800" dirty="0">
                <a:solidFill>
                  <a:srgbClr val="000000"/>
                </a:solidFill>
              </a:endParaRPr>
            </a:p>
          </p:txBody>
        </p:sp>
        <p:sp>
          <p:nvSpPr>
            <p:cNvPr id="157" name="직사각형 156">
              <a:extLst>
                <a:ext uri="{FF2B5EF4-FFF2-40B4-BE49-F238E27FC236}">
                  <a16:creationId xmlns:a16="http://schemas.microsoft.com/office/drawing/2014/main" id="{6EEE5616-81ED-494D-B6BC-841EF815AD84}"/>
                </a:ext>
              </a:extLst>
            </p:cNvPr>
            <p:cNvSpPr/>
            <p:nvPr/>
          </p:nvSpPr>
          <p:spPr>
            <a:xfrm>
              <a:off x="-7760411" y="909493"/>
              <a:ext cx="1220361" cy="202213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571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3200" b="1" dirty="0">
                  <a:solidFill>
                    <a:srgbClr val="000000"/>
                  </a:solidFill>
                </a:rPr>
                <a:t>CPU</a:t>
              </a:r>
              <a:endParaRPr lang="ko-KR" altLang="en-US" sz="3200" b="1" dirty="0">
                <a:solidFill>
                  <a:srgbClr val="000000"/>
                </a:solidFill>
              </a:endParaRPr>
            </a:p>
          </p:txBody>
        </p:sp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20FB3ECA-673C-420F-B380-251758617041}"/>
                </a:ext>
              </a:extLst>
            </p:cNvPr>
            <p:cNvSpPr/>
            <p:nvPr/>
          </p:nvSpPr>
          <p:spPr>
            <a:xfrm>
              <a:off x="-7760412" y="2929384"/>
              <a:ext cx="1220361" cy="311304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571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3200" b="1" dirty="0">
                  <a:solidFill>
                    <a:srgbClr val="000000"/>
                  </a:solidFill>
                </a:rPr>
                <a:t>GPU</a:t>
              </a:r>
              <a:endParaRPr lang="ko-KR" altLang="en-US" sz="3200" b="1" dirty="0">
                <a:solidFill>
                  <a:srgbClr val="000000"/>
                </a:solidFill>
              </a:endParaRPr>
            </a:p>
          </p:txBody>
        </p:sp>
        <p:sp>
          <p:nvSpPr>
            <p:cNvPr id="159" name="직사각형 158">
              <a:extLst>
                <a:ext uri="{FF2B5EF4-FFF2-40B4-BE49-F238E27FC236}">
                  <a16:creationId xmlns:a16="http://schemas.microsoft.com/office/drawing/2014/main" id="{C56296FE-33A6-449B-8214-ED6FA9B8167F}"/>
                </a:ext>
              </a:extLst>
            </p:cNvPr>
            <p:cNvSpPr/>
            <p:nvPr/>
          </p:nvSpPr>
          <p:spPr>
            <a:xfrm>
              <a:off x="-6325716" y="2027648"/>
              <a:ext cx="1833174" cy="902436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57150">
              <a:solidFill>
                <a:srgbClr val="00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2800" b="1" i="1" dirty="0">
                  <a:solidFill>
                    <a:srgbClr val="000000"/>
                  </a:solidFill>
                </a:rPr>
                <a:t>Train Prep.</a:t>
              </a:r>
              <a:endParaRPr lang="ko-KR" altLang="en-US" sz="2800" b="1" i="1" dirty="0">
                <a:solidFill>
                  <a:srgbClr val="000000"/>
                </a:solidFill>
              </a:endParaRPr>
            </a:p>
          </p:txBody>
        </p:sp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7A1F993D-1ECE-4045-BDFA-3292ABA933F1}"/>
                </a:ext>
              </a:extLst>
            </p:cNvPr>
            <p:cNvSpPr/>
            <p:nvPr/>
          </p:nvSpPr>
          <p:spPr>
            <a:xfrm>
              <a:off x="-4493020" y="2931353"/>
              <a:ext cx="1833174" cy="83350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57150">
              <a:solidFill>
                <a:srgbClr val="00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2800" b="1" i="1" dirty="0">
                  <a:solidFill>
                    <a:srgbClr val="000000"/>
                  </a:solidFill>
                </a:rPr>
                <a:t>Train Inf.</a:t>
              </a:r>
              <a:endParaRPr lang="ko-KR" altLang="en-US" sz="2800" b="1" i="1" dirty="0">
                <a:solidFill>
                  <a:srgbClr val="000000"/>
                </a:solidFill>
              </a:endParaRPr>
            </a:p>
          </p:txBody>
        </p:sp>
        <p:sp>
          <p:nvSpPr>
            <p:cNvPr id="163" name="직사각형 162">
              <a:extLst>
                <a:ext uri="{FF2B5EF4-FFF2-40B4-BE49-F238E27FC236}">
                  <a16:creationId xmlns:a16="http://schemas.microsoft.com/office/drawing/2014/main" id="{F73183B9-BA07-4661-BCBE-86CF2D35F694}"/>
                </a:ext>
              </a:extLst>
            </p:cNvPr>
            <p:cNvSpPr/>
            <p:nvPr/>
          </p:nvSpPr>
          <p:spPr>
            <a:xfrm>
              <a:off x="-2665887" y="2933731"/>
              <a:ext cx="1020617" cy="839062"/>
            </a:xfrm>
            <a:prstGeom prst="rect">
              <a:avLst/>
            </a:prstGeom>
            <a:solidFill>
              <a:schemeClr val="accent4"/>
            </a:solidFill>
            <a:ln w="57150">
              <a:solidFill>
                <a:srgbClr val="00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2400" b="1" i="1" dirty="0">
                  <a:solidFill>
                    <a:srgbClr val="000000"/>
                  </a:solidFill>
                </a:rPr>
                <a:t>Back</a:t>
              </a:r>
            </a:p>
            <a:p>
              <a:pPr algn="ctr"/>
              <a:r>
                <a:rPr lang="en-US" altLang="ko-KR" sz="2400" b="1" i="1" dirty="0">
                  <a:solidFill>
                    <a:srgbClr val="000000"/>
                  </a:solidFill>
                </a:rPr>
                <a:t>Prop.</a:t>
              </a:r>
              <a:endParaRPr lang="ko-KR" altLang="en-US" sz="2400" b="1" i="1" dirty="0">
                <a:solidFill>
                  <a:srgbClr val="000000"/>
                </a:solidFill>
              </a:endParaRPr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F3C10C21-5588-4256-B853-799EC9220E78}"/>
                </a:ext>
              </a:extLst>
            </p:cNvPr>
            <p:cNvSpPr/>
            <p:nvPr/>
          </p:nvSpPr>
          <p:spPr>
            <a:xfrm>
              <a:off x="-1144937" y="2478795"/>
              <a:ext cx="1219935" cy="447476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57150">
              <a:solidFill>
                <a:srgbClr val="00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2800" b="1" i="1" dirty="0">
                  <a:solidFill>
                    <a:srgbClr val="000000"/>
                  </a:solidFill>
                </a:rPr>
                <a:t>V. Prep.</a:t>
              </a:r>
              <a:endParaRPr lang="ko-KR" altLang="en-US" sz="2800" b="1" i="1" dirty="0">
                <a:solidFill>
                  <a:srgbClr val="000000"/>
                </a:solidFill>
              </a:endParaRPr>
            </a:p>
          </p:txBody>
        </p:sp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8FC6B907-A60B-4789-A512-F4C3FBF145B8}"/>
                </a:ext>
              </a:extLst>
            </p:cNvPr>
            <p:cNvSpPr/>
            <p:nvPr/>
          </p:nvSpPr>
          <p:spPr>
            <a:xfrm>
              <a:off x="70153" y="2917393"/>
              <a:ext cx="1242192" cy="44747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57150">
              <a:solidFill>
                <a:srgbClr val="00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2800" b="1" i="1" dirty="0">
                  <a:solidFill>
                    <a:srgbClr val="000000"/>
                  </a:solidFill>
                </a:rPr>
                <a:t>V. Inf.</a:t>
              </a:r>
              <a:endParaRPr lang="ko-KR" altLang="en-US" sz="2800" b="1" i="1" dirty="0">
                <a:solidFill>
                  <a:srgbClr val="000000"/>
                </a:solidFill>
              </a:endParaRPr>
            </a:p>
          </p:txBody>
        </p:sp>
        <p:sp>
          <p:nvSpPr>
            <p:cNvPr id="166" name="직사각형 165">
              <a:extLst>
                <a:ext uri="{FF2B5EF4-FFF2-40B4-BE49-F238E27FC236}">
                  <a16:creationId xmlns:a16="http://schemas.microsoft.com/office/drawing/2014/main" id="{4D0E12CC-8C5E-45BD-950E-EB979A4307B0}"/>
                </a:ext>
              </a:extLst>
            </p:cNvPr>
            <p:cNvSpPr/>
            <p:nvPr/>
          </p:nvSpPr>
          <p:spPr>
            <a:xfrm>
              <a:off x="1311023" y="2919610"/>
              <a:ext cx="405812" cy="44526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57150">
              <a:solidFill>
                <a:srgbClr val="00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2800" b="1" i="1" dirty="0">
                  <a:solidFill>
                    <a:srgbClr val="000000"/>
                  </a:solidFill>
                </a:rPr>
                <a:t>L.</a:t>
              </a:r>
            </a:p>
          </p:txBody>
        </p:sp>
        <p:sp>
          <p:nvSpPr>
            <p:cNvPr id="167" name="직사각형 166">
              <a:extLst>
                <a:ext uri="{FF2B5EF4-FFF2-40B4-BE49-F238E27FC236}">
                  <a16:creationId xmlns:a16="http://schemas.microsoft.com/office/drawing/2014/main" id="{B345BF2F-B965-4AF2-98BE-2D2B2E527D92}"/>
                </a:ext>
              </a:extLst>
            </p:cNvPr>
            <p:cNvSpPr/>
            <p:nvPr/>
          </p:nvSpPr>
          <p:spPr>
            <a:xfrm>
              <a:off x="79252" y="2034219"/>
              <a:ext cx="1833174" cy="887635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57150">
              <a:solidFill>
                <a:srgbClr val="00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2800" b="1" i="1" dirty="0">
                  <a:solidFill>
                    <a:srgbClr val="000000"/>
                  </a:solidFill>
                </a:rPr>
                <a:t>Train Prep.</a:t>
              </a:r>
              <a:endParaRPr lang="ko-KR" altLang="en-US" sz="2800" b="1" i="1" dirty="0">
                <a:solidFill>
                  <a:srgbClr val="000000"/>
                </a:solidFill>
              </a:endParaRPr>
            </a:p>
          </p:txBody>
        </p:sp>
        <p:sp>
          <p:nvSpPr>
            <p:cNvPr id="179" name="직사각형 178">
              <a:extLst>
                <a:ext uri="{FF2B5EF4-FFF2-40B4-BE49-F238E27FC236}">
                  <a16:creationId xmlns:a16="http://schemas.microsoft.com/office/drawing/2014/main" id="{9A5768A8-C34B-49E7-B9EC-156D8385B63E}"/>
                </a:ext>
              </a:extLst>
            </p:cNvPr>
            <p:cNvSpPr/>
            <p:nvPr/>
          </p:nvSpPr>
          <p:spPr>
            <a:xfrm>
              <a:off x="-1627467" y="1127859"/>
              <a:ext cx="190720" cy="180117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57150">
              <a:solidFill>
                <a:srgbClr val="00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2800" b="1" i="1" dirty="0">
                <a:solidFill>
                  <a:srgbClr val="000000"/>
                </a:solidFill>
              </a:endParaRPr>
            </a:p>
          </p:txBody>
        </p:sp>
        <p:sp>
          <p:nvSpPr>
            <p:cNvPr id="183" name="직사각형 182">
              <a:extLst>
                <a:ext uri="{FF2B5EF4-FFF2-40B4-BE49-F238E27FC236}">
                  <a16:creationId xmlns:a16="http://schemas.microsoft.com/office/drawing/2014/main" id="{BC2C2C89-F70E-4E7B-B448-57769BE192FB}"/>
                </a:ext>
              </a:extLst>
            </p:cNvPr>
            <p:cNvSpPr/>
            <p:nvPr/>
          </p:nvSpPr>
          <p:spPr>
            <a:xfrm>
              <a:off x="197865" y="3358271"/>
              <a:ext cx="1242192" cy="44747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57150">
              <a:solidFill>
                <a:srgbClr val="00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2800" b="1" i="1" dirty="0">
                  <a:solidFill>
                    <a:srgbClr val="000000"/>
                  </a:solidFill>
                </a:rPr>
                <a:t>V. Inf.</a:t>
              </a:r>
              <a:endParaRPr lang="ko-KR" altLang="en-US" sz="2800" b="1" i="1" dirty="0">
                <a:solidFill>
                  <a:srgbClr val="000000"/>
                </a:solidFill>
              </a:endParaRPr>
            </a:p>
          </p:txBody>
        </p:sp>
        <p:sp>
          <p:nvSpPr>
            <p:cNvPr id="184" name="직사각형 183">
              <a:extLst>
                <a:ext uri="{FF2B5EF4-FFF2-40B4-BE49-F238E27FC236}">
                  <a16:creationId xmlns:a16="http://schemas.microsoft.com/office/drawing/2014/main" id="{654A9B2E-002C-400C-9693-9147FEA1D7DE}"/>
                </a:ext>
              </a:extLst>
            </p:cNvPr>
            <p:cNvSpPr/>
            <p:nvPr/>
          </p:nvSpPr>
          <p:spPr>
            <a:xfrm>
              <a:off x="1438735" y="3360488"/>
              <a:ext cx="405812" cy="44526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57150">
              <a:solidFill>
                <a:srgbClr val="00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2800" b="1" i="1" dirty="0">
                  <a:solidFill>
                    <a:srgbClr val="000000"/>
                  </a:solidFill>
                </a:rPr>
                <a:t>L.</a:t>
              </a:r>
            </a:p>
          </p:txBody>
        </p:sp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E0C5C8D8-8EBF-42D6-B849-BFF28E0B9F7F}"/>
                </a:ext>
              </a:extLst>
            </p:cNvPr>
            <p:cNvSpPr/>
            <p:nvPr/>
          </p:nvSpPr>
          <p:spPr>
            <a:xfrm>
              <a:off x="333578" y="3803131"/>
              <a:ext cx="1242192" cy="44747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57150">
              <a:solidFill>
                <a:srgbClr val="00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2800" b="1" i="1" dirty="0">
                  <a:solidFill>
                    <a:srgbClr val="000000"/>
                  </a:solidFill>
                </a:rPr>
                <a:t>V. Inf.</a:t>
              </a:r>
              <a:endParaRPr lang="ko-KR" altLang="en-US" sz="2800" b="1" i="1" dirty="0">
                <a:solidFill>
                  <a:srgbClr val="000000"/>
                </a:solidFill>
              </a:endParaRPr>
            </a:p>
          </p:txBody>
        </p: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C0C2E409-4DD9-4FC3-97D2-81BBA11F041A}"/>
                </a:ext>
              </a:extLst>
            </p:cNvPr>
            <p:cNvSpPr/>
            <p:nvPr/>
          </p:nvSpPr>
          <p:spPr>
            <a:xfrm>
              <a:off x="1574448" y="3805348"/>
              <a:ext cx="405812" cy="44526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57150">
              <a:solidFill>
                <a:srgbClr val="00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2800" b="1" i="1" dirty="0">
                  <a:solidFill>
                    <a:srgbClr val="000000"/>
                  </a:solidFill>
                </a:rPr>
                <a:t>L.</a:t>
              </a:r>
            </a:p>
          </p:txBody>
        </p:sp>
        <p:sp>
          <p:nvSpPr>
            <p:cNvPr id="192" name="직사각형 191">
              <a:extLst>
                <a:ext uri="{FF2B5EF4-FFF2-40B4-BE49-F238E27FC236}">
                  <a16:creationId xmlns:a16="http://schemas.microsoft.com/office/drawing/2014/main" id="{A25AEE7A-A287-4451-8C32-87EB216300C1}"/>
                </a:ext>
              </a:extLst>
            </p:cNvPr>
            <p:cNvSpPr/>
            <p:nvPr/>
          </p:nvSpPr>
          <p:spPr>
            <a:xfrm>
              <a:off x="461290" y="4245816"/>
              <a:ext cx="1242192" cy="44747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57150">
              <a:solidFill>
                <a:srgbClr val="00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2800" b="1" i="1" dirty="0">
                  <a:solidFill>
                    <a:srgbClr val="000000"/>
                  </a:solidFill>
                </a:rPr>
                <a:t>V. Inf.</a:t>
              </a:r>
              <a:endParaRPr lang="ko-KR" altLang="en-US" sz="2800" b="1" i="1" dirty="0">
                <a:solidFill>
                  <a:srgbClr val="000000"/>
                </a:solidFill>
              </a:endParaRPr>
            </a:p>
          </p:txBody>
        </p:sp>
        <p:sp>
          <p:nvSpPr>
            <p:cNvPr id="193" name="직사각형 192">
              <a:extLst>
                <a:ext uri="{FF2B5EF4-FFF2-40B4-BE49-F238E27FC236}">
                  <a16:creationId xmlns:a16="http://schemas.microsoft.com/office/drawing/2014/main" id="{57145FA8-AB44-477D-988F-89AB7967C260}"/>
                </a:ext>
              </a:extLst>
            </p:cNvPr>
            <p:cNvSpPr/>
            <p:nvPr/>
          </p:nvSpPr>
          <p:spPr>
            <a:xfrm>
              <a:off x="1702160" y="4248033"/>
              <a:ext cx="405812" cy="44526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57150">
              <a:solidFill>
                <a:srgbClr val="00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2800" b="1" i="1" dirty="0">
                  <a:solidFill>
                    <a:srgbClr val="000000"/>
                  </a:solidFill>
                </a:rPr>
                <a:t>L.</a:t>
              </a:r>
            </a:p>
          </p:txBody>
        </p:sp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81889136-5759-43A0-ADB7-94A614945318}"/>
                </a:ext>
              </a:extLst>
            </p:cNvPr>
            <p:cNvSpPr/>
            <p:nvPr/>
          </p:nvSpPr>
          <p:spPr>
            <a:xfrm>
              <a:off x="-1228953" y="2027745"/>
              <a:ext cx="1219935" cy="447476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57150">
              <a:solidFill>
                <a:srgbClr val="00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2800" b="1" i="1" dirty="0">
                  <a:solidFill>
                    <a:srgbClr val="000000"/>
                  </a:solidFill>
                </a:rPr>
                <a:t>V. Prep.</a:t>
              </a:r>
              <a:endParaRPr lang="ko-KR" altLang="en-US" sz="2800" b="1" i="1" dirty="0">
                <a:solidFill>
                  <a:srgbClr val="000000"/>
                </a:solidFill>
              </a:endParaRPr>
            </a:p>
          </p:txBody>
        </p:sp>
        <p:sp>
          <p:nvSpPr>
            <p:cNvPr id="200" name="직사각형 199">
              <a:extLst>
                <a:ext uri="{FF2B5EF4-FFF2-40B4-BE49-F238E27FC236}">
                  <a16:creationId xmlns:a16="http://schemas.microsoft.com/office/drawing/2014/main" id="{32B01A54-7CCD-4664-B389-7C1603C6BB99}"/>
                </a:ext>
              </a:extLst>
            </p:cNvPr>
            <p:cNvSpPr/>
            <p:nvPr/>
          </p:nvSpPr>
          <p:spPr>
            <a:xfrm>
              <a:off x="-1318390" y="1580172"/>
              <a:ext cx="1219935" cy="447476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57150">
              <a:solidFill>
                <a:srgbClr val="00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2800" b="1" i="1" dirty="0">
                  <a:solidFill>
                    <a:srgbClr val="000000"/>
                  </a:solidFill>
                </a:rPr>
                <a:t>V. Prep.</a:t>
              </a:r>
              <a:endParaRPr lang="ko-KR" altLang="en-US" sz="2800" b="1" i="1" dirty="0">
                <a:solidFill>
                  <a:srgbClr val="000000"/>
                </a:solidFill>
              </a:endParaRPr>
            </a:p>
          </p:txBody>
        </p:sp>
        <p:sp>
          <p:nvSpPr>
            <p:cNvPr id="201" name="직사각형 200">
              <a:extLst>
                <a:ext uri="{FF2B5EF4-FFF2-40B4-BE49-F238E27FC236}">
                  <a16:creationId xmlns:a16="http://schemas.microsoft.com/office/drawing/2014/main" id="{7C4AA510-3423-4363-BBD2-BE032AF39D4E}"/>
                </a:ext>
              </a:extLst>
            </p:cNvPr>
            <p:cNvSpPr/>
            <p:nvPr/>
          </p:nvSpPr>
          <p:spPr>
            <a:xfrm>
              <a:off x="-1421064" y="1128585"/>
              <a:ext cx="1219935" cy="447476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57150">
              <a:solidFill>
                <a:srgbClr val="00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2800" b="1" i="1" dirty="0">
                  <a:solidFill>
                    <a:srgbClr val="000000"/>
                  </a:solidFill>
                </a:rPr>
                <a:t>V. Prep.</a:t>
              </a:r>
              <a:endParaRPr lang="ko-KR" altLang="en-US" sz="2800" b="1" i="1" dirty="0">
                <a:solidFill>
                  <a:srgbClr val="000000"/>
                </a:solidFill>
              </a:endParaRPr>
            </a:p>
          </p:txBody>
        </p:sp>
        <p:sp>
          <p:nvSpPr>
            <p:cNvPr id="202" name="직사각형 201">
              <a:extLst>
                <a:ext uri="{FF2B5EF4-FFF2-40B4-BE49-F238E27FC236}">
                  <a16:creationId xmlns:a16="http://schemas.microsoft.com/office/drawing/2014/main" id="{5AB8FAE7-C328-49A4-AD68-ED4AE87E2DED}"/>
                </a:ext>
              </a:extLst>
            </p:cNvPr>
            <p:cNvSpPr/>
            <p:nvPr/>
          </p:nvSpPr>
          <p:spPr>
            <a:xfrm>
              <a:off x="1965111" y="5005819"/>
              <a:ext cx="1833174" cy="83350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57150">
              <a:solidFill>
                <a:srgbClr val="00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2800" b="1" i="1" dirty="0">
                  <a:solidFill>
                    <a:srgbClr val="000000"/>
                  </a:solidFill>
                </a:rPr>
                <a:t>Train Inf.</a:t>
              </a:r>
              <a:endParaRPr lang="ko-KR" altLang="en-US" sz="2800" b="1" i="1" dirty="0">
                <a:solidFill>
                  <a:srgbClr val="000000"/>
                </a:solidFill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029846C0-0491-421F-BDA4-ACFEB9166213}"/>
                </a:ext>
              </a:extLst>
            </p:cNvPr>
            <p:cNvSpPr/>
            <p:nvPr/>
          </p:nvSpPr>
          <p:spPr>
            <a:xfrm>
              <a:off x="3806533" y="5000260"/>
              <a:ext cx="1020617" cy="839062"/>
            </a:xfrm>
            <a:prstGeom prst="rect">
              <a:avLst/>
            </a:prstGeom>
            <a:solidFill>
              <a:schemeClr val="accent4"/>
            </a:solidFill>
            <a:ln w="57150">
              <a:solidFill>
                <a:srgbClr val="00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2400" b="1" i="1" dirty="0">
                  <a:solidFill>
                    <a:srgbClr val="000000"/>
                  </a:solidFill>
                </a:rPr>
                <a:t>Back</a:t>
              </a:r>
            </a:p>
            <a:p>
              <a:pPr algn="ctr"/>
              <a:r>
                <a:rPr lang="en-US" altLang="ko-KR" sz="2400" b="1" i="1" dirty="0">
                  <a:solidFill>
                    <a:srgbClr val="000000"/>
                  </a:solidFill>
                </a:rPr>
                <a:t>Prop.</a:t>
              </a:r>
              <a:endParaRPr lang="ko-KR" altLang="en-US" sz="2400" b="1" i="1" dirty="0">
                <a:solidFill>
                  <a:srgbClr val="000000"/>
                </a:solidFill>
              </a:endParaRPr>
            </a:p>
          </p:txBody>
        </p:sp>
        <p:cxnSp>
          <p:nvCxnSpPr>
            <p:cNvPr id="204" name="직선 연결선 203">
              <a:extLst>
                <a:ext uri="{FF2B5EF4-FFF2-40B4-BE49-F238E27FC236}">
                  <a16:creationId xmlns:a16="http://schemas.microsoft.com/office/drawing/2014/main" id="{693CE062-B363-4CC7-8A42-B1BA9D50EF4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79225" y="2925795"/>
              <a:ext cx="13905" cy="1970454"/>
            </a:xfrm>
            <a:prstGeom prst="line">
              <a:avLst/>
            </a:prstGeom>
            <a:ln w="57150">
              <a:solidFill>
                <a:srgbClr val="00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직선 연결선 204">
              <a:extLst>
                <a:ext uri="{FF2B5EF4-FFF2-40B4-BE49-F238E27FC236}">
                  <a16:creationId xmlns:a16="http://schemas.microsoft.com/office/drawing/2014/main" id="{5E645909-93F3-4AB7-8485-18EE92AEEC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0637" y="4869264"/>
              <a:ext cx="405812" cy="0"/>
            </a:xfrm>
            <a:prstGeom prst="line">
              <a:avLst/>
            </a:prstGeom>
            <a:ln w="57150">
              <a:solidFill>
                <a:srgbClr val="00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직선 연결선 205">
              <a:extLst>
                <a:ext uri="{FF2B5EF4-FFF2-40B4-BE49-F238E27FC236}">
                  <a16:creationId xmlns:a16="http://schemas.microsoft.com/office/drawing/2014/main" id="{66D05FFB-C9AD-4986-9900-8BB26E380B14}"/>
                </a:ext>
              </a:extLst>
            </p:cNvPr>
            <p:cNvCxnSpPr>
              <a:cxnSpLocks/>
            </p:cNvCxnSpPr>
            <p:nvPr/>
          </p:nvCxnSpPr>
          <p:spPr>
            <a:xfrm>
              <a:off x="1872683" y="4839099"/>
              <a:ext cx="0" cy="1183810"/>
            </a:xfrm>
            <a:prstGeom prst="line">
              <a:avLst/>
            </a:prstGeom>
            <a:ln w="57150">
              <a:solidFill>
                <a:srgbClr val="00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8" name="직사각형 207">
              <a:extLst>
                <a:ext uri="{FF2B5EF4-FFF2-40B4-BE49-F238E27FC236}">
                  <a16:creationId xmlns:a16="http://schemas.microsoft.com/office/drawing/2014/main" id="{66633689-9E79-4AE6-B3B0-1B6D55C44593}"/>
                </a:ext>
              </a:extLst>
            </p:cNvPr>
            <p:cNvSpPr/>
            <p:nvPr/>
          </p:nvSpPr>
          <p:spPr>
            <a:xfrm>
              <a:off x="5280947" y="2483331"/>
              <a:ext cx="1219935" cy="447476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57150">
              <a:solidFill>
                <a:srgbClr val="00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2800" b="1" i="1" dirty="0">
                  <a:solidFill>
                    <a:srgbClr val="000000"/>
                  </a:solidFill>
                </a:rPr>
                <a:t>V. Prep.</a:t>
              </a:r>
              <a:endParaRPr lang="ko-KR" altLang="en-US" sz="2800" b="1" i="1" dirty="0">
                <a:solidFill>
                  <a:srgbClr val="000000"/>
                </a:solidFill>
              </a:endParaRPr>
            </a:p>
          </p:txBody>
        </p:sp>
        <p:sp>
          <p:nvSpPr>
            <p:cNvPr id="211" name="직사각형 210">
              <a:extLst>
                <a:ext uri="{FF2B5EF4-FFF2-40B4-BE49-F238E27FC236}">
                  <a16:creationId xmlns:a16="http://schemas.microsoft.com/office/drawing/2014/main" id="{BA83B06C-D3D1-40C0-B439-08DDC2838FB8}"/>
                </a:ext>
              </a:extLst>
            </p:cNvPr>
            <p:cNvSpPr/>
            <p:nvPr/>
          </p:nvSpPr>
          <p:spPr>
            <a:xfrm>
              <a:off x="6505134" y="2027648"/>
              <a:ext cx="1833174" cy="901351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57150">
              <a:solidFill>
                <a:srgbClr val="00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2800" b="1" i="1" dirty="0">
                  <a:solidFill>
                    <a:srgbClr val="000000"/>
                  </a:solidFill>
                </a:rPr>
                <a:t>Train Prep.</a:t>
              </a:r>
              <a:endParaRPr lang="ko-KR" altLang="en-US" sz="2800" b="1" i="1" dirty="0">
                <a:solidFill>
                  <a:srgbClr val="000000"/>
                </a:solidFill>
              </a:endParaRPr>
            </a:p>
          </p:txBody>
        </p:sp>
        <p:sp>
          <p:nvSpPr>
            <p:cNvPr id="219" name="직사각형 218">
              <a:extLst>
                <a:ext uri="{FF2B5EF4-FFF2-40B4-BE49-F238E27FC236}">
                  <a16:creationId xmlns:a16="http://schemas.microsoft.com/office/drawing/2014/main" id="{6C535A9E-D2BD-481C-95F2-90DCD51C4316}"/>
                </a:ext>
              </a:extLst>
            </p:cNvPr>
            <p:cNvSpPr/>
            <p:nvPr/>
          </p:nvSpPr>
          <p:spPr>
            <a:xfrm>
              <a:off x="5178077" y="2032281"/>
              <a:ext cx="1219935" cy="447476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57150">
              <a:solidFill>
                <a:srgbClr val="00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2800" b="1" i="1" dirty="0">
                  <a:solidFill>
                    <a:srgbClr val="000000"/>
                  </a:solidFill>
                </a:rPr>
                <a:t>V. Prep.</a:t>
              </a:r>
              <a:endParaRPr lang="ko-KR" altLang="en-US" sz="2800" b="1" i="1" dirty="0">
                <a:solidFill>
                  <a:srgbClr val="000000"/>
                </a:solidFill>
              </a:endParaRPr>
            </a:p>
          </p:txBody>
        </p:sp>
        <p:sp>
          <p:nvSpPr>
            <p:cNvPr id="220" name="직사각형 219">
              <a:extLst>
                <a:ext uri="{FF2B5EF4-FFF2-40B4-BE49-F238E27FC236}">
                  <a16:creationId xmlns:a16="http://schemas.microsoft.com/office/drawing/2014/main" id="{15DF4ED5-85C3-47C5-8109-DBB39393FC65}"/>
                </a:ext>
              </a:extLst>
            </p:cNvPr>
            <p:cNvSpPr/>
            <p:nvPr/>
          </p:nvSpPr>
          <p:spPr>
            <a:xfrm>
              <a:off x="5098067" y="1584708"/>
              <a:ext cx="1219935" cy="447476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57150">
              <a:solidFill>
                <a:srgbClr val="00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2800" b="1" i="1" dirty="0">
                  <a:solidFill>
                    <a:srgbClr val="000000"/>
                  </a:solidFill>
                </a:rPr>
                <a:t>V. Prep.</a:t>
              </a:r>
              <a:endParaRPr lang="ko-KR" altLang="en-US" sz="2800" b="1" i="1" dirty="0">
                <a:solidFill>
                  <a:srgbClr val="000000"/>
                </a:solidFill>
              </a:endParaRPr>
            </a:p>
          </p:txBody>
        </p:sp>
        <p:sp>
          <p:nvSpPr>
            <p:cNvPr id="221" name="직사각형 220">
              <a:extLst>
                <a:ext uri="{FF2B5EF4-FFF2-40B4-BE49-F238E27FC236}">
                  <a16:creationId xmlns:a16="http://schemas.microsoft.com/office/drawing/2014/main" id="{A3ADC1D5-9F63-482B-8C8F-E9B0D25A0D1A}"/>
                </a:ext>
              </a:extLst>
            </p:cNvPr>
            <p:cNvSpPr/>
            <p:nvPr/>
          </p:nvSpPr>
          <p:spPr>
            <a:xfrm>
              <a:off x="5014247" y="1133121"/>
              <a:ext cx="1219935" cy="447476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57150">
              <a:solidFill>
                <a:srgbClr val="00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2800" b="1" i="1" dirty="0">
                  <a:solidFill>
                    <a:srgbClr val="000000"/>
                  </a:solidFill>
                </a:rPr>
                <a:t>V. Prep.</a:t>
              </a:r>
              <a:endParaRPr lang="ko-KR" altLang="en-US" sz="2800" b="1" i="1" dirty="0">
                <a:solidFill>
                  <a:srgbClr val="000000"/>
                </a:solidFill>
              </a:endParaRPr>
            </a:p>
          </p:txBody>
        </p:sp>
        <p:sp>
          <p:nvSpPr>
            <p:cNvPr id="222" name="직사각형 221">
              <a:extLst>
                <a:ext uri="{FF2B5EF4-FFF2-40B4-BE49-F238E27FC236}">
                  <a16:creationId xmlns:a16="http://schemas.microsoft.com/office/drawing/2014/main" id="{2C691972-0A38-48A0-9D04-158528C435C5}"/>
                </a:ext>
              </a:extLst>
            </p:cNvPr>
            <p:cNvSpPr/>
            <p:nvPr/>
          </p:nvSpPr>
          <p:spPr>
            <a:xfrm>
              <a:off x="8438522" y="5062969"/>
              <a:ext cx="1833174" cy="83350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57150">
              <a:solidFill>
                <a:srgbClr val="00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2800" b="1" i="1" dirty="0">
                  <a:solidFill>
                    <a:srgbClr val="000000"/>
                  </a:solidFill>
                </a:rPr>
                <a:t>Train Inf.</a:t>
              </a:r>
              <a:endParaRPr lang="ko-KR" altLang="en-US" sz="2800" b="1" i="1" dirty="0">
                <a:solidFill>
                  <a:srgbClr val="000000"/>
                </a:solidFill>
              </a:endParaRPr>
            </a:p>
          </p:txBody>
        </p:sp>
        <p:sp>
          <p:nvSpPr>
            <p:cNvPr id="223" name="직사각형 222">
              <a:extLst>
                <a:ext uri="{FF2B5EF4-FFF2-40B4-BE49-F238E27FC236}">
                  <a16:creationId xmlns:a16="http://schemas.microsoft.com/office/drawing/2014/main" id="{E0EFD309-5713-41DA-89E5-84BBDDF75174}"/>
                </a:ext>
              </a:extLst>
            </p:cNvPr>
            <p:cNvSpPr/>
            <p:nvPr/>
          </p:nvSpPr>
          <p:spPr>
            <a:xfrm>
              <a:off x="10279944" y="5057410"/>
              <a:ext cx="1020617" cy="839062"/>
            </a:xfrm>
            <a:prstGeom prst="rect">
              <a:avLst/>
            </a:prstGeom>
            <a:solidFill>
              <a:schemeClr val="accent4"/>
            </a:solidFill>
            <a:ln w="57150">
              <a:solidFill>
                <a:srgbClr val="00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2400" b="1" i="1" dirty="0">
                  <a:solidFill>
                    <a:srgbClr val="000000"/>
                  </a:solidFill>
                </a:rPr>
                <a:t>Back</a:t>
              </a:r>
            </a:p>
            <a:p>
              <a:pPr algn="ctr"/>
              <a:r>
                <a:rPr lang="en-US" altLang="ko-KR" sz="2400" b="1" i="1" dirty="0">
                  <a:solidFill>
                    <a:srgbClr val="000000"/>
                  </a:solidFill>
                </a:rPr>
                <a:t>Prop.</a:t>
              </a:r>
              <a:endParaRPr lang="ko-KR" altLang="en-US" sz="2400" b="1" i="1" dirty="0">
                <a:solidFill>
                  <a:srgbClr val="000000"/>
                </a:solidFill>
              </a:endParaRPr>
            </a:p>
          </p:txBody>
        </p:sp>
        <p:cxnSp>
          <p:nvCxnSpPr>
            <p:cNvPr id="224" name="직선 연결선 223">
              <a:extLst>
                <a:ext uri="{FF2B5EF4-FFF2-40B4-BE49-F238E27FC236}">
                  <a16:creationId xmlns:a16="http://schemas.microsoft.com/office/drawing/2014/main" id="{4F049F81-6AC9-4AF7-8578-0F313B4A45F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60191" y="2930897"/>
              <a:ext cx="0" cy="1998692"/>
            </a:xfrm>
            <a:prstGeom prst="line">
              <a:avLst/>
            </a:prstGeom>
            <a:ln w="57150">
              <a:solidFill>
                <a:srgbClr val="00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직선 연결선 224">
              <a:extLst>
                <a:ext uri="{FF2B5EF4-FFF2-40B4-BE49-F238E27FC236}">
                  <a16:creationId xmlns:a16="http://schemas.microsoft.com/office/drawing/2014/main" id="{A5713681-5EA2-4906-BF84-0B6C7DA5888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368648" y="4901014"/>
              <a:ext cx="405812" cy="0"/>
            </a:xfrm>
            <a:prstGeom prst="line">
              <a:avLst/>
            </a:prstGeom>
            <a:ln w="57150">
              <a:solidFill>
                <a:srgbClr val="00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직선 연결선 225">
              <a:extLst>
                <a:ext uri="{FF2B5EF4-FFF2-40B4-BE49-F238E27FC236}">
                  <a16:creationId xmlns:a16="http://schemas.microsoft.com/office/drawing/2014/main" id="{79D0ED5B-27C8-41AE-AAA8-DCAB4B9923CA}"/>
                </a:ext>
              </a:extLst>
            </p:cNvPr>
            <p:cNvCxnSpPr>
              <a:cxnSpLocks/>
            </p:cNvCxnSpPr>
            <p:nvPr/>
          </p:nvCxnSpPr>
          <p:spPr>
            <a:xfrm>
              <a:off x="8307994" y="4877199"/>
              <a:ext cx="0" cy="1183810"/>
            </a:xfrm>
            <a:prstGeom prst="line">
              <a:avLst/>
            </a:prstGeom>
            <a:ln w="57150">
              <a:solidFill>
                <a:srgbClr val="00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직선 연결선 226">
              <a:extLst>
                <a:ext uri="{FF2B5EF4-FFF2-40B4-BE49-F238E27FC236}">
                  <a16:creationId xmlns:a16="http://schemas.microsoft.com/office/drawing/2014/main" id="{03616BC4-6BAE-469B-8434-49325BE002A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32425" y="3020618"/>
              <a:ext cx="0" cy="1998692"/>
            </a:xfrm>
            <a:prstGeom prst="line">
              <a:avLst/>
            </a:prstGeom>
            <a:ln w="57150">
              <a:solidFill>
                <a:srgbClr val="00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8" name="직사각형 227">
              <a:extLst>
                <a:ext uri="{FF2B5EF4-FFF2-40B4-BE49-F238E27FC236}">
                  <a16:creationId xmlns:a16="http://schemas.microsoft.com/office/drawing/2014/main" id="{ABC9EDC4-FD19-410B-8816-0EFA01516513}"/>
                </a:ext>
              </a:extLst>
            </p:cNvPr>
            <p:cNvSpPr/>
            <p:nvPr/>
          </p:nvSpPr>
          <p:spPr>
            <a:xfrm>
              <a:off x="11750090" y="2478050"/>
              <a:ext cx="1219935" cy="447476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57150">
              <a:solidFill>
                <a:srgbClr val="00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2800" b="1" i="1" dirty="0">
                  <a:solidFill>
                    <a:srgbClr val="000000"/>
                  </a:solidFill>
                </a:rPr>
                <a:t>V. Prep.</a:t>
              </a:r>
              <a:endParaRPr lang="ko-KR" altLang="en-US" sz="2800" b="1" i="1" dirty="0">
                <a:solidFill>
                  <a:srgbClr val="000000"/>
                </a:solidFill>
              </a:endParaRPr>
            </a:p>
          </p:txBody>
        </p:sp>
        <p:sp>
          <p:nvSpPr>
            <p:cNvPr id="231" name="직사각형 230">
              <a:extLst>
                <a:ext uri="{FF2B5EF4-FFF2-40B4-BE49-F238E27FC236}">
                  <a16:creationId xmlns:a16="http://schemas.microsoft.com/office/drawing/2014/main" id="{AE865A50-E76A-4D47-9FBB-FEDB0A68FF69}"/>
                </a:ext>
              </a:extLst>
            </p:cNvPr>
            <p:cNvSpPr/>
            <p:nvPr/>
          </p:nvSpPr>
          <p:spPr>
            <a:xfrm>
              <a:off x="12964656" y="2019705"/>
              <a:ext cx="1833174" cy="90140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57150">
              <a:solidFill>
                <a:srgbClr val="00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2800" b="1" i="1" dirty="0">
                  <a:solidFill>
                    <a:srgbClr val="000000"/>
                  </a:solidFill>
                </a:rPr>
                <a:t>Train Prep.</a:t>
              </a:r>
              <a:endParaRPr lang="ko-KR" altLang="en-US" sz="2800" b="1" i="1" dirty="0">
                <a:solidFill>
                  <a:srgbClr val="000000"/>
                </a:solidFill>
              </a:endParaRPr>
            </a:p>
          </p:txBody>
        </p:sp>
        <p:sp>
          <p:nvSpPr>
            <p:cNvPr id="239" name="직사각형 238">
              <a:extLst>
                <a:ext uri="{FF2B5EF4-FFF2-40B4-BE49-F238E27FC236}">
                  <a16:creationId xmlns:a16="http://schemas.microsoft.com/office/drawing/2014/main" id="{C9F177A9-93F4-4504-AC39-81FAAAE47695}"/>
                </a:ext>
              </a:extLst>
            </p:cNvPr>
            <p:cNvSpPr/>
            <p:nvPr/>
          </p:nvSpPr>
          <p:spPr>
            <a:xfrm>
              <a:off x="11675501" y="2036427"/>
              <a:ext cx="1219935" cy="447476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57150">
              <a:solidFill>
                <a:srgbClr val="00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2800" b="1" i="1" dirty="0">
                  <a:solidFill>
                    <a:srgbClr val="000000"/>
                  </a:solidFill>
                </a:rPr>
                <a:t>V. Prep.</a:t>
              </a:r>
              <a:endParaRPr lang="ko-KR" altLang="en-US" sz="2800" b="1" i="1" dirty="0">
                <a:solidFill>
                  <a:srgbClr val="000000"/>
                </a:solidFill>
              </a:endParaRPr>
            </a:p>
          </p:txBody>
        </p:sp>
        <p:sp>
          <p:nvSpPr>
            <p:cNvPr id="240" name="직사각형 239">
              <a:extLst>
                <a:ext uri="{FF2B5EF4-FFF2-40B4-BE49-F238E27FC236}">
                  <a16:creationId xmlns:a16="http://schemas.microsoft.com/office/drawing/2014/main" id="{3E98516C-FE8D-45F0-83E3-E03B7FDFD891}"/>
                </a:ext>
              </a:extLst>
            </p:cNvPr>
            <p:cNvSpPr/>
            <p:nvPr/>
          </p:nvSpPr>
          <p:spPr>
            <a:xfrm>
              <a:off x="11576637" y="1588854"/>
              <a:ext cx="1219935" cy="447476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57150">
              <a:solidFill>
                <a:srgbClr val="00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2800" b="1" i="1" dirty="0">
                  <a:solidFill>
                    <a:srgbClr val="000000"/>
                  </a:solidFill>
                </a:rPr>
                <a:t>V. Prep.</a:t>
              </a:r>
              <a:endParaRPr lang="ko-KR" altLang="en-US" sz="2800" b="1" i="1" dirty="0">
                <a:solidFill>
                  <a:srgbClr val="000000"/>
                </a:solidFill>
              </a:endParaRPr>
            </a:p>
          </p:txBody>
        </p:sp>
        <p:sp>
          <p:nvSpPr>
            <p:cNvPr id="241" name="직사각형 240">
              <a:extLst>
                <a:ext uri="{FF2B5EF4-FFF2-40B4-BE49-F238E27FC236}">
                  <a16:creationId xmlns:a16="http://schemas.microsoft.com/office/drawing/2014/main" id="{54DBDE61-A1DD-43AB-8B41-C98C2F9BA186}"/>
                </a:ext>
              </a:extLst>
            </p:cNvPr>
            <p:cNvSpPr/>
            <p:nvPr/>
          </p:nvSpPr>
          <p:spPr>
            <a:xfrm>
              <a:off x="11492817" y="1146694"/>
              <a:ext cx="1219935" cy="447476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57150">
              <a:solidFill>
                <a:srgbClr val="00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2800" b="1" i="1" dirty="0">
                  <a:solidFill>
                    <a:srgbClr val="000000"/>
                  </a:solidFill>
                </a:rPr>
                <a:t>V. Prep.</a:t>
              </a:r>
              <a:endParaRPr lang="ko-KR" altLang="en-US" sz="2800" b="1" i="1" dirty="0">
                <a:solidFill>
                  <a:srgbClr val="000000"/>
                </a:solidFill>
              </a:endParaRPr>
            </a:p>
          </p:txBody>
        </p:sp>
        <p:cxnSp>
          <p:nvCxnSpPr>
            <p:cNvPr id="244" name="직선 연결선 243">
              <a:extLst>
                <a:ext uri="{FF2B5EF4-FFF2-40B4-BE49-F238E27FC236}">
                  <a16:creationId xmlns:a16="http://schemas.microsoft.com/office/drawing/2014/main" id="{4E54885C-264A-4FC1-AFDA-0D66676E2F6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081684" y="894979"/>
              <a:ext cx="0" cy="5113416"/>
            </a:xfrm>
            <a:prstGeom prst="line">
              <a:avLst/>
            </a:prstGeom>
            <a:ln w="57150">
              <a:solidFill>
                <a:srgbClr val="00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직선 연결선 246">
              <a:extLst>
                <a:ext uri="{FF2B5EF4-FFF2-40B4-BE49-F238E27FC236}">
                  <a16:creationId xmlns:a16="http://schemas.microsoft.com/office/drawing/2014/main" id="{EB3C7B3D-A405-4631-BD29-44D76551EA6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298754" y="3034387"/>
              <a:ext cx="0" cy="1998692"/>
            </a:xfrm>
            <a:prstGeom prst="line">
              <a:avLst/>
            </a:prstGeom>
            <a:ln w="57150">
              <a:solidFill>
                <a:srgbClr val="00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9" name="사각형: 둥근 모서리 248">
              <a:extLst>
                <a:ext uri="{FF2B5EF4-FFF2-40B4-BE49-F238E27FC236}">
                  <a16:creationId xmlns:a16="http://schemas.microsoft.com/office/drawing/2014/main" id="{D2EAE209-1006-48B9-A54C-EA8BB0247F9A}"/>
                </a:ext>
              </a:extLst>
            </p:cNvPr>
            <p:cNvSpPr/>
            <p:nvPr/>
          </p:nvSpPr>
          <p:spPr>
            <a:xfrm>
              <a:off x="15095037" y="948238"/>
              <a:ext cx="8363631" cy="5078777"/>
            </a:xfrm>
            <a:prstGeom prst="roundRect">
              <a:avLst>
                <a:gd name="adj" fmla="val 0"/>
              </a:avLst>
            </a:prstGeom>
            <a:pattFill prst="wdUpDiag">
              <a:fgClr>
                <a:schemeClr val="bg2">
                  <a:lumMod val="75000"/>
                </a:schemeClr>
              </a:fgClr>
              <a:bgClr>
                <a:schemeClr val="bg1"/>
              </a:bgClr>
            </a:patt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2800" dirty="0">
                <a:solidFill>
                  <a:srgbClr val="000000"/>
                </a:solidFill>
              </a:endParaRPr>
            </a:p>
          </p:txBody>
        </p:sp>
        <p:cxnSp>
          <p:nvCxnSpPr>
            <p:cNvPr id="161" name="직선 연결선 160">
              <a:extLst>
                <a:ext uri="{FF2B5EF4-FFF2-40B4-BE49-F238E27FC236}">
                  <a16:creationId xmlns:a16="http://schemas.microsoft.com/office/drawing/2014/main" id="{1EA3B44C-8E9B-4B49-AC93-A85766A9CA72}"/>
                </a:ext>
              </a:extLst>
            </p:cNvPr>
            <p:cNvCxnSpPr>
              <a:cxnSpLocks/>
            </p:cNvCxnSpPr>
            <p:nvPr/>
          </p:nvCxnSpPr>
          <p:spPr>
            <a:xfrm>
              <a:off x="-6531802" y="2929383"/>
              <a:ext cx="29990469" cy="18705"/>
            </a:xfrm>
            <a:prstGeom prst="line">
              <a:avLst/>
            </a:prstGeom>
            <a:ln w="57150">
              <a:solidFill>
                <a:srgbClr val="0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6" name="TextBox 265">
              <a:extLst>
                <a:ext uri="{FF2B5EF4-FFF2-40B4-BE49-F238E27FC236}">
                  <a16:creationId xmlns:a16="http://schemas.microsoft.com/office/drawing/2014/main" id="{E024F4B5-7995-4FA2-BEDC-61EF58CE7813}"/>
                </a:ext>
              </a:extLst>
            </p:cNvPr>
            <p:cNvSpPr txBox="1"/>
            <p:nvPr/>
          </p:nvSpPr>
          <p:spPr>
            <a:xfrm>
              <a:off x="22227668" y="2206999"/>
              <a:ext cx="1520661" cy="646331"/>
            </a:xfrm>
            <a:prstGeom prst="rect">
              <a:avLst/>
            </a:prstGeom>
            <a:noFill/>
            <a:ln w="571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3600" b="1" i="1" dirty="0">
                  <a:solidFill>
                    <a:srgbClr val="000000"/>
                  </a:solidFill>
                </a:rPr>
                <a:t>Time</a:t>
              </a:r>
              <a:endParaRPr lang="ko-KR" altLang="en-US" sz="3600" b="1" i="1" dirty="0">
                <a:solidFill>
                  <a:srgbClr val="000000"/>
                </a:solidFill>
              </a:endParaRPr>
            </a:p>
          </p:txBody>
        </p:sp>
        <p:sp>
          <p:nvSpPr>
            <p:cNvPr id="270" name="TextBox 269">
              <a:extLst>
                <a:ext uri="{FF2B5EF4-FFF2-40B4-BE49-F238E27FC236}">
                  <a16:creationId xmlns:a16="http://schemas.microsoft.com/office/drawing/2014/main" id="{BFD50A8B-025B-4BF2-8B20-48ED087DA21C}"/>
                </a:ext>
              </a:extLst>
            </p:cNvPr>
            <p:cNvSpPr txBox="1"/>
            <p:nvPr/>
          </p:nvSpPr>
          <p:spPr>
            <a:xfrm>
              <a:off x="13456068" y="5372515"/>
              <a:ext cx="2381238" cy="584775"/>
            </a:xfrm>
            <a:prstGeom prst="rect">
              <a:avLst/>
            </a:prstGeom>
            <a:noFill/>
            <a:ln w="571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3200" b="1" i="1" dirty="0">
                  <a:solidFill>
                    <a:srgbClr val="000000"/>
                  </a:solidFill>
                </a:rPr>
                <a:t>3 Epoch</a:t>
              </a:r>
              <a:endParaRPr lang="ko-KR" altLang="en-US" sz="3200" b="1" i="1" dirty="0">
                <a:solidFill>
                  <a:srgbClr val="000000"/>
                </a:solidFill>
              </a:endParaRPr>
            </a:p>
          </p:txBody>
        </p:sp>
        <p:sp>
          <p:nvSpPr>
            <p:cNvPr id="271" name="TextBox 270">
              <a:extLst>
                <a:ext uri="{FF2B5EF4-FFF2-40B4-BE49-F238E27FC236}">
                  <a16:creationId xmlns:a16="http://schemas.microsoft.com/office/drawing/2014/main" id="{77E76B65-9F6C-46FF-B1DF-5E6E75F91253}"/>
                </a:ext>
              </a:extLst>
            </p:cNvPr>
            <p:cNvSpPr txBox="1"/>
            <p:nvPr/>
          </p:nvSpPr>
          <p:spPr>
            <a:xfrm>
              <a:off x="6624258" y="5407525"/>
              <a:ext cx="2381238" cy="584775"/>
            </a:xfrm>
            <a:prstGeom prst="rect">
              <a:avLst/>
            </a:prstGeom>
            <a:noFill/>
            <a:ln w="571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3200" b="1" i="1" dirty="0">
                  <a:solidFill>
                    <a:srgbClr val="000000"/>
                  </a:solidFill>
                </a:rPr>
                <a:t>2 Epoch</a:t>
              </a:r>
              <a:endParaRPr lang="ko-KR" altLang="en-US" sz="3200" b="1" i="1" dirty="0">
                <a:solidFill>
                  <a:srgbClr val="000000"/>
                </a:solidFill>
              </a:endParaRPr>
            </a:p>
          </p:txBody>
        </p:sp>
        <p:sp>
          <p:nvSpPr>
            <p:cNvPr id="272" name="TextBox 271">
              <a:extLst>
                <a:ext uri="{FF2B5EF4-FFF2-40B4-BE49-F238E27FC236}">
                  <a16:creationId xmlns:a16="http://schemas.microsoft.com/office/drawing/2014/main" id="{95FBA1DE-21D2-4E2B-97C0-2242C60154CC}"/>
                </a:ext>
              </a:extLst>
            </p:cNvPr>
            <p:cNvSpPr txBox="1"/>
            <p:nvPr/>
          </p:nvSpPr>
          <p:spPr>
            <a:xfrm>
              <a:off x="152777" y="5376138"/>
              <a:ext cx="2381238" cy="584775"/>
            </a:xfrm>
            <a:prstGeom prst="rect">
              <a:avLst/>
            </a:prstGeom>
            <a:noFill/>
            <a:ln w="571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3200" b="1" i="1" dirty="0">
                  <a:solidFill>
                    <a:srgbClr val="000000"/>
                  </a:solidFill>
                </a:rPr>
                <a:t>1 Epoch</a:t>
              </a:r>
              <a:endParaRPr lang="ko-KR" altLang="en-US" sz="3200" b="1" i="1" dirty="0">
                <a:solidFill>
                  <a:srgbClr val="000000"/>
                </a:solidFill>
              </a:endParaRPr>
            </a:p>
          </p:txBody>
        </p:sp>
        <p:sp>
          <p:nvSpPr>
            <p:cNvPr id="300" name="직사각형 299">
              <a:extLst>
                <a:ext uri="{FF2B5EF4-FFF2-40B4-BE49-F238E27FC236}">
                  <a16:creationId xmlns:a16="http://schemas.microsoft.com/office/drawing/2014/main" id="{4C725ED3-6086-492A-B0CF-32B8EF52E714}"/>
                </a:ext>
              </a:extLst>
            </p:cNvPr>
            <p:cNvSpPr/>
            <p:nvPr/>
          </p:nvSpPr>
          <p:spPr>
            <a:xfrm>
              <a:off x="6503964" y="2936361"/>
              <a:ext cx="1242192" cy="44747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57150">
              <a:solidFill>
                <a:srgbClr val="00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2800" b="1" i="1" dirty="0">
                  <a:solidFill>
                    <a:srgbClr val="000000"/>
                  </a:solidFill>
                </a:rPr>
                <a:t>V. Inf.</a:t>
              </a:r>
              <a:endParaRPr lang="ko-KR" altLang="en-US" sz="2800" b="1" i="1" dirty="0">
                <a:solidFill>
                  <a:srgbClr val="000000"/>
                </a:solidFill>
              </a:endParaRPr>
            </a:p>
          </p:txBody>
        </p:sp>
        <p:sp>
          <p:nvSpPr>
            <p:cNvPr id="301" name="직사각형 300">
              <a:extLst>
                <a:ext uri="{FF2B5EF4-FFF2-40B4-BE49-F238E27FC236}">
                  <a16:creationId xmlns:a16="http://schemas.microsoft.com/office/drawing/2014/main" id="{245F4DFF-B0D6-4AD7-BF65-A2BA82D3C818}"/>
                </a:ext>
              </a:extLst>
            </p:cNvPr>
            <p:cNvSpPr/>
            <p:nvPr/>
          </p:nvSpPr>
          <p:spPr>
            <a:xfrm>
              <a:off x="7744834" y="2938578"/>
              <a:ext cx="405812" cy="44526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57150">
              <a:solidFill>
                <a:srgbClr val="00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2800" b="1" i="1" dirty="0">
                  <a:solidFill>
                    <a:srgbClr val="000000"/>
                  </a:solidFill>
                </a:rPr>
                <a:t>L.</a:t>
              </a:r>
            </a:p>
          </p:txBody>
        </p:sp>
        <p:sp>
          <p:nvSpPr>
            <p:cNvPr id="302" name="직사각형 301">
              <a:extLst>
                <a:ext uri="{FF2B5EF4-FFF2-40B4-BE49-F238E27FC236}">
                  <a16:creationId xmlns:a16="http://schemas.microsoft.com/office/drawing/2014/main" id="{5AFA337F-1A85-4183-9632-0A290942C964}"/>
                </a:ext>
              </a:extLst>
            </p:cNvPr>
            <p:cNvSpPr/>
            <p:nvPr/>
          </p:nvSpPr>
          <p:spPr>
            <a:xfrm>
              <a:off x="6631676" y="3377239"/>
              <a:ext cx="1242192" cy="44747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57150">
              <a:solidFill>
                <a:srgbClr val="00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2800" b="1" i="1" dirty="0">
                  <a:solidFill>
                    <a:srgbClr val="000000"/>
                  </a:solidFill>
                </a:rPr>
                <a:t>V. Inf.</a:t>
              </a:r>
              <a:endParaRPr lang="ko-KR" altLang="en-US" sz="2800" b="1" i="1" dirty="0">
                <a:solidFill>
                  <a:srgbClr val="000000"/>
                </a:solidFill>
              </a:endParaRPr>
            </a:p>
          </p:txBody>
        </p:sp>
        <p:sp>
          <p:nvSpPr>
            <p:cNvPr id="303" name="직사각형 302">
              <a:extLst>
                <a:ext uri="{FF2B5EF4-FFF2-40B4-BE49-F238E27FC236}">
                  <a16:creationId xmlns:a16="http://schemas.microsoft.com/office/drawing/2014/main" id="{2A029DE6-2FF9-42A4-9997-DBC543E844DB}"/>
                </a:ext>
              </a:extLst>
            </p:cNvPr>
            <p:cNvSpPr/>
            <p:nvPr/>
          </p:nvSpPr>
          <p:spPr>
            <a:xfrm>
              <a:off x="7872546" y="3379456"/>
              <a:ext cx="405812" cy="44526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57150">
              <a:solidFill>
                <a:srgbClr val="00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2800" b="1" i="1" dirty="0">
                  <a:solidFill>
                    <a:srgbClr val="000000"/>
                  </a:solidFill>
                </a:rPr>
                <a:t>L.</a:t>
              </a:r>
            </a:p>
          </p:txBody>
        </p:sp>
        <p:sp>
          <p:nvSpPr>
            <p:cNvPr id="304" name="직사각형 303">
              <a:extLst>
                <a:ext uri="{FF2B5EF4-FFF2-40B4-BE49-F238E27FC236}">
                  <a16:creationId xmlns:a16="http://schemas.microsoft.com/office/drawing/2014/main" id="{9A6CEBE6-B044-4ED7-ADBB-678D457E71B3}"/>
                </a:ext>
              </a:extLst>
            </p:cNvPr>
            <p:cNvSpPr/>
            <p:nvPr/>
          </p:nvSpPr>
          <p:spPr>
            <a:xfrm>
              <a:off x="6767389" y="3822099"/>
              <a:ext cx="1242192" cy="44747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57150">
              <a:solidFill>
                <a:srgbClr val="00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2800" b="1" i="1" dirty="0">
                  <a:solidFill>
                    <a:srgbClr val="000000"/>
                  </a:solidFill>
                </a:rPr>
                <a:t>V. Inf.</a:t>
              </a:r>
              <a:endParaRPr lang="ko-KR" altLang="en-US" sz="2800" b="1" i="1" dirty="0">
                <a:solidFill>
                  <a:srgbClr val="000000"/>
                </a:solidFill>
              </a:endParaRPr>
            </a:p>
          </p:txBody>
        </p:sp>
        <p:sp>
          <p:nvSpPr>
            <p:cNvPr id="305" name="직사각형 304">
              <a:extLst>
                <a:ext uri="{FF2B5EF4-FFF2-40B4-BE49-F238E27FC236}">
                  <a16:creationId xmlns:a16="http://schemas.microsoft.com/office/drawing/2014/main" id="{C7D3154F-6AAE-4328-B7C3-8821A393272F}"/>
                </a:ext>
              </a:extLst>
            </p:cNvPr>
            <p:cNvSpPr/>
            <p:nvPr/>
          </p:nvSpPr>
          <p:spPr>
            <a:xfrm>
              <a:off x="8008259" y="3824316"/>
              <a:ext cx="405812" cy="44526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57150">
              <a:solidFill>
                <a:srgbClr val="00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2800" b="1" i="1" dirty="0">
                  <a:solidFill>
                    <a:srgbClr val="000000"/>
                  </a:solidFill>
                </a:rPr>
                <a:t>L.</a:t>
              </a:r>
            </a:p>
          </p:txBody>
        </p:sp>
        <p:sp>
          <p:nvSpPr>
            <p:cNvPr id="306" name="직사각형 305">
              <a:extLst>
                <a:ext uri="{FF2B5EF4-FFF2-40B4-BE49-F238E27FC236}">
                  <a16:creationId xmlns:a16="http://schemas.microsoft.com/office/drawing/2014/main" id="{0A89A937-9A41-42DF-9AE7-7D1CE0825312}"/>
                </a:ext>
              </a:extLst>
            </p:cNvPr>
            <p:cNvSpPr/>
            <p:nvPr/>
          </p:nvSpPr>
          <p:spPr>
            <a:xfrm>
              <a:off x="6895101" y="4264784"/>
              <a:ext cx="1242192" cy="44747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57150">
              <a:solidFill>
                <a:srgbClr val="00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2800" b="1" i="1" dirty="0">
                  <a:solidFill>
                    <a:srgbClr val="000000"/>
                  </a:solidFill>
                </a:rPr>
                <a:t>V. Inf.</a:t>
              </a:r>
              <a:endParaRPr lang="ko-KR" altLang="en-US" sz="2800" b="1" i="1" dirty="0">
                <a:solidFill>
                  <a:srgbClr val="000000"/>
                </a:solidFill>
              </a:endParaRPr>
            </a:p>
          </p:txBody>
        </p:sp>
        <p:sp>
          <p:nvSpPr>
            <p:cNvPr id="307" name="직사각형 306">
              <a:extLst>
                <a:ext uri="{FF2B5EF4-FFF2-40B4-BE49-F238E27FC236}">
                  <a16:creationId xmlns:a16="http://schemas.microsoft.com/office/drawing/2014/main" id="{25F697AE-70C9-404C-8D4C-861EEE06EE5C}"/>
                </a:ext>
              </a:extLst>
            </p:cNvPr>
            <p:cNvSpPr/>
            <p:nvPr/>
          </p:nvSpPr>
          <p:spPr>
            <a:xfrm>
              <a:off x="8135971" y="4267001"/>
              <a:ext cx="405812" cy="44526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57150">
              <a:solidFill>
                <a:srgbClr val="00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2800" b="1" i="1" dirty="0">
                  <a:solidFill>
                    <a:srgbClr val="000000"/>
                  </a:solidFill>
                </a:rPr>
                <a:t>L.</a:t>
              </a:r>
            </a:p>
          </p:txBody>
        </p:sp>
        <p:sp>
          <p:nvSpPr>
            <p:cNvPr id="308" name="직사각형 307">
              <a:extLst>
                <a:ext uri="{FF2B5EF4-FFF2-40B4-BE49-F238E27FC236}">
                  <a16:creationId xmlns:a16="http://schemas.microsoft.com/office/drawing/2014/main" id="{4BDDA32A-37D7-4D25-B30B-93B49A8427BD}"/>
                </a:ext>
              </a:extLst>
            </p:cNvPr>
            <p:cNvSpPr/>
            <p:nvPr/>
          </p:nvSpPr>
          <p:spPr>
            <a:xfrm>
              <a:off x="12970103" y="2921022"/>
              <a:ext cx="1242192" cy="44747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57150">
              <a:solidFill>
                <a:srgbClr val="00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2800" b="1" i="1" dirty="0">
                  <a:solidFill>
                    <a:srgbClr val="000000"/>
                  </a:solidFill>
                </a:rPr>
                <a:t>V. Inf.</a:t>
              </a:r>
              <a:endParaRPr lang="ko-KR" altLang="en-US" sz="2800" b="1" i="1" dirty="0">
                <a:solidFill>
                  <a:srgbClr val="000000"/>
                </a:solidFill>
              </a:endParaRPr>
            </a:p>
          </p:txBody>
        </p:sp>
        <p:sp>
          <p:nvSpPr>
            <p:cNvPr id="309" name="직사각형 308">
              <a:extLst>
                <a:ext uri="{FF2B5EF4-FFF2-40B4-BE49-F238E27FC236}">
                  <a16:creationId xmlns:a16="http://schemas.microsoft.com/office/drawing/2014/main" id="{C88E51A3-9484-45DF-B627-82FE4644434F}"/>
                </a:ext>
              </a:extLst>
            </p:cNvPr>
            <p:cNvSpPr/>
            <p:nvPr/>
          </p:nvSpPr>
          <p:spPr>
            <a:xfrm>
              <a:off x="14210973" y="2923239"/>
              <a:ext cx="405812" cy="44526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57150">
              <a:solidFill>
                <a:srgbClr val="00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2800" b="1" i="1" dirty="0">
                  <a:solidFill>
                    <a:srgbClr val="000000"/>
                  </a:solidFill>
                </a:rPr>
                <a:t>L.</a:t>
              </a:r>
            </a:p>
          </p:txBody>
        </p:sp>
        <p:sp>
          <p:nvSpPr>
            <p:cNvPr id="310" name="직사각형 309">
              <a:extLst>
                <a:ext uri="{FF2B5EF4-FFF2-40B4-BE49-F238E27FC236}">
                  <a16:creationId xmlns:a16="http://schemas.microsoft.com/office/drawing/2014/main" id="{0B3D498E-A560-4620-BE00-14538B62DE80}"/>
                </a:ext>
              </a:extLst>
            </p:cNvPr>
            <p:cNvSpPr/>
            <p:nvPr/>
          </p:nvSpPr>
          <p:spPr>
            <a:xfrm>
              <a:off x="13097815" y="3361900"/>
              <a:ext cx="1242192" cy="44747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57150">
              <a:solidFill>
                <a:srgbClr val="00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2800" b="1" i="1" dirty="0">
                  <a:solidFill>
                    <a:srgbClr val="000000"/>
                  </a:solidFill>
                </a:rPr>
                <a:t>V. Inf.</a:t>
              </a:r>
              <a:endParaRPr lang="ko-KR" altLang="en-US" sz="2800" b="1" i="1" dirty="0">
                <a:solidFill>
                  <a:srgbClr val="000000"/>
                </a:solidFill>
              </a:endParaRPr>
            </a:p>
          </p:txBody>
        </p:sp>
        <p:sp>
          <p:nvSpPr>
            <p:cNvPr id="311" name="직사각형 310">
              <a:extLst>
                <a:ext uri="{FF2B5EF4-FFF2-40B4-BE49-F238E27FC236}">
                  <a16:creationId xmlns:a16="http://schemas.microsoft.com/office/drawing/2014/main" id="{BA734DF7-F30A-4492-8558-2D7A60B4582D}"/>
                </a:ext>
              </a:extLst>
            </p:cNvPr>
            <p:cNvSpPr/>
            <p:nvPr/>
          </p:nvSpPr>
          <p:spPr>
            <a:xfrm>
              <a:off x="14338685" y="3364117"/>
              <a:ext cx="405812" cy="44526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57150">
              <a:solidFill>
                <a:srgbClr val="00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2800" b="1" i="1" dirty="0">
                  <a:solidFill>
                    <a:srgbClr val="000000"/>
                  </a:solidFill>
                </a:rPr>
                <a:t>L.</a:t>
              </a:r>
            </a:p>
          </p:txBody>
        </p:sp>
        <p:sp>
          <p:nvSpPr>
            <p:cNvPr id="312" name="직사각형 311">
              <a:extLst>
                <a:ext uri="{FF2B5EF4-FFF2-40B4-BE49-F238E27FC236}">
                  <a16:creationId xmlns:a16="http://schemas.microsoft.com/office/drawing/2014/main" id="{3246BFD7-1EAB-4183-9E3E-BF0F9A6127CA}"/>
                </a:ext>
              </a:extLst>
            </p:cNvPr>
            <p:cNvSpPr/>
            <p:nvPr/>
          </p:nvSpPr>
          <p:spPr>
            <a:xfrm>
              <a:off x="13233528" y="3806760"/>
              <a:ext cx="1242192" cy="44747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57150">
              <a:solidFill>
                <a:srgbClr val="00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2800" b="1" i="1" dirty="0">
                  <a:solidFill>
                    <a:srgbClr val="000000"/>
                  </a:solidFill>
                </a:rPr>
                <a:t>V. Inf.</a:t>
              </a:r>
              <a:endParaRPr lang="ko-KR" altLang="en-US" sz="2800" b="1" i="1" dirty="0">
                <a:solidFill>
                  <a:srgbClr val="000000"/>
                </a:solidFill>
              </a:endParaRPr>
            </a:p>
          </p:txBody>
        </p:sp>
        <p:sp>
          <p:nvSpPr>
            <p:cNvPr id="313" name="직사각형 312">
              <a:extLst>
                <a:ext uri="{FF2B5EF4-FFF2-40B4-BE49-F238E27FC236}">
                  <a16:creationId xmlns:a16="http://schemas.microsoft.com/office/drawing/2014/main" id="{2A060B95-DA67-405C-BC60-A7FBB79F091B}"/>
                </a:ext>
              </a:extLst>
            </p:cNvPr>
            <p:cNvSpPr/>
            <p:nvPr/>
          </p:nvSpPr>
          <p:spPr>
            <a:xfrm>
              <a:off x="14474398" y="3808977"/>
              <a:ext cx="405812" cy="44526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57150">
              <a:solidFill>
                <a:srgbClr val="00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2800" b="1" i="1" dirty="0">
                  <a:solidFill>
                    <a:srgbClr val="000000"/>
                  </a:solidFill>
                </a:rPr>
                <a:t>L.</a:t>
              </a:r>
            </a:p>
          </p:txBody>
        </p:sp>
        <p:sp>
          <p:nvSpPr>
            <p:cNvPr id="314" name="직사각형 313">
              <a:extLst>
                <a:ext uri="{FF2B5EF4-FFF2-40B4-BE49-F238E27FC236}">
                  <a16:creationId xmlns:a16="http://schemas.microsoft.com/office/drawing/2014/main" id="{BC121653-FD8A-427E-A758-BADBE7447EA4}"/>
                </a:ext>
              </a:extLst>
            </p:cNvPr>
            <p:cNvSpPr/>
            <p:nvPr/>
          </p:nvSpPr>
          <p:spPr>
            <a:xfrm>
              <a:off x="13361240" y="4249445"/>
              <a:ext cx="1242192" cy="44747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57150">
              <a:solidFill>
                <a:srgbClr val="00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2800" b="1" i="1" dirty="0">
                  <a:solidFill>
                    <a:srgbClr val="000000"/>
                  </a:solidFill>
                </a:rPr>
                <a:t>V. Inf.</a:t>
              </a:r>
              <a:endParaRPr lang="ko-KR" altLang="en-US" sz="2800" b="1" i="1" dirty="0">
                <a:solidFill>
                  <a:srgbClr val="000000"/>
                </a:solidFill>
              </a:endParaRPr>
            </a:p>
          </p:txBody>
        </p:sp>
        <p:sp>
          <p:nvSpPr>
            <p:cNvPr id="315" name="직사각형 314">
              <a:extLst>
                <a:ext uri="{FF2B5EF4-FFF2-40B4-BE49-F238E27FC236}">
                  <a16:creationId xmlns:a16="http://schemas.microsoft.com/office/drawing/2014/main" id="{7BB44FF7-E817-401E-BDB5-C4D0F46AE961}"/>
                </a:ext>
              </a:extLst>
            </p:cNvPr>
            <p:cNvSpPr/>
            <p:nvPr/>
          </p:nvSpPr>
          <p:spPr>
            <a:xfrm>
              <a:off x="14602110" y="4251662"/>
              <a:ext cx="405812" cy="44526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57150">
              <a:solidFill>
                <a:srgbClr val="00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2800" b="1" i="1" dirty="0">
                  <a:solidFill>
                    <a:srgbClr val="000000"/>
                  </a:solidFill>
                </a:rPr>
                <a:t>L.</a:t>
              </a: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20D6047F-C54C-45C0-BF25-80DE1CF7C918}"/>
                </a:ext>
              </a:extLst>
            </p:cNvPr>
            <p:cNvSpPr/>
            <p:nvPr/>
          </p:nvSpPr>
          <p:spPr>
            <a:xfrm>
              <a:off x="4826673" y="1127859"/>
              <a:ext cx="190720" cy="180117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57150">
              <a:solidFill>
                <a:srgbClr val="00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2800" b="1" i="1" dirty="0">
                <a:solidFill>
                  <a:srgbClr val="000000"/>
                </a:solidFill>
              </a:endParaRPr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A2845AAD-7A8E-4270-8145-9097822945D5}"/>
                </a:ext>
              </a:extLst>
            </p:cNvPr>
            <p:cNvSpPr/>
            <p:nvPr/>
          </p:nvSpPr>
          <p:spPr>
            <a:xfrm>
              <a:off x="11334153" y="1143941"/>
              <a:ext cx="168113" cy="180117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57150">
              <a:solidFill>
                <a:srgbClr val="00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2800" b="1" i="1" dirty="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1346501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648225B-1CB1-42A8-A96A-3C5E3D53C0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95</a:t>
            </a:fld>
            <a:endParaRPr lang="ko-KR" alt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618D62C4-1907-4AD0-B8AD-3F5319081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0" y="165629"/>
            <a:ext cx="11757660" cy="700498"/>
          </a:xfrm>
        </p:spPr>
        <p:txBody>
          <a:bodyPr/>
          <a:lstStyle/>
          <a:p>
            <a:r>
              <a:rPr lang="en-US" altLang="ko-KR" dirty="0" err="1">
                <a:latin typeface="+mn-ea"/>
                <a:ea typeface="+mn-ea"/>
                <a:cs typeface="lato"/>
              </a:rPr>
              <a:t>Im.data</a:t>
            </a:r>
            <a:r>
              <a:rPr lang="en-US" altLang="ko-KR" dirty="0">
                <a:latin typeface="+mn-ea"/>
                <a:ea typeface="+mn-ea"/>
                <a:cs typeface="lato"/>
              </a:rPr>
              <a:t> figure</a:t>
            </a:r>
            <a:endParaRPr lang="ko-KR" altLang="en-US" dirty="0">
              <a:latin typeface="+mn-ea"/>
              <a:ea typeface="+mn-ea"/>
              <a:cs typeface="lato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DBB7C9C-E034-47A8-8B3B-2CA0EC12B0E9}"/>
              </a:ext>
            </a:extLst>
          </p:cNvPr>
          <p:cNvSpPr/>
          <p:nvPr/>
        </p:nvSpPr>
        <p:spPr>
          <a:xfrm>
            <a:off x="1442299" y="2889250"/>
            <a:ext cx="9828528" cy="164465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895371C-DAEF-49F0-853F-D3DCFAF1D16F}"/>
              </a:ext>
            </a:extLst>
          </p:cNvPr>
          <p:cNvCxnSpPr>
            <a:cxnSpLocks/>
            <a:stCxn id="2" idx="1"/>
            <a:endCxn id="2" idx="3"/>
          </p:cNvCxnSpPr>
          <p:nvPr/>
        </p:nvCxnSpPr>
        <p:spPr>
          <a:xfrm>
            <a:off x="1442299" y="3711575"/>
            <a:ext cx="982852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0C65704D-0E58-45B8-A9E6-420D931BB803}"/>
              </a:ext>
            </a:extLst>
          </p:cNvPr>
          <p:cNvSpPr txBox="1"/>
          <p:nvPr/>
        </p:nvSpPr>
        <p:spPr>
          <a:xfrm>
            <a:off x="674369" y="3849997"/>
            <a:ext cx="939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GPU</a:t>
            </a:r>
            <a:endParaRPr lang="ko-KR" altLang="en-US" sz="2000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83791CE-272A-4E4C-B703-E7CEA1914863}"/>
              </a:ext>
            </a:extLst>
          </p:cNvPr>
          <p:cNvSpPr txBox="1"/>
          <p:nvPr/>
        </p:nvSpPr>
        <p:spPr>
          <a:xfrm>
            <a:off x="687915" y="3181344"/>
            <a:ext cx="939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CPU</a:t>
            </a:r>
            <a:endParaRPr lang="ko-KR" altLang="en-US" sz="2000" b="1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DB8BA65-2A20-48B3-BE6F-B0C348E64576}"/>
              </a:ext>
            </a:extLst>
          </p:cNvPr>
          <p:cNvSpPr/>
          <p:nvPr/>
        </p:nvSpPr>
        <p:spPr>
          <a:xfrm>
            <a:off x="2857503" y="3074832"/>
            <a:ext cx="1619250" cy="641341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i="1" dirty="0">
                <a:solidFill>
                  <a:schemeClr val="tx2"/>
                </a:solidFill>
              </a:rPr>
              <a:t>Preprocessing</a:t>
            </a:r>
            <a:endParaRPr lang="ko-KR" altLang="en-US" b="1" i="1" dirty="0">
              <a:solidFill>
                <a:schemeClr val="tx2"/>
              </a:solidFill>
            </a:endParaRPr>
          </a:p>
        </p:txBody>
      </p:sp>
      <p:sp>
        <p:nvSpPr>
          <p:cNvPr id="24" name="왼쪽 중괄호 23">
            <a:extLst>
              <a:ext uri="{FF2B5EF4-FFF2-40B4-BE49-F238E27FC236}">
                <a16:creationId xmlns:a16="http://schemas.microsoft.com/office/drawing/2014/main" id="{CEFA0FD8-97FA-4A40-95F1-D5BBD851F49A}"/>
              </a:ext>
            </a:extLst>
          </p:cNvPr>
          <p:cNvSpPr/>
          <p:nvPr/>
        </p:nvSpPr>
        <p:spPr>
          <a:xfrm rot="16200000">
            <a:off x="3811065" y="608053"/>
            <a:ext cx="641341" cy="4294290"/>
          </a:xfrm>
          <a:prstGeom prst="leftBrace">
            <a:avLst>
              <a:gd name="adj1" fmla="val 26040"/>
              <a:gd name="adj2" fmla="val 39070"/>
            </a:avLst>
          </a:prstGeom>
          <a:ln w="28575">
            <a:solidFill>
              <a:schemeClr val="tx2">
                <a:lumMod val="75000"/>
                <a:lumOff val="2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D47058A-FDC5-4635-BF5B-C6095A65B093}"/>
              </a:ext>
            </a:extLst>
          </p:cNvPr>
          <p:cNvSpPr/>
          <p:nvPr/>
        </p:nvSpPr>
        <p:spPr>
          <a:xfrm>
            <a:off x="1727203" y="3074827"/>
            <a:ext cx="1130300" cy="641341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i="1" dirty="0">
                <a:solidFill>
                  <a:schemeClr val="tx2"/>
                </a:solidFill>
              </a:rPr>
              <a:t>Data load</a:t>
            </a:r>
            <a:endParaRPr lang="ko-KR" altLang="en-US" b="1" i="1" dirty="0">
              <a:solidFill>
                <a:schemeClr val="tx2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6D6D2D0-0A0F-43BC-AC8A-A33A0B467880}"/>
              </a:ext>
            </a:extLst>
          </p:cNvPr>
          <p:cNvSpPr/>
          <p:nvPr/>
        </p:nvSpPr>
        <p:spPr>
          <a:xfrm>
            <a:off x="2073276" y="2006186"/>
            <a:ext cx="1527176" cy="465222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i="1" dirty="0">
                <a:solidFill>
                  <a:schemeClr val="tx2"/>
                </a:solidFill>
              </a:rPr>
              <a:t>Convert to tensor</a:t>
            </a:r>
            <a:endParaRPr lang="ko-KR" altLang="en-US" sz="1400" b="1" i="1" dirty="0">
              <a:solidFill>
                <a:schemeClr val="tx2"/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713567CE-467F-4659-97C5-CBC6B335C629}"/>
              </a:ext>
            </a:extLst>
          </p:cNvPr>
          <p:cNvSpPr/>
          <p:nvPr/>
        </p:nvSpPr>
        <p:spPr>
          <a:xfrm>
            <a:off x="3600452" y="2006186"/>
            <a:ext cx="987428" cy="465222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i="1" dirty="0">
                <a:solidFill>
                  <a:schemeClr val="tx2"/>
                </a:solidFill>
              </a:rPr>
              <a:t>Reshape</a:t>
            </a:r>
            <a:endParaRPr lang="ko-KR" altLang="en-US" sz="1400" b="1" i="1" dirty="0">
              <a:solidFill>
                <a:schemeClr val="tx2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BDF23FC4-65AB-4B31-954A-C1E75FEC63D2}"/>
              </a:ext>
            </a:extLst>
          </p:cNvPr>
          <p:cNvSpPr/>
          <p:nvPr/>
        </p:nvSpPr>
        <p:spPr>
          <a:xfrm>
            <a:off x="4591052" y="2007939"/>
            <a:ext cx="987428" cy="463469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i="1" dirty="0">
                <a:solidFill>
                  <a:schemeClr val="tx2"/>
                </a:solidFill>
              </a:rPr>
              <a:t>Shuffle</a:t>
            </a:r>
            <a:endParaRPr lang="ko-KR" altLang="en-US" sz="1400" b="1" i="1" dirty="0">
              <a:solidFill>
                <a:schemeClr val="tx2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B7C8802-AC22-4BA4-81EE-35A986AF7E3A}"/>
              </a:ext>
            </a:extLst>
          </p:cNvPr>
          <p:cNvSpPr/>
          <p:nvPr/>
        </p:nvSpPr>
        <p:spPr>
          <a:xfrm>
            <a:off x="5570541" y="2006186"/>
            <a:ext cx="654606" cy="465222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i="1" dirty="0">
                <a:solidFill>
                  <a:schemeClr val="tx2"/>
                </a:solidFill>
              </a:rPr>
              <a:t>Batch </a:t>
            </a:r>
            <a:endParaRPr lang="ko-KR" altLang="en-US" sz="1400" b="1" i="1" dirty="0">
              <a:solidFill>
                <a:schemeClr val="tx2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119DEFE-C603-444F-99B1-9479F4E06826}"/>
              </a:ext>
            </a:extLst>
          </p:cNvPr>
          <p:cNvSpPr/>
          <p:nvPr/>
        </p:nvSpPr>
        <p:spPr>
          <a:xfrm>
            <a:off x="4476753" y="3709818"/>
            <a:ext cx="1619250" cy="641341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i="1" dirty="0">
                <a:solidFill>
                  <a:schemeClr val="tx2"/>
                </a:solidFill>
              </a:rPr>
              <a:t>Training inference</a:t>
            </a:r>
            <a:endParaRPr lang="ko-KR" altLang="en-US" b="1" i="1" dirty="0">
              <a:solidFill>
                <a:schemeClr val="tx2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3C19173-D977-450D-9CD2-31DF863BF056}"/>
              </a:ext>
            </a:extLst>
          </p:cNvPr>
          <p:cNvSpPr/>
          <p:nvPr/>
        </p:nvSpPr>
        <p:spPr>
          <a:xfrm>
            <a:off x="7715253" y="3072531"/>
            <a:ext cx="1619250" cy="641341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i="1" dirty="0">
                <a:solidFill>
                  <a:schemeClr val="tx2"/>
                </a:solidFill>
              </a:rPr>
              <a:t>Preprocessing</a:t>
            </a:r>
            <a:endParaRPr lang="ko-KR" altLang="en-US" b="1" i="1" dirty="0">
              <a:solidFill>
                <a:schemeClr val="tx2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BA6439-EE16-445C-8451-A7C433452F80}"/>
              </a:ext>
            </a:extLst>
          </p:cNvPr>
          <p:cNvSpPr/>
          <p:nvPr/>
        </p:nvSpPr>
        <p:spPr>
          <a:xfrm>
            <a:off x="9334503" y="3711575"/>
            <a:ext cx="1619250" cy="641341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i="1" dirty="0">
                <a:solidFill>
                  <a:schemeClr val="tx2"/>
                </a:solidFill>
              </a:rPr>
              <a:t>Validation</a:t>
            </a:r>
          </a:p>
          <a:p>
            <a:pPr algn="ctr"/>
            <a:r>
              <a:rPr lang="en-US" altLang="ko-KR" b="1" i="1" dirty="0">
                <a:solidFill>
                  <a:schemeClr val="tx2"/>
                </a:solidFill>
              </a:rPr>
              <a:t>inference</a:t>
            </a:r>
            <a:endParaRPr lang="ko-KR" altLang="en-US" b="1" i="1" dirty="0">
              <a:solidFill>
                <a:schemeClr val="tx2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AEBF669-86C8-4A9D-B7DC-D1CC12102039}"/>
              </a:ext>
            </a:extLst>
          </p:cNvPr>
          <p:cNvSpPr/>
          <p:nvPr/>
        </p:nvSpPr>
        <p:spPr>
          <a:xfrm>
            <a:off x="6096003" y="3709818"/>
            <a:ext cx="1619250" cy="641341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i="1" dirty="0">
                <a:solidFill>
                  <a:schemeClr val="tx2"/>
                </a:solidFill>
              </a:rPr>
              <a:t>Back propagation</a:t>
            </a:r>
            <a:endParaRPr lang="ko-KR" altLang="en-US" b="1" i="1" dirty="0">
              <a:solidFill>
                <a:schemeClr val="tx2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41CAD93-5A24-4A76-814A-72B7E44CC8C9}"/>
              </a:ext>
            </a:extLst>
          </p:cNvPr>
          <p:cNvSpPr/>
          <p:nvPr/>
        </p:nvSpPr>
        <p:spPr>
          <a:xfrm>
            <a:off x="1727202" y="3708060"/>
            <a:ext cx="2749551" cy="641341"/>
          </a:xfrm>
          <a:prstGeom prst="rect">
            <a:avLst/>
          </a:prstGeom>
          <a:pattFill prst="wdUpDiag">
            <a:fgClr>
              <a:schemeClr val="bg1">
                <a:lumMod val="50000"/>
              </a:schemeClr>
            </a:fgClr>
            <a:bgClr>
              <a:schemeClr val="bg1"/>
            </a:bgClr>
          </a:patt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A4332283-5CA1-488B-A7A0-B6630F20F395}"/>
              </a:ext>
            </a:extLst>
          </p:cNvPr>
          <p:cNvSpPr/>
          <p:nvPr/>
        </p:nvSpPr>
        <p:spPr>
          <a:xfrm>
            <a:off x="4476748" y="3073939"/>
            <a:ext cx="3238501" cy="634989"/>
          </a:xfrm>
          <a:prstGeom prst="rect">
            <a:avLst/>
          </a:prstGeom>
          <a:pattFill prst="wdUpDiag">
            <a:fgClr>
              <a:schemeClr val="bg1">
                <a:lumMod val="50000"/>
              </a:schemeClr>
            </a:fgClr>
            <a:bgClr>
              <a:schemeClr val="bg1"/>
            </a:bgClr>
          </a:patt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071F9D0D-3F62-4B6B-9606-0506791CEAF3}"/>
              </a:ext>
            </a:extLst>
          </p:cNvPr>
          <p:cNvSpPr/>
          <p:nvPr/>
        </p:nvSpPr>
        <p:spPr>
          <a:xfrm>
            <a:off x="7715252" y="3708930"/>
            <a:ext cx="1619245" cy="642226"/>
          </a:xfrm>
          <a:prstGeom prst="rect">
            <a:avLst/>
          </a:prstGeom>
          <a:pattFill prst="wdUpDiag">
            <a:fgClr>
              <a:schemeClr val="bg1">
                <a:lumMod val="50000"/>
              </a:schemeClr>
            </a:fgClr>
            <a:bgClr>
              <a:schemeClr val="bg1"/>
            </a:bgClr>
          </a:patt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6CCEE931-D935-431C-AF1E-6C5EEDCE091C}"/>
              </a:ext>
            </a:extLst>
          </p:cNvPr>
          <p:cNvSpPr/>
          <p:nvPr/>
        </p:nvSpPr>
        <p:spPr>
          <a:xfrm>
            <a:off x="9334494" y="3071125"/>
            <a:ext cx="1619245" cy="644156"/>
          </a:xfrm>
          <a:prstGeom prst="rect">
            <a:avLst/>
          </a:prstGeom>
          <a:pattFill prst="wdUpDiag">
            <a:fgClr>
              <a:schemeClr val="bg1">
                <a:lumMod val="50000"/>
              </a:schemeClr>
            </a:fgClr>
            <a:bgClr>
              <a:schemeClr val="bg1"/>
            </a:bgClr>
          </a:patt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016145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648225B-1CB1-42A8-A96A-3C5E3D53C0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96</a:t>
            </a:fld>
            <a:endParaRPr lang="ko-KR" alt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618D62C4-1907-4AD0-B8AD-3F5319081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0" y="165629"/>
            <a:ext cx="11757660" cy="700498"/>
          </a:xfrm>
        </p:spPr>
        <p:txBody>
          <a:bodyPr/>
          <a:lstStyle/>
          <a:p>
            <a:r>
              <a:rPr lang="en-US" altLang="ko-KR" dirty="0" err="1">
                <a:latin typeface="+mn-ea"/>
                <a:ea typeface="+mn-ea"/>
                <a:cs typeface="lato"/>
              </a:rPr>
              <a:t>Im.data</a:t>
            </a:r>
            <a:r>
              <a:rPr lang="en-US" altLang="ko-KR" dirty="0">
                <a:latin typeface="+mn-ea"/>
                <a:ea typeface="+mn-ea"/>
                <a:cs typeface="lato"/>
              </a:rPr>
              <a:t> figure</a:t>
            </a:r>
            <a:endParaRPr lang="ko-KR" altLang="en-US" dirty="0">
              <a:latin typeface="+mn-ea"/>
              <a:ea typeface="+mn-ea"/>
              <a:cs typeface="lato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DBB7C9C-E034-47A8-8B3B-2CA0EC12B0E9}"/>
              </a:ext>
            </a:extLst>
          </p:cNvPr>
          <p:cNvSpPr/>
          <p:nvPr/>
        </p:nvSpPr>
        <p:spPr>
          <a:xfrm>
            <a:off x="1442299" y="2164505"/>
            <a:ext cx="9753600" cy="164465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895371C-DAEF-49F0-853F-D3DCFAF1D16F}"/>
              </a:ext>
            </a:extLst>
          </p:cNvPr>
          <p:cNvCxnSpPr>
            <a:cxnSpLocks/>
            <a:stCxn id="2" idx="1"/>
            <a:endCxn id="2" idx="3"/>
          </p:cNvCxnSpPr>
          <p:nvPr/>
        </p:nvCxnSpPr>
        <p:spPr>
          <a:xfrm>
            <a:off x="1442299" y="2986830"/>
            <a:ext cx="97536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0C65704D-0E58-45B8-A9E6-420D931BB803}"/>
              </a:ext>
            </a:extLst>
          </p:cNvPr>
          <p:cNvSpPr txBox="1"/>
          <p:nvPr/>
        </p:nvSpPr>
        <p:spPr>
          <a:xfrm>
            <a:off x="674369" y="3125252"/>
            <a:ext cx="939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GPU</a:t>
            </a:r>
            <a:endParaRPr lang="ko-KR" altLang="en-US" sz="2000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83791CE-272A-4E4C-B703-E7CEA1914863}"/>
              </a:ext>
            </a:extLst>
          </p:cNvPr>
          <p:cNvSpPr txBox="1"/>
          <p:nvPr/>
        </p:nvSpPr>
        <p:spPr>
          <a:xfrm>
            <a:off x="687915" y="2456599"/>
            <a:ext cx="939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CPU</a:t>
            </a:r>
            <a:endParaRPr lang="ko-KR" altLang="en-US" sz="2000" b="1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DB8BA65-2A20-48B3-BE6F-B0C348E64576}"/>
              </a:ext>
            </a:extLst>
          </p:cNvPr>
          <p:cNvSpPr/>
          <p:nvPr/>
        </p:nvSpPr>
        <p:spPr>
          <a:xfrm>
            <a:off x="2857503" y="2350087"/>
            <a:ext cx="1619250" cy="641341"/>
          </a:xfrm>
          <a:prstGeom prst="rect">
            <a:avLst/>
          </a:prstGeom>
          <a:solidFill>
            <a:schemeClr val="bg1">
              <a:lumMod val="6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i="1" dirty="0">
                <a:solidFill>
                  <a:schemeClr val="tx2"/>
                </a:solidFill>
              </a:rPr>
              <a:t>Preprocessing</a:t>
            </a:r>
            <a:endParaRPr lang="ko-KR" altLang="en-US" b="1" i="1" dirty="0">
              <a:solidFill>
                <a:schemeClr val="tx2"/>
              </a:solidFill>
            </a:endParaRPr>
          </a:p>
        </p:txBody>
      </p:sp>
      <p:sp>
        <p:nvSpPr>
          <p:cNvPr id="24" name="왼쪽 중괄호 23">
            <a:extLst>
              <a:ext uri="{FF2B5EF4-FFF2-40B4-BE49-F238E27FC236}">
                <a16:creationId xmlns:a16="http://schemas.microsoft.com/office/drawing/2014/main" id="{CEFA0FD8-97FA-4A40-95F1-D5BBD851F49A}"/>
              </a:ext>
            </a:extLst>
          </p:cNvPr>
          <p:cNvSpPr/>
          <p:nvPr/>
        </p:nvSpPr>
        <p:spPr>
          <a:xfrm rot="16200000">
            <a:off x="3831385" y="-96373"/>
            <a:ext cx="641341" cy="4253651"/>
          </a:xfrm>
          <a:prstGeom prst="leftBrace">
            <a:avLst>
              <a:gd name="adj1" fmla="val 26040"/>
              <a:gd name="adj2" fmla="val 39070"/>
            </a:avLst>
          </a:prstGeom>
          <a:ln w="28575">
            <a:solidFill>
              <a:schemeClr val="tx2">
                <a:lumMod val="75000"/>
                <a:lumOff val="2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D47058A-FDC5-4635-BF5B-C6095A65B093}"/>
              </a:ext>
            </a:extLst>
          </p:cNvPr>
          <p:cNvSpPr/>
          <p:nvPr/>
        </p:nvSpPr>
        <p:spPr>
          <a:xfrm>
            <a:off x="1727203" y="2350082"/>
            <a:ext cx="1130300" cy="641341"/>
          </a:xfrm>
          <a:prstGeom prst="rect">
            <a:avLst/>
          </a:prstGeom>
          <a:solidFill>
            <a:schemeClr val="bg1">
              <a:lumMod val="65000"/>
            </a:schemeClr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i="1" dirty="0">
                <a:solidFill>
                  <a:schemeClr val="tx2"/>
                </a:solidFill>
              </a:rPr>
              <a:t>Data load</a:t>
            </a:r>
            <a:endParaRPr lang="ko-KR" altLang="en-US" b="1" i="1" dirty="0">
              <a:solidFill>
                <a:schemeClr val="tx2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6D6D2D0-0A0F-43BC-AC8A-A33A0B467880}"/>
              </a:ext>
            </a:extLst>
          </p:cNvPr>
          <p:cNvSpPr/>
          <p:nvPr/>
        </p:nvSpPr>
        <p:spPr>
          <a:xfrm>
            <a:off x="2073276" y="1281441"/>
            <a:ext cx="1527176" cy="465222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i="1" dirty="0">
                <a:solidFill>
                  <a:schemeClr val="tx2"/>
                </a:solidFill>
              </a:rPr>
              <a:t>Convert to tensor</a:t>
            </a:r>
            <a:endParaRPr lang="ko-KR" altLang="en-US" sz="1400" b="1" i="1" dirty="0">
              <a:solidFill>
                <a:schemeClr val="tx2"/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713567CE-467F-4659-97C5-CBC6B335C629}"/>
              </a:ext>
            </a:extLst>
          </p:cNvPr>
          <p:cNvSpPr/>
          <p:nvPr/>
        </p:nvSpPr>
        <p:spPr>
          <a:xfrm>
            <a:off x="3600452" y="1281441"/>
            <a:ext cx="987428" cy="465222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i="1" dirty="0">
                <a:solidFill>
                  <a:schemeClr val="tx2"/>
                </a:solidFill>
              </a:rPr>
              <a:t>Reshape</a:t>
            </a:r>
            <a:endParaRPr lang="ko-KR" altLang="en-US" sz="1400" b="1" i="1" dirty="0">
              <a:solidFill>
                <a:schemeClr val="tx2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BDF23FC4-65AB-4B31-954A-C1E75FEC63D2}"/>
              </a:ext>
            </a:extLst>
          </p:cNvPr>
          <p:cNvSpPr/>
          <p:nvPr/>
        </p:nvSpPr>
        <p:spPr>
          <a:xfrm>
            <a:off x="4591052" y="1283194"/>
            <a:ext cx="987428" cy="463469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i="1" dirty="0">
                <a:solidFill>
                  <a:schemeClr val="tx2"/>
                </a:solidFill>
              </a:rPr>
              <a:t>Shuffle</a:t>
            </a:r>
            <a:endParaRPr lang="ko-KR" altLang="en-US" sz="1400" b="1" i="1" dirty="0">
              <a:solidFill>
                <a:schemeClr val="tx2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B7C8802-AC22-4BA4-81EE-35A986AF7E3A}"/>
              </a:ext>
            </a:extLst>
          </p:cNvPr>
          <p:cNvSpPr/>
          <p:nvPr/>
        </p:nvSpPr>
        <p:spPr>
          <a:xfrm>
            <a:off x="5570541" y="1281441"/>
            <a:ext cx="654606" cy="465222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i="1" dirty="0">
                <a:solidFill>
                  <a:schemeClr val="tx2"/>
                </a:solidFill>
              </a:rPr>
              <a:t>Batch </a:t>
            </a:r>
            <a:endParaRPr lang="ko-KR" altLang="en-US" sz="1400" b="1" i="1" dirty="0">
              <a:solidFill>
                <a:schemeClr val="tx2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119DEFE-C603-444F-99B1-9479F4E06826}"/>
              </a:ext>
            </a:extLst>
          </p:cNvPr>
          <p:cNvSpPr/>
          <p:nvPr/>
        </p:nvSpPr>
        <p:spPr>
          <a:xfrm>
            <a:off x="4476753" y="2985073"/>
            <a:ext cx="1619250" cy="641341"/>
          </a:xfrm>
          <a:prstGeom prst="rect">
            <a:avLst/>
          </a:prstGeom>
          <a:solidFill>
            <a:schemeClr val="bg1">
              <a:lumMod val="6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i="1" dirty="0">
                <a:solidFill>
                  <a:schemeClr val="tx2"/>
                </a:solidFill>
              </a:rPr>
              <a:t>Training inference</a:t>
            </a:r>
            <a:endParaRPr lang="ko-KR" altLang="en-US" b="1" i="1" dirty="0">
              <a:solidFill>
                <a:schemeClr val="tx2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3C19173-D977-450D-9CD2-31DF863BF056}"/>
              </a:ext>
            </a:extLst>
          </p:cNvPr>
          <p:cNvSpPr/>
          <p:nvPr/>
        </p:nvSpPr>
        <p:spPr>
          <a:xfrm>
            <a:off x="7715253" y="2347786"/>
            <a:ext cx="1619250" cy="641341"/>
          </a:xfrm>
          <a:prstGeom prst="rect">
            <a:avLst/>
          </a:prstGeom>
          <a:solidFill>
            <a:schemeClr val="bg1">
              <a:lumMod val="6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i="1" dirty="0">
                <a:solidFill>
                  <a:schemeClr val="tx2"/>
                </a:solidFill>
              </a:rPr>
              <a:t>Preprocessing</a:t>
            </a:r>
            <a:endParaRPr lang="ko-KR" altLang="en-US" b="1" i="1" dirty="0">
              <a:solidFill>
                <a:schemeClr val="tx2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BA6439-EE16-445C-8451-A7C433452F80}"/>
              </a:ext>
            </a:extLst>
          </p:cNvPr>
          <p:cNvSpPr/>
          <p:nvPr/>
        </p:nvSpPr>
        <p:spPr>
          <a:xfrm>
            <a:off x="9334503" y="2986830"/>
            <a:ext cx="1619250" cy="641341"/>
          </a:xfrm>
          <a:prstGeom prst="rect">
            <a:avLst/>
          </a:prstGeom>
          <a:solidFill>
            <a:schemeClr val="bg1">
              <a:lumMod val="6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i="1" dirty="0">
                <a:solidFill>
                  <a:schemeClr val="tx2"/>
                </a:solidFill>
              </a:rPr>
              <a:t>Validation</a:t>
            </a:r>
          </a:p>
          <a:p>
            <a:pPr algn="ctr"/>
            <a:r>
              <a:rPr lang="en-US" altLang="ko-KR" b="1" i="1" dirty="0">
                <a:solidFill>
                  <a:schemeClr val="tx2"/>
                </a:solidFill>
              </a:rPr>
              <a:t>inference</a:t>
            </a:r>
            <a:endParaRPr lang="ko-KR" altLang="en-US" b="1" i="1" dirty="0">
              <a:solidFill>
                <a:schemeClr val="tx2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AEBF669-86C8-4A9D-B7DC-D1CC12102039}"/>
              </a:ext>
            </a:extLst>
          </p:cNvPr>
          <p:cNvSpPr/>
          <p:nvPr/>
        </p:nvSpPr>
        <p:spPr>
          <a:xfrm>
            <a:off x="6096003" y="2985073"/>
            <a:ext cx="1619250" cy="641341"/>
          </a:xfrm>
          <a:prstGeom prst="rect">
            <a:avLst/>
          </a:prstGeom>
          <a:solidFill>
            <a:schemeClr val="bg1">
              <a:lumMod val="6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i="1" dirty="0">
                <a:solidFill>
                  <a:schemeClr val="tx2"/>
                </a:solidFill>
              </a:rPr>
              <a:t>Back propagation</a:t>
            </a:r>
            <a:endParaRPr lang="ko-KR" altLang="en-US" b="1" i="1" dirty="0">
              <a:solidFill>
                <a:schemeClr val="tx2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41CAD93-5A24-4A76-814A-72B7E44CC8C9}"/>
              </a:ext>
            </a:extLst>
          </p:cNvPr>
          <p:cNvSpPr/>
          <p:nvPr/>
        </p:nvSpPr>
        <p:spPr>
          <a:xfrm>
            <a:off x="1727202" y="2983315"/>
            <a:ext cx="2749551" cy="641341"/>
          </a:xfrm>
          <a:prstGeom prst="rect">
            <a:avLst/>
          </a:prstGeom>
          <a:pattFill prst="wdUpDiag">
            <a:fgClr>
              <a:schemeClr val="bg1">
                <a:lumMod val="65000"/>
              </a:schemeClr>
            </a:fgClr>
            <a:bgClr>
              <a:schemeClr val="bg1"/>
            </a:bgClr>
          </a:patt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A4332283-5CA1-488B-A7A0-B6630F20F395}"/>
              </a:ext>
            </a:extLst>
          </p:cNvPr>
          <p:cNvSpPr/>
          <p:nvPr/>
        </p:nvSpPr>
        <p:spPr>
          <a:xfrm>
            <a:off x="4476748" y="2349194"/>
            <a:ext cx="3238501" cy="634989"/>
          </a:xfrm>
          <a:prstGeom prst="rect">
            <a:avLst/>
          </a:prstGeom>
          <a:pattFill prst="wdUpDiag">
            <a:fgClr>
              <a:schemeClr val="bg1">
                <a:lumMod val="65000"/>
              </a:schemeClr>
            </a:fgClr>
            <a:bgClr>
              <a:schemeClr val="bg1"/>
            </a:bgClr>
          </a:patt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071F9D0D-3F62-4B6B-9606-0506791CEAF3}"/>
              </a:ext>
            </a:extLst>
          </p:cNvPr>
          <p:cNvSpPr/>
          <p:nvPr/>
        </p:nvSpPr>
        <p:spPr>
          <a:xfrm>
            <a:off x="7715252" y="2984185"/>
            <a:ext cx="1619245" cy="642226"/>
          </a:xfrm>
          <a:prstGeom prst="rect">
            <a:avLst/>
          </a:prstGeom>
          <a:pattFill prst="wdUpDiag">
            <a:fgClr>
              <a:schemeClr val="bg1">
                <a:lumMod val="65000"/>
              </a:schemeClr>
            </a:fgClr>
            <a:bgClr>
              <a:schemeClr val="bg1"/>
            </a:bgClr>
          </a:patt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6CCEE931-D935-431C-AF1E-6C5EEDCE091C}"/>
              </a:ext>
            </a:extLst>
          </p:cNvPr>
          <p:cNvSpPr/>
          <p:nvPr/>
        </p:nvSpPr>
        <p:spPr>
          <a:xfrm>
            <a:off x="9334494" y="2346380"/>
            <a:ext cx="1619245" cy="644156"/>
          </a:xfrm>
          <a:prstGeom prst="rect">
            <a:avLst/>
          </a:prstGeom>
          <a:pattFill prst="wdUpDiag">
            <a:fgClr>
              <a:schemeClr val="bg1">
                <a:lumMod val="65000"/>
              </a:schemeClr>
            </a:fgClr>
            <a:bgClr>
              <a:schemeClr val="bg1"/>
            </a:bgClr>
          </a:patt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B1A52A67-4E33-4C5D-A867-CA539410A7A2}"/>
              </a:ext>
            </a:extLst>
          </p:cNvPr>
          <p:cNvSpPr/>
          <p:nvPr/>
        </p:nvSpPr>
        <p:spPr>
          <a:xfrm>
            <a:off x="1442299" y="3824624"/>
            <a:ext cx="9753600" cy="2507105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154F4ADF-D7E0-48A0-9007-F0602E9BD58A}"/>
              </a:ext>
            </a:extLst>
          </p:cNvPr>
          <p:cNvCxnSpPr>
            <a:cxnSpLocks/>
          </p:cNvCxnSpPr>
          <p:nvPr/>
        </p:nvCxnSpPr>
        <p:spPr>
          <a:xfrm>
            <a:off x="1449072" y="4605376"/>
            <a:ext cx="97536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61853FC4-75BD-4DC1-8908-418C4934CD9B}"/>
              </a:ext>
            </a:extLst>
          </p:cNvPr>
          <p:cNvSpPr txBox="1"/>
          <p:nvPr/>
        </p:nvSpPr>
        <p:spPr>
          <a:xfrm>
            <a:off x="674369" y="4766387"/>
            <a:ext cx="939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GPU</a:t>
            </a:r>
            <a:endParaRPr lang="ko-KR" altLang="en-US" sz="2000" b="1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CE3C3FCC-D995-44B5-BC9F-1958D8D57161}"/>
              </a:ext>
            </a:extLst>
          </p:cNvPr>
          <p:cNvSpPr txBox="1"/>
          <p:nvPr/>
        </p:nvSpPr>
        <p:spPr>
          <a:xfrm>
            <a:off x="687915" y="4097734"/>
            <a:ext cx="939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CPU</a:t>
            </a:r>
            <a:endParaRPr lang="ko-KR" altLang="en-US" sz="2000" b="1" dirty="0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0F2B3766-5574-414D-8EC0-6A3CB8FEFE07}"/>
              </a:ext>
            </a:extLst>
          </p:cNvPr>
          <p:cNvSpPr/>
          <p:nvPr/>
        </p:nvSpPr>
        <p:spPr>
          <a:xfrm>
            <a:off x="2857503" y="3964130"/>
            <a:ext cx="1619250" cy="641341"/>
          </a:xfrm>
          <a:prstGeom prst="rect">
            <a:avLst/>
          </a:prstGeom>
          <a:solidFill>
            <a:schemeClr val="bg1">
              <a:lumMod val="6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i="1" dirty="0">
                <a:solidFill>
                  <a:schemeClr val="tx2"/>
                </a:solidFill>
              </a:rPr>
              <a:t>Preprocessing</a:t>
            </a:r>
            <a:endParaRPr lang="ko-KR" altLang="en-US" b="1" i="1" dirty="0">
              <a:solidFill>
                <a:schemeClr val="tx2"/>
              </a:solidFill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64083262-0B49-44C6-85F8-92D5FE5BDCEE}"/>
              </a:ext>
            </a:extLst>
          </p:cNvPr>
          <p:cNvSpPr/>
          <p:nvPr/>
        </p:nvSpPr>
        <p:spPr>
          <a:xfrm>
            <a:off x="1727203" y="3964125"/>
            <a:ext cx="1130300" cy="641341"/>
          </a:xfrm>
          <a:prstGeom prst="rect">
            <a:avLst/>
          </a:prstGeom>
          <a:solidFill>
            <a:schemeClr val="bg1">
              <a:lumMod val="65000"/>
            </a:schemeClr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i="1" dirty="0">
                <a:solidFill>
                  <a:schemeClr val="tx2"/>
                </a:solidFill>
              </a:rPr>
              <a:t>Data load</a:t>
            </a:r>
            <a:endParaRPr lang="ko-KR" altLang="en-US" b="1" i="1" dirty="0">
              <a:solidFill>
                <a:schemeClr val="tx2"/>
              </a:solidFill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FF560283-9EA3-4281-BB67-FC8AD0AB41CA}"/>
              </a:ext>
            </a:extLst>
          </p:cNvPr>
          <p:cNvSpPr/>
          <p:nvPr/>
        </p:nvSpPr>
        <p:spPr>
          <a:xfrm>
            <a:off x="4476753" y="4605889"/>
            <a:ext cx="1619250" cy="641341"/>
          </a:xfrm>
          <a:prstGeom prst="rect">
            <a:avLst/>
          </a:prstGeom>
          <a:solidFill>
            <a:schemeClr val="bg1">
              <a:lumMod val="6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i="1" dirty="0">
                <a:solidFill>
                  <a:schemeClr val="tx2"/>
                </a:solidFill>
              </a:rPr>
              <a:t>Training inference</a:t>
            </a:r>
            <a:endParaRPr lang="ko-KR" altLang="en-US" b="1" i="1" dirty="0">
              <a:solidFill>
                <a:schemeClr val="tx2"/>
              </a:solidFill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7FF92A01-2EB0-47E7-A638-607CE9BB7136}"/>
              </a:ext>
            </a:extLst>
          </p:cNvPr>
          <p:cNvSpPr/>
          <p:nvPr/>
        </p:nvSpPr>
        <p:spPr>
          <a:xfrm>
            <a:off x="7715253" y="3961829"/>
            <a:ext cx="1619250" cy="641341"/>
          </a:xfrm>
          <a:prstGeom prst="rect">
            <a:avLst/>
          </a:prstGeom>
          <a:solidFill>
            <a:schemeClr val="bg1">
              <a:lumMod val="6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i="1" dirty="0">
                <a:solidFill>
                  <a:schemeClr val="tx2"/>
                </a:solidFill>
              </a:rPr>
              <a:t>Preprocessing</a:t>
            </a:r>
            <a:endParaRPr lang="ko-KR" altLang="en-US" b="1" i="1" dirty="0">
              <a:solidFill>
                <a:schemeClr val="tx2"/>
              </a:solidFill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A7FABE36-C664-469F-B77F-899ABC0E3B87}"/>
              </a:ext>
            </a:extLst>
          </p:cNvPr>
          <p:cNvSpPr/>
          <p:nvPr/>
        </p:nvSpPr>
        <p:spPr>
          <a:xfrm>
            <a:off x="10160000" y="4603170"/>
            <a:ext cx="433493" cy="284355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i="1" dirty="0">
              <a:solidFill>
                <a:schemeClr val="tx2"/>
              </a:solidFill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528987AB-7EA4-4FE6-9840-697A01DA9872}"/>
              </a:ext>
            </a:extLst>
          </p:cNvPr>
          <p:cNvSpPr/>
          <p:nvPr/>
        </p:nvSpPr>
        <p:spPr>
          <a:xfrm>
            <a:off x="6096003" y="4605889"/>
            <a:ext cx="1619250" cy="641341"/>
          </a:xfrm>
          <a:prstGeom prst="rect">
            <a:avLst/>
          </a:prstGeom>
          <a:solidFill>
            <a:schemeClr val="bg1">
              <a:lumMod val="6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i="1" dirty="0">
                <a:solidFill>
                  <a:schemeClr val="tx2"/>
                </a:solidFill>
              </a:rPr>
              <a:t>Back propagation</a:t>
            </a:r>
            <a:endParaRPr lang="ko-KR" altLang="en-US" b="1" i="1" dirty="0">
              <a:solidFill>
                <a:schemeClr val="tx2"/>
              </a:solidFill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41AC2338-7B46-4D22-B5D1-A4CF783C5680}"/>
              </a:ext>
            </a:extLst>
          </p:cNvPr>
          <p:cNvSpPr/>
          <p:nvPr/>
        </p:nvSpPr>
        <p:spPr>
          <a:xfrm>
            <a:off x="9327730" y="3961830"/>
            <a:ext cx="832270" cy="645418"/>
          </a:xfrm>
          <a:prstGeom prst="rect">
            <a:avLst/>
          </a:prstGeom>
          <a:solidFill>
            <a:schemeClr val="bg1">
              <a:lumMod val="6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i="1" dirty="0">
                <a:solidFill>
                  <a:schemeClr val="tx2"/>
                </a:solidFill>
              </a:rPr>
              <a:t>Model</a:t>
            </a:r>
          </a:p>
          <a:p>
            <a:pPr algn="ctr"/>
            <a:r>
              <a:rPr lang="en-US" altLang="ko-KR" b="1" i="1" dirty="0">
                <a:solidFill>
                  <a:schemeClr val="tx2"/>
                </a:solidFill>
              </a:rPr>
              <a:t>copy</a:t>
            </a:r>
            <a:endParaRPr lang="ko-KR" altLang="en-US" b="1" i="1" dirty="0">
              <a:solidFill>
                <a:schemeClr val="tx2"/>
              </a:solidFill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6F171329-2FB6-4A36-BCC3-4F9AB052C020}"/>
              </a:ext>
            </a:extLst>
          </p:cNvPr>
          <p:cNvSpPr/>
          <p:nvPr/>
        </p:nvSpPr>
        <p:spPr>
          <a:xfrm>
            <a:off x="10160000" y="4892836"/>
            <a:ext cx="433493" cy="284355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i="1" dirty="0">
              <a:solidFill>
                <a:schemeClr val="tx2"/>
              </a:solidFill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28037512-A76E-44CE-A1C2-A7D52574EE1B}"/>
              </a:ext>
            </a:extLst>
          </p:cNvPr>
          <p:cNvSpPr/>
          <p:nvPr/>
        </p:nvSpPr>
        <p:spPr>
          <a:xfrm>
            <a:off x="10160000" y="5166497"/>
            <a:ext cx="433493" cy="284355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i="1" dirty="0">
              <a:solidFill>
                <a:schemeClr val="tx2"/>
              </a:solidFill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386E4E1C-2F06-4AF8-86A7-A5EC0B57B239}"/>
              </a:ext>
            </a:extLst>
          </p:cNvPr>
          <p:cNvSpPr/>
          <p:nvPr/>
        </p:nvSpPr>
        <p:spPr>
          <a:xfrm>
            <a:off x="10160000" y="5456163"/>
            <a:ext cx="433493" cy="284355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i="1" dirty="0">
              <a:solidFill>
                <a:schemeClr val="tx2"/>
              </a:solidFill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E903C9E2-E74B-4FA2-B81A-A058425124FF}"/>
              </a:ext>
            </a:extLst>
          </p:cNvPr>
          <p:cNvSpPr/>
          <p:nvPr/>
        </p:nvSpPr>
        <p:spPr>
          <a:xfrm>
            <a:off x="10160000" y="5735350"/>
            <a:ext cx="433493" cy="284355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i="1" dirty="0">
              <a:solidFill>
                <a:schemeClr val="tx2"/>
              </a:solidFill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299D985F-7DB6-42AA-862A-C23D4135CE9B}"/>
              </a:ext>
            </a:extLst>
          </p:cNvPr>
          <p:cNvSpPr/>
          <p:nvPr/>
        </p:nvSpPr>
        <p:spPr>
          <a:xfrm>
            <a:off x="10160000" y="6025016"/>
            <a:ext cx="433493" cy="284355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i="1" dirty="0">
              <a:solidFill>
                <a:schemeClr val="tx2"/>
              </a:solidFill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D88587DC-0366-41C3-8992-8BF8271AE2AE}"/>
              </a:ext>
            </a:extLst>
          </p:cNvPr>
          <p:cNvSpPr txBox="1"/>
          <p:nvPr/>
        </p:nvSpPr>
        <p:spPr>
          <a:xfrm>
            <a:off x="10376746" y="3797145"/>
            <a:ext cx="939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1Epoch</a:t>
            </a:r>
            <a:endParaRPr lang="ko-KR" altLang="en-US" sz="1600" b="1" dirty="0"/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96EF03D7-EB95-44D5-B588-3E3AA30189BC}"/>
              </a:ext>
            </a:extLst>
          </p:cNvPr>
          <p:cNvSpPr/>
          <p:nvPr/>
        </p:nvSpPr>
        <p:spPr>
          <a:xfrm>
            <a:off x="4473365" y="3959623"/>
            <a:ext cx="3238501" cy="634989"/>
          </a:xfrm>
          <a:prstGeom prst="rect">
            <a:avLst/>
          </a:prstGeom>
          <a:pattFill prst="wdUpDiag">
            <a:fgClr>
              <a:schemeClr val="bg1">
                <a:lumMod val="65000"/>
              </a:schemeClr>
            </a:fgClr>
            <a:bgClr>
              <a:schemeClr val="bg1"/>
            </a:bgClr>
          </a:patt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DAC1D907-3254-4FE6-9CA4-CD599524445F}"/>
              </a:ext>
            </a:extLst>
          </p:cNvPr>
          <p:cNvSpPr/>
          <p:nvPr/>
        </p:nvSpPr>
        <p:spPr>
          <a:xfrm>
            <a:off x="1723814" y="4598261"/>
            <a:ext cx="2749551" cy="641341"/>
          </a:xfrm>
          <a:prstGeom prst="rect">
            <a:avLst/>
          </a:prstGeom>
          <a:pattFill prst="wdUpDiag">
            <a:fgClr>
              <a:schemeClr val="bg1">
                <a:lumMod val="65000"/>
              </a:schemeClr>
            </a:fgClr>
            <a:bgClr>
              <a:schemeClr val="bg1"/>
            </a:bgClr>
          </a:patt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75B96EBB-DCEB-4C63-A332-5A38B843C597}"/>
              </a:ext>
            </a:extLst>
          </p:cNvPr>
          <p:cNvSpPr/>
          <p:nvPr/>
        </p:nvSpPr>
        <p:spPr>
          <a:xfrm>
            <a:off x="7711865" y="4614503"/>
            <a:ext cx="2441362" cy="642226"/>
          </a:xfrm>
          <a:prstGeom prst="rect">
            <a:avLst/>
          </a:prstGeom>
          <a:pattFill prst="wdUpDiag">
            <a:fgClr>
              <a:schemeClr val="bg1">
                <a:lumMod val="65000"/>
              </a:schemeClr>
            </a:fgClr>
            <a:bgClr>
              <a:schemeClr val="bg1"/>
            </a:bgClr>
          </a:patt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517179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그룹 45">
            <a:extLst>
              <a:ext uri="{FF2B5EF4-FFF2-40B4-BE49-F238E27FC236}">
                <a16:creationId xmlns:a16="http://schemas.microsoft.com/office/drawing/2014/main" id="{6FCB83DE-CD22-46D9-9B76-4759AFEBDDD8}"/>
              </a:ext>
            </a:extLst>
          </p:cNvPr>
          <p:cNvGrpSpPr/>
          <p:nvPr/>
        </p:nvGrpSpPr>
        <p:grpSpPr>
          <a:xfrm>
            <a:off x="2989252" y="1211366"/>
            <a:ext cx="825449" cy="815953"/>
            <a:chOff x="4326301" y="1154233"/>
            <a:chExt cx="825449" cy="815953"/>
          </a:xfrm>
        </p:grpSpPr>
        <p:sp>
          <p:nvSpPr>
            <p:cNvPr id="258" name="직사각형 257">
              <a:extLst>
                <a:ext uri="{FF2B5EF4-FFF2-40B4-BE49-F238E27FC236}">
                  <a16:creationId xmlns:a16="http://schemas.microsoft.com/office/drawing/2014/main" id="{260BE42E-A9B9-46D5-BCD7-4106639C8D8E}"/>
                </a:ext>
              </a:extLst>
            </p:cNvPr>
            <p:cNvSpPr/>
            <p:nvPr/>
          </p:nvSpPr>
          <p:spPr>
            <a:xfrm>
              <a:off x="4326593" y="1154233"/>
              <a:ext cx="207301" cy="20601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7" name="직사각형 426">
              <a:extLst>
                <a:ext uri="{FF2B5EF4-FFF2-40B4-BE49-F238E27FC236}">
                  <a16:creationId xmlns:a16="http://schemas.microsoft.com/office/drawing/2014/main" id="{52B7017C-3E62-4F22-966A-30FA550CA1E8}"/>
                </a:ext>
              </a:extLst>
            </p:cNvPr>
            <p:cNvSpPr/>
            <p:nvPr/>
          </p:nvSpPr>
          <p:spPr>
            <a:xfrm>
              <a:off x="4531179" y="1154233"/>
              <a:ext cx="207301" cy="20601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8" name="직사각형 427">
              <a:extLst>
                <a:ext uri="{FF2B5EF4-FFF2-40B4-BE49-F238E27FC236}">
                  <a16:creationId xmlns:a16="http://schemas.microsoft.com/office/drawing/2014/main" id="{C4595B0E-0531-40FC-AFD1-F6FFBFA4A639}"/>
                </a:ext>
              </a:extLst>
            </p:cNvPr>
            <p:cNvSpPr/>
            <p:nvPr/>
          </p:nvSpPr>
          <p:spPr>
            <a:xfrm>
              <a:off x="4738480" y="1154233"/>
              <a:ext cx="207301" cy="20601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9" name="직사각형 428">
              <a:extLst>
                <a:ext uri="{FF2B5EF4-FFF2-40B4-BE49-F238E27FC236}">
                  <a16:creationId xmlns:a16="http://schemas.microsoft.com/office/drawing/2014/main" id="{EEFC8392-ACC9-47E8-B4A9-601D440A54CF}"/>
                </a:ext>
              </a:extLst>
            </p:cNvPr>
            <p:cNvSpPr/>
            <p:nvPr/>
          </p:nvSpPr>
          <p:spPr>
            <a:xfrm>
              <a:off x="4943066" y="1154233"/>
              <a:ext cx="207301" cy="20601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1" name="직사각형 430">
              <a:extLst>
                <a:ext uri="{FF2B5EF4-FFF2-40B4-BE49-F238E27FC236}">
                  <a16:creationId xmlns:a16="http://schemas.microsoft.com/office/drawing/2014/main" id="{43C0070F-99F7-4BBB-8E72-C199DEF38573}"/>
                </a:ext>
              </a:extLst>
            </p:cNvPr>
            <p:cNvSpPr/>
            <p:nvPr/>
          </p:nvSpPr>
          <p:spPr>
            <a:xfrm>
              <a:off x="4327976" y="1357383"/>
              <a:ext cx="207301" cy="20601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2" name="직사각형 431">
              <a:extLst>
                <a:ext uri="{FF2B5EF4-FFF2-40B4-BE49-F238E27FC236}">
                  <a16:creationId xmlns:a16="http://schemas.microsoft.com/office/drawing/2014/main" id="{18F34B31-1D43-462D-B4E4-ED00CD4252AF}"/>
                </a:ext>
              </a:extLst>
            </p:cNvPr>
            <p:cNvSpPr/>
            <p:nvPr/>
          </p:nvSpPr>
          <p:spPr>
            <a:xfrm>
              <a:off x="4532562" y="1357383"/>
              <a:ext cx="207301" cy="20601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3" name="직사각형 432">
              <a:extLst>
                <a:ext uri="{FF2B5EF4-FFF2-40B4-BE49-F238E27FC236}">
                  <a16:creationId xmlns:a16="http://schemas.microsoft.com/office/drawing/2014/main" id="{F05DECE9-BA9E-4510-A50B-14B8A2A83965}"/>
                </a:ext>
              </a:extLst>
            </p:cNvPr>
            <p:cNvSpPr/>
            <p:nvPr/>
          </p:nvSpPr>
          <p:spPr>
            <a:xfrm>
              <a:off x="4739863" y="1357383"/>
              <a:ext cx="207301" cy="20601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4" name="직사각형 433">
              <a:extLst>
                <a:ext uri="{FF2B5EF4-FFF2-40B4-BE49-F238E27FC236}">
                  <a16:creationId xmlns:a16="http://schemas.microsoft.com/office/drawing/2014/main" id="{BC66CBA9-0862-4ACE-A552-1EB32E52C9A7}"/>
                </a:ext>
              </a:extLst>
            </p:cNvPr>
            <p:cNvSpPr/>
            <p:nvPr/>
          </p:nvSpPr>
          <p:spPr>
            <a:xfrm>
              <a:off x="4944449" y="1357383"/>
              <a:ext cx="207301" cy="20601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6" name="직사각형 445">
              <a:extLst>
                <a:ext uri="{FF2B5EF4-FFF2-40B4-BE49-F238E27FC236}">
                  <a16:creationId xmlns:a16="http://schemas.microsoft.com/office/drawing/2014/main" id="{6E13071D-170A-4368-A601-A0579B24A585}"/>
                </a:ext>
              </a:extLst>
            </p:cNvPr>
            <p:cNvSpPr/>
            <p:nvPr/>
          </p:nvSpPr>
          <p:spPr>
            <a:xfrm>
              <a:off x="4326301" y="1561019"/>
              <a:ext cx="207301" cy="20601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7" name="직사각형 446">
              <a:extLst>
                <a:ext uri="{FF2B5EF4-FFF2-40B4-BE49-F238E27FC236}">
                  <a16:creationId xmlns:a16="http://schemas.microsoft.com/office/drawing/2014/main" id="{157623A4-D168-4095-8484-7C14F5EF4E75}"/>
                </a:ext>
              </a:extLst>
            </p:cNvPr>
            <p:cNvSpPr/>
            <p:nvPr/>
          </p:nvSpPr>
          <p:spPr>
            <a:xfrm>
              <a:off x="4530887" y="1561019"/>
              <a:ext cx="207301" cy="20601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8" name="직사각형 447">
              <a:extLst>
                <a:ext uri="{FF2B5EF4-FFF2-40B4-BE49-F238E27FC236}">
                  <a16:creationId xmlns:a16="http://schemas.microsoft.com/office/drawing/2014/main" id="{8F6D8312-3D45-4B66-9118-A0B5BB42F1D6}"/>
                </a:ext>
              </a:extLst>
            </p:cNvPr>
            <p:cNvSpPr/>
            <p:nvPr/>
          </p:nvSpPr>
          <p:spPr>
            <a:xfrm>
              <a:off x="4738188" y="1561019"/>
              <a:ext cx="207301" cy="20601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9" name="직사각형 448">
              <a:extLst>
                <a:ext uri="{FF2B5EF4-FFF2-40B4-BE49-F238E27FC236}">
                  <a16:creationId xmlns:a16="http://schemas.microsoft.com/office/drawing/2014/main" id="{5C7E0865-891C-48C3-B27E-FB7A674DA7C4}"/>
                </a:ext>
              </a:extLst>
            </p:cNvPr>
            <p:cNvSpPr/>
            <p:nvPr/>
          </p:nvSpPr>
          <p:spPr>
            <a:xfrm>
              <a:off x="4942774" y="1561019"/>
              <a:ext cx="207301" cy="20601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1" name="직사각형 450">
              <a:extLst>
                <a:ext uri="{FF2B5EF4-FFF2-40B4-BE49-F238E27FC236}">
                  <a16:creationId xmlns:a16="http://schemas.microsoft.com/office/drawing/2014/main" id="{9FB44D27-69AF-45A3-B591-19F09BB85233}"/>
                </a:ext>
              </a:extLst>
            </p:cNvPr>
            <p:cNvSpPr/>
            <p:nvPr/>
          </p:nvSpPr>
          <p:spPr>
            <a:xfrm>
              <a:off x="4327684" y="1764169"/>
              <a:ext cx="207301" cy="20601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2" name="직사각형 451">
              <a:extLst>
                <a:ext uri="{FF2B5EF4-FFF2-40B4-BE49-F238E27FC236}">
                  <a16:creationId xmlns:a16="http://schemas.microsoft.com/office/drawing/2014/main" id="{44EB549C-40B9-4FEF-9790-5A5DFF46692C}"/>
                </a:ext>
              </a:extLst>
            </p:cNvPr>
            <p:cNvSpPr/>
            <p:nvPr/>
          </p:nvSpPr>
          <p:spPr>
            <a:xfrm>
              <a:off x="4532270" y="1764169"/>
              <a:ext cx="207301" cy="20601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3" name="직사각형 452">
              <a:extLst>
                <a:ext uri="{FF2B5EF4-FFF2-40B4-BE49-F238E27FC236}">
                  <a16:creationId xmlns:a16="http://schemas.microsoft.com/office/drawing/2014/main" id="{C8D30497-F738-42FE-9834-6773766DD749}"/>
                </a:ext>
              </a:extLst>
            </p:cNvPr>
            <p:cNvSpPr/>
            <p:nvPr/>
          </p:nvSpPr>
          <p:spPr>
            <a:xfrm>
              <a:off x="4739571" y="1764169"/>
              <a:ext cx="207301" cy="20601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4" name="직사각형 453">
              <a:extLst>
                <a:ext uri="{FF2B5EF4-FFF2-40B4-BE49-F238E27FC236}">
                  <a16:creationId xmlns:a16="http://schemas.microsoft.com/office/drawing/2014/main" id="{39F1DFD3-625B-43E6-A608-29C9C5E81CA6}"/>
                </a:ext>
              </a:extLst>
            </p:cNvPr>
            <p:cNvSpPr/>
            <p:nvPr/>
          </p:nvSpPr>
          <p:spPr>
            <a:xfrm>
              <a:off x="4944157" y="1764169"/>
              <a:ext cx="207301" cy="20601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E54C809C-7F40-4173-A30E-1FF85AAF2525}"/>
              </a:ext>
            </a:extLst>
          </p:cNvPr>
          <p:cNvSpPr/>
          <p:nvPr/>
        </p:nvSpPr>
        <p:spPr>
          <a:xfrm>
            <a:off x="7664887" y="1068337"/>
            <a:ext cx="914400" cy="8653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2" name="그래픽 41" descr="용지 윤곽선">
            <a:extLst>
              <a:ext uri="{FF2B5EF4-FFF2-40B4-BE49-F238E27FC236}">
                <a16:creationId xmlns:a16="http://schemas.microsoft.com/office/drawing/2014/main" id="{BFF1FE0E-BF54-4078-9066-0511FD9490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39983" y="1207635"/>
            <a:ext cx="914400" cy="823417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648225B-1CB1-42A8-A96A-3C5E3D53C0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97</a:t>
            </a:fld>
            <a:endParaRPr lang="ko-KR" alt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618D62C4-1907-4AD0-B8AD-3F5319081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0" y="165629"/>
            <a:ext cx="11757660" cy="700498"/>
          </a:xfrm>
        </p:spPr>
        <p:txBody>
          <a:bodyPr/>
          <a:lstStyle/>
          <a:p>
            <a:r>
              <a:rPr lang="en-US" altLang="ko-KR" dirty="0" err="1">
                <a:latin typeface="+mn-ea"/>
                <a:ea typeface="+mn-ea"/>
                <a:cs typeface="lato"/>
              </a:rPr>
              <a:t>Im.data</a:t>
            </a:r>
            <a:r>
              <a:rPr lang="en-US" altLang="ko-KR" dirty="0">
                <a:latin typeface="+mn-ea"/>
                <a:ea typeface="+mn-ea"/>
                <a:cs typeface="lato"/>
              </a:rPr>
              <a:t> figure</a:t>
            </a:r>
            <a:endParaRPr lang="ko-KR" altLang="en-US" dirty="0">
              <a:latin typeface="+mn-ea"/>
              <a:ea typeface="+mn-ea"/>
              <a:cs typeface="lato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DBB7C9C-E034-47A8-8B3B-2CA0EC12B0E9}"/>
              </a:ext>
            </a:extLst>
          </p:cNvPr>
          <p:cNvSpPr/>
          <p:nvPr/>
        </p:nvSpPr>
        <p:spPr>
          <a:xfrm>
            <a:off x="1348347" y="3072132"/>
            <a:ext cx="9753600" cy="164465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895371C-DAEF-49F0-853F-D3DCFAF1D16F}"/>
              </a:ext>
            </a:extLst>
          </p:cNvPr>
          <p:cNvCxnSpPr>
            <a:cxnSpLocks/>
            <a:stCxn id="2" idx="1"/>
            <a:endCxn id="2" idx="3"/>
          </p:cNvCxnSpPr>
          <p:nvPr/>
        </p:nvCxnSpPr>
        <p:spPr>
          <a:xfrm>
            <a:off x="1348347" y="3894457"/>
            <a:ext cx="97536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0C65704D-0E58-45B8-A9E6-420D931BB803}"/>
              </a:ext>
            </a:extLst>
          </p:cNvPr>
          <p:cNvSpPr txBox="1"/>
          <p:nvPr/>
        </p:nvSpPr>
        <p:spPr>
          <a:xfrm>
            <a:off x="580417" y="4032879"/>
            <a:ext cx="939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GPU</a:t>
            </a:r>
            <a:endParaRPr lang="ko-KR" altLang="en-US" sz="2000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83791CE-272A-4E4C-B703-E7CEA1914863}"/>
              </a:ext>
            </a:extLst>
          </p:cNvPr>
          <p:cNvSpPr txBox="1"/>
          <p:nvPr/>
        </p:nvSpPr>
        <p:spPr>
          <a:xfrm>
            <a:off x="593963" y="3364226"/>
            <a:ext cx="939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CPU</a:t>
            </a:r>
            <a:endParaRPr lang="ko-KR" altLang="en-US" sz="2000" b="1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DB8BA65-2A20-48B3-BE6F-B0C348E64576}"/>
              </a:ext>
            </a:extLst>
          </p:cNvPr>
          <p:cNvSpPr/>
          <p:nvPr/>
        </p:nvSpPr>
        <p:spPr>
          <a:xfrm>
            <a:off x="2763551" y="3257714"/>
            <a:ext cx="1619250" cy="641341"/>
          </a:xfrm>
          <a:prstGeom prst="rect">
            <a:avLst/>
          </a:prstGeom>
          <a:solidFill>
            <a:schemeClr val="bg1">
              <a:lumMod val="6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i="1" dirty="0">
                <a:solidFill>
                  <a:schemeClr val="tx2"/>
                </a:solidFill>
              </a:rPr>
              <a:t>Preprocessing</a:t>
            </a:r>
            <a:endParaRPr lang="ko-KR" altLang="en-US" b="1" i="1" dirty="0">
              <a:solidFill>
                <a:schemeClr val="tx2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D47058A-FDC5-4635-BF5B-C6095A65B093}"/>
              </a:ext>
            </a:extLst>
          </p:cNvPr>
          <p:cNvSpPr/>
          <p:nvPr/>
        </p:nvSpPr>
        <p:spPr>
          <a:xfrm>
            <a:off x="1633251" y="3257709"/>
            <a:ext cx="1130300" cy="641341"/>
          </a:xfrm>
          <a:prstGeom prst="rect">
            <a:avLst/>
          </a:prstGeom>
          <a:solidFill>
            <a:schemeClr val="bg1">
              <a:lumMod val="65000"/>
            </a:schemeClr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i="1" dirty="0">
                <a:solidFill>
                  <a:schemeClr val="tx2"/>
                </a:solidFill>
              </a:rPr>
              <a:t>Data load</a:t>
            </a:r>
            <a:endParaRPr lang="ko-KR" altLang="en-US" b="1" i="1" dirty="0">
              <a:solidFill>
                <a:schemeClr val="tx2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6D6D2D0-0A0F-43BC-AC8A-A33A0B467880}"/>
              </a:ext>
            </a:extLst>
          </p:cNvPr>
          <p:cNvSpPr/>
          <p:nvPr/>
        </p:nvSpPr>
        <p:spPr>
          <a:xfrm>
            <a:off x="1849352" y="2130249"/>
            <a:ext cx="1527176" cy="465222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i="1" dirty="0">
                <a:solidFill>
                  <a:schemeClr val="tx2"/>
                </a:solidFill>
              </a:rPr>
              <a:t>Convert to tensor</a:t>
            </a:r>
            <a:endParaRPr lang="ko-KR" altLang="en-US" sz="1400" b="1" i="1" dirty="0">
              <a:solidFill>
                <a:schemeClr val="tx2"/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713567CE-467F-4659-97C5-CBC6B335C629}"/>
              </a:ext>
            </a:extLst>
          </p:cNvPr>
          <p:cNvSpPr/>
          <p:nvPr/>
        </p:nvSpPr>
        <p:spPr>
          <a:xfrm>
            <a:off x="3703847" y="2143486"/>
            <a:ext cx="987428" cy="465222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i="1" dirty="0">
                <a:solidFill>
                  <a:schemeClr val="tx2"/>
                </a:solidFill>
              </a:rPr>
              <a:t>Reshape</a:t>
            </a:r>
            <a:endParaRPr lang="ko-KR" altLang="en-US" sz="1400" b="1" i="1" dirty="0">
              <a:solidFill>
                <a:schemeClr val="tx2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BDF23FC4-65AB-4B31-954A-C1E75FEC63D2}"/>
              </a:ext>
            </a:extLst>
          </p:cNvPr>
          <p:cNvSpPr/>
          <p:nvPr/>
        </p:nvSpPr>
        <p:spPr>
          <a:xfrm>
            <a:off x="5018594" y="2144362"/>
            <a:ext cx="987428" cy="463469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i="1" dirty="0">
                <a:solidFill>
                  <a:schemeClr val="tx2"/>
                </a:solidFill>
              </a:rPr>
              <a:t>Shuffle</a:t>
            </a:r>
            <a:endParaRPr lang="ko-KR" altLang="en-US" sz="1400" b="1" i="1" dirty="0">
              <a:solidFill>
                <a:schemeClr val="tx2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B7C8802-AC22-4BA4-81EE-35A986AF7E3A}"/>
              </a:ext>
            </a:extLst>
          </p:cNvPr>
          <p:cNvSpPr/>
          <p:nvPr/>
        </p:nvSpPr>
        <p:spPr>
          <a:xfrm>
            <a:off x="6376343" y="2142629"/>
            <a:ext cx="654606" cy="465222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i="1" dirty="0">
                <a:solidFill>
                  <a:schemeClr val="tx2"/>
                </a:solidFill>
              </a:rPr>
              <a:t>Batch </a:t>
            </a:r>
            <a:endParaRPr lang="ko-KR" altLang="en-US" sz="1400" b="1" i="1" dirty="0">
              <a:solidFill>
                <a:schemeClr val="tx2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119DEFE-C603-444F-99B1-9479F4E06826}"/>
              </a:ext>
            </a:extLst>
          </p:cNvPr>
          <p:cNvSpPr/>
          <p:nvPr/>
        </p:nvSpPr>
        <p:spPr>
          <a:xfrm>
            <a:off x="4382801" y="3892700"/>
            <a:ext cx="1619250" cy="641341"/>
          </a:xfrm>
          <a:prstGeom prst="rect">
            <a:avLst/>
          </a:prstGeom>
          <a:solidFill>
            <a:schemeClr val="bg1">
              <a:lumMod val="6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i="1" dirty="0">
                <a:solidFill>
                  <a:schemeClr val="tx2"/>
                </a:solidFill>
              </a:rPr>
              <a:t>Forward pass</a:t>
            </a:r>
            <a:endParaRPr lang="ko-KR" altLang="en-US" b="1" i="1" dirty="0">
              <a:solidFill>
                <a:schemeClr val="tx2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3C19173-D977-450D-9CD2-31DF863BF056}"/>
              </a:ext>
            </a:extLst>
          </p:cNvPr>
          <p:cNvSpPr/>
          <p:nvPr/>
        </p:nvSpPr>
        <p:spPr>
          <a:xfrm>
            <a:off x="7621301" y="3255413"/>
            <a:ext cx="1619250" cy="641341"/>
          </a:xfrm>
          <a:prstGeom prst="rect">
            <a:avLst/>
          </a:prstGeom>
          <a:solidFill>
            <a:schemeClr val="bg1">
              <a:lumMod val="6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i="1" dirty="0">
                <a:solidFill>
                  <a:schemeClr val="tx2"/>
                </a:solidFill>
              </a:rPr>
              <a:t>Preprocessing</a:t>
            </a:r>
            <a:endParaRPr lang="ko-KR" altLang="en-US" b="1" i="1" dirty="0">
              <a:solidFill>
                <a:schemeClr val="tx2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BA6439-EE16-445C-8451-A7C433452F80}"/>
              </a:ext>
            </a:extLst>
          </p:cNvPr>
          <p:cNvSpPr/>
          <p:nvPr/>
        </p:nvSpPr>
        <p:spPr>
          <a:xfrm>
            <a:off x="9240551" y="3894457"/>
            <a:ext cx="1619250" cy="641341"/>
          </a:xfrm>
          <a:prstGeom prst="rect">
            <a:avLst/>
          </a:prstGeom>
          <a:solidFill>
            <a:schemeClr val="bg1">
              <a:lumMod val="6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i="1" dirty="0">
                <a:solidFill>
                  <a:schemeClr val="tx2"/>
                </a:solidFill>
              </a:rPr>
              <a:t>Validation</a:t>
            </a:r>
          </a:p>
          <a:p>
            <a:pPr algn="ctr"/>
            <a:r>
              <a:rPr lang="en-US" altLang="ko-KR" b="1" i="1" dirty="0">
                <a:solidFill>
                  <a:schemeClr val="tx2"/>
                </a:solidFill>
              </a:rPr>
              <a:t>inference</a:t>
            </a:r>
            <a:endParaRPr lang="ko-KR" altLang="en-US" b="1" i="1" dirty="0">
              <a:solidFill>
                <a:schemeClr val="tx2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AEBF669-86C8-4A9D-B7DC-D1CC12102039}"/>
              </a:ext>
            </a:extLst>
          </p:cNvPr>
          <p:cNvSpPr/>
          <p:nvPr/>
        </p:nvSpPr>
        <p:spPr>
          <a:xfrm>
            <a:off x="6002051" y="3892700"/>
            <a:ext cx="1619250" cy="641341"/>
          </a:xfrm>
          <a:prstGeom prst="rect">
            <a:avLst/>
          </a:prstGeom>
          <a:solidFill>
            <a:schemeClr val="bg1">
              <a:lumMod val="6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i="1" dirty="0">
                <a:solidFill>
                  <a:schemeClr val="tx2"/>
                </a:solidFill>
              </a:rPr>
              <a:t>Back propagation</a:t>
            </a:r>
            <a:endParaRPr lang="ko-KR" altLang="en-US" b="1" i="1" dirty="0">
              <a:solidFill>
                <a:schemeClr val="tx2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41CAD93-5A24-4A76-814A-72B7E44CC8C9}"/>
              </a:ext>
            </a:extLst>
          </p:cNvPr>
          <p:cNvSpPr/>
          <p:nvPr/>
        </p:nvSpPr>
        <p:spPr>
          <a:xfrm>
            <a:off x="1633250" y="3890942"/>
            <a:ext cx="2749551" cy="641341"/>
          </a:xfrm>
          <a:prstGeom prst="rect">
            <a:avLst/>
          </a:prstGeom>
          <a:pattFill prst="wdUpDiag">
            <a:fgClr>
              <a:schemeClr val="bg1">
                <a:lumMod val="65000"/>
              </a:schemeClr>
            </a:fgClr>
            <a:bgClr>
              <a:schemeClr val="bg1"/>
            </a:bgClr>
          </a:patt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A4332283-5CA1-488B-A7A0-B6630F20F395}"/>
              </a:ext>
            </a:extLst>
          </p:cNvPr>
          <p:cNvSpPr/>
          <p:nvPr/>
        </p:nvSpPr>
        <p:spPr>
          <a:xfrm>
            <a:off x="4382796" y="3256821"/>
            <a:ext cx="3238501" cy="634989"/>
          </a:xfrm>
          <a:prstGeom prst="rect">
            <a:avLst/>
          </a:prstGeom>
          <a:pattFill prst="wdUpDiag">
            <a:fgClr>
              <a:schemeClr val="bg1">
                <a:lumMod val="65000"/>
              </a:schemeClr>
            </a:fgClr>
            <a:bgClr>
              <a:schemeClr val="bg1"/>
            </a:bgClr>
          </a:patt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071F9D0D-3F62-4B6B-9606-0506791CEAF3}"/>
              </a:ext>
            </a:extLst>
          </p:cNvPr>
          <p:cNvSpPr/>
          <p:nvPr/>
        </p:nvSpPr>
        <p:spPr>
          <a:xfrm>
            <a:off x="7621300" y="3891812"/>
            <a:ext cx="1619245" cy="642226"/>
          </a:xfrm>
          <a:prstGeom prst="rect">
            <a:avLst/>
          </a:prstGeom>
          <a:pattFill prst="wdUpDiag">
            <a:fgClr>
              <a:schemeClr val="bg1">
                <a:lumMod val="65000"/>
              </a:schemeClr>
            </a:fgClr>
            <a:bgClr>
              <a:schemeClr val="bg1"/>
            </a:bgClr>
          </a:patt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6CCEE931-D935-431C-AF1E-6C5EEDCE091C}"/>
              </a:ext>
            </a:extLst>
          </p:cNvPr>
          <p:cNvSpPr/>
          <p:nvPr/>
        </p:nvSpPr>
        <p:spPr>
          <a:xfrm>
            <a:off x="9240542" y="3254007"/>
            <a:ext cx="1619245" cy="644156"/>
          </a:xfrm>
          <a:prstGeom prst="rect">
            <a:avLst/>
          </a:prstGeom>
          <a:pattFill prst="wdUpDiag">
            <a:fgClr>
              <a:schemeClr val="bg1">
                <a:lumMod val="65000"/>
              </a:schemeClr>
            </a:fgClr>
            <a:bgClr>
              <a:schemeClr val="bg1"/>
            </a:bgClr>
          </a:patt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330F2528-9CFA-414C-B4C3-534ADCE3D991}"/>
              </a:ext>
            </a:extLst>
          </p:cNvPr>
          <p:cNvCxnSpPr>
            <a:cxnSpLocks/>
          </p:cNvCxnSpPr>
          <p:nvPr/>
        </p:nvCxnSpPr>
        <p:spPr>
          <a:xfrm flipH="1" flipV="1">
            <a:off x="1849338" y="2595471"/>
            <a:ext cx="914215" cy="658537"/>
          </a:xfrm>
          <a:prstGeom prst="line">
            <a:avLst/>
          </a:prstGeom>
          <a:ln w="28575">
            <a:solidFill>
              <a:schemeClr val="tx2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627D84D8-FFD0-4691-BC67-1E15E14F5D0D}"/>
              </a:ext>
            </a:extLst>
          </p:cNvPr>
          <p:cNvCxnSpPr>
            <a:cxnSpLocks/>
          </p:cNvCxnSpPr>
          <p:nvPr/>
        </p:nvCxnSpPr>
        <p:spPr>
          <a:xfrm flipV="1">
            <a:off x="4382783" y="2614731"/>
            <a:ext cx="2647328" cy="641905"/>
          </a:xfrm>
          <a:prstGeom prst="line">
            <a:avLst/>
          </a:prstGeom>
          <a:ln w="28575">
            <a:solidFill>
              <a:schemeClr val="tx2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0482D5F3-2B40-4D1F-96F2-D58A4BFE8900}"/>
              </a:ext>
            </a:extLst>
          </p:cNvPr>
          <p:cNvSpPr txBox="1"/>
          <p:nvPr/>
        </p:nvSpPr>
        <p:spPr>
          <a:xfrm>
            <a:off x="1706880" y="1439263"/>
            <a:ext cx="71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i="1" dirty="0"/>
              <a:t>.csv</a:t>
            </a:r>
            <a:endParaRPr lang="ko-KR" altLang="en-US" b="1" i="1" dirty="0"/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69308E34-AB26-489D-8297-1E7FE289409C}"/>
              </a:ext>
            </a:extLst>
          </p:cNvPr>
          <p:cNvCxnSpPr>
            <a:cxnSpLocks/>
            <a:stCxn id="27" idx="3"/>
          </p:cNvCxnSpPr>
          <p:nvPr/>
        </p:nvCxnSpPr>
        <p:spPr>
          <a:xfrm>
            <a:off x="2418080" y="1623929"/>
            <a:ext cx="298027" cy="0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DFBD0EA8-0614-4FAC-B373-8301D826A22C}"/>
              </a:ext>
            </a:extLst>
          </p:cNvPr>
          <p:cNvSpPr/>
          <p:nvPr/>
        </p:nvSpPr>
        <p:spPr>
          <a:xfrm>
            <a:off x="7665215" y="1062240"/>
            <a:ext cx="72000" cy="7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C6F86F72-F842-44A7-918A-00371579FB03}"/>
              </a:ext>
            </a:extLst>
          </p:cNvPr>
          <p:cNvSpPr/>
          <p:nvPr/>
        </p:nvSpPr>
        <p:spPr>
          <a:xfrm>
            <a:off x="7737188" y="1062081"/>
            <a:ext cx="72000" cy="7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51B4D93C-6D4C-49E3-9114-FB802C1499F3}"/>
              </a:ext>
            </a:extLst>
          </p:cNvPr>
          <p:cNvSpPr/>
          <p:nvPr/>
        </p:nvSpPr>
        <p:spPr>
          <a:xfrm>
            <a:off x="7805710" y="1062240"/>
            <a:ext cx="72000" cy="7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940D1EC1-8A8C-42E0-B2E8-C1402953873C}"/>
              </a:ext>
            </a:extLst>
          </p:cNvPr>
          <p:cNvSpPr/>
          <p:nvPr/>
        </p:nvSpPr>
        <p:spPr>
          <a:xfrm>
            <a:off x="7877683" y="1062081"/>
            <a:ext cx="72000" cy="7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BCDDD414-D141-4748-8114-DE3C5B4D86CC}"/>
              </a:ext>
            </a:extLst>
          </p:cNvPr>
          <p:cNvSpPr/>
          <p:nvPr/>
        </p:nvSpPr>
        <p:spPr>
          <a:xfrm>
            <a:off x="7946205" y="1062240"/>
            <a:ext cx="72000" cy="7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DA66059E-CA4C-4761-8280-6147E961B6FD}"/>
              </a:ext>
            </a:extLst>
          </p:cNvPr>
          <p:cNvSpPr/>
          <p:nvPr/>
        </p:nvSpPr>
        <p:spPr>
          <a:xfrm>
            <a:off x="8018178" y="1062081"/>
            <a:ext cx="72000" cy="7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E2AA3320-9DE4-40E1-BA27-400ACFBD606F}"/>
              </a:ext>
            </a:extLst>
          </p:cNvPr>
          <p:cNvSpPr/>
          <p:nvPr/>
        </p:nvSpPr>
        <p:spPr>
          <a:xfrm>
            <a:off x="8086700" y="1062240"/>
            <a:ext cx="72000" cy="7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78DF33E8-2F9D-437A-9CEC-80D0796971DA}"/>
              </a:ext>
            </a:extLst>
          </p:cNvPr>
          <p:cNvSpPr/>
          <p:nvPr/>
        </p:nvSpPr>
        <p:spPr>
          <a:xfrm>
            <a:off x="8158673" y="1062081"/>
            <a:ext cx="72000" cy="7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1ACC8104-7382-494B-9C77-F71A4C78F1D5}"/>
              </a:ext>
            </a:extLst>
          </p:cNvPr>
          <p:cNvSpPr/>
          <p:nvPr/>
        </p:nvSpPr>
        <p:spPr>
          <a:xfrm>
            <a:off x="8227685" y="1062368"/>
            <a:ext cx="72000" cy="7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74C189D1-83A8-4F1E-B3E8-94584643D884}"/>
              </a:ext>
            </a:extLst>
          </p:cNvPr>
          <p:cNvSpPr/>
          <p:nvPr/>
        </p:nvSpPr>
        <p:spPr>
          <a:xfrm>
            <a:off x="8299658" y="1062209"/>
            <a:ext cx="72000" cy="7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C6C2AF0E-7666-4E52-9C79-EFEF1F6A57F2}"/>
              </a:ext>
            </a:extLst>
          </p:cNvPr>
          <p:cNvSpPr/>
          <p:nvPr/>
        </p:nvSpPr>
        <p:spPr>
          <a:xfrm>
            <a:off x="8368180" y="1062368"/>
            <a:ext cx="72000" cy="7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F00DD72E-334D-4BA2-9EBA-B9B71D83A6E3}"/>
              </a:ext>
            </a:extLst>
          </p:cNvPr>
          <p:cNvSpPr/>
          <p:nvPr/>
        </p:nvSpPr>
        <p:spPr>
          <a:xfrm>
            <a:off x="8440153" y="1062209"/>
            <a:ext cx="72000" cy="7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72076C06-4D5D-4620-85CF-62929F26F6CB}"/>
              </a:ext>
            </a:extLst>
          </p:cNvPr>
          <p:cNvSpPr/>
          <p:nvPr/>
        </p:nvSpPr>
        <p:spPr>
          <a:xfrm>
            <a:off x="8508675" y="1062368"/>
            <a:ext cx="72000" cy="7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BA4BBAE2-AF27-4877-92AB-57A5592F4B40}"/>
              </a:ext>
            </a:extLst>
          </p:cNvPr>
          <p:cNvSpPr/>
          <p:nvPr/>
        </p:nvSpPr>
        <p:spPr>
          <a:xfrm>
            <a:off x="7665215" y="1128767"/>
            <a:ext cx="72000" cy="7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594717A8-78E4-43F7-B8E5-0B70B8015C90}"/>
              </a:ext>
            </a:extLst>
          </p:cNvPr>
          <p:cNvSpPr/>
          <p:nvPr/>
        </p:nvSpPr>
        <p:spPr>
          <a:xfrm>
            <a:off x="7737188" y="1128608"/>
            <a:ext cx="72000" cy="7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58BE5711-2B02-4427-9725-A23D31489947}"/>
              </a:ext>
            </a:extLst>
          </p:cNvPr>
          <p:cNvSpPr/>
          <p:nvPr/>
        </p:nvSpPr>
        <p:spPr>
          <a:xfrm>
            <a:off x="7805710" y="1128767"/>
            <a:ext cx="72000" cy="7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40B24F87-1E00-4060-BDCA-9371902C51BF}"/>
              </a:ext>
            </a:extLst>
          </p:cNvPr>
          <p:cNvSpPr/>
          <p:nvPr/>
        </p:nvSpPr>
        <p:spPr>
          <a:xfrm>
            <a:off x="7877683" y="1128608"/>
            <a:ext cx="72000" cy="7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A6D5FC70-1222-4426-BE2E-296FC30330E9}"/>
              </a:ext>
            </a:extLst>
          </p:cNvPr>
          <p:cNvSpPr/>
          <p:nvPr/>
        </p:nvSpPr>
        <p:spPr>
          <a:xfrm>
            <a:off x="7946205" y="1128767"/>
            <a:ext cx="72000" cy="7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E4B00152-93A2-43BF-B1C2-F20BB76AA62A}"/>
              </a:ext>
            </a:extLst>
          </p:cNvPr>
          <p:cNvSpPr/>
          <p:nvPr/>
        </p:nvSpPr>
        <p:spPr>
          <a:xfrm>
            <a:off x="8018178" y="1128608"/>
            <a:ext cx="72000" cy="7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0EEF5F20-4DCF-46BA-8336-BDF845AB8E45}"/>
              </a:ext>
            </a:extLst>
          </p:cNvPr>
          <p:cNvSpPr/>
          <p:nvPr/>
        </p:nvSpPr>
        <p:spPr>
          <a:xfrm>
            <a:off x="8086700" y="1128767"/>
            <a:ext cx="72000" cy="7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830819AC-BF0F-4E1B-A03E-B9F3933C0F7F}"/>
              </a:ext>
            </a:extLst>
          </p:cNvPr>
          <p:cNvSpPr/>
          <p:nvPr/>
        </p:nvSpPr>
        <p:spPr>
          <a:xfrm>
            <a:off x="8158673" y="1128608"/>
            <a:ext cx="72000" cy="7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52135AC3-F481-4368-ACA2-AF6C39D39CE1}"/>
              </a:ext>
            </a:extLst>
          </p:cNvPr>
          <p:cNvSpPr/>
          <p:nvPr/>
        </p:nvSpPr>
        <p:spPr>
          <a:xfrm>
            <a:off x="8227685" y="1128895"/>
            <a:ext cx="72000" cy="7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05568C85-3D33-44C8-A4A0-0B72EE7B21CC}"/>
              </a:ext>
            </a:extLst>
          </p:cNvPr>
          <p:cNvSpPr/>
          <p:nvPr/>
        </p:nvSpPr>
        <p:spPr>
          <a:xfrm>
            <a:off x="8299658" y="1128736"/>
            <a:ext cx="72000" cy="7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CB5EFA5D-C6FC-4F91-B732-DED6AD3E7D2B}"/>
              </a:ext>
            </a:extLst>
          </p:cNvPr>
          <p:cNvSpPr/>
          <p:nvPr/>
        </p:nvSpPr>
        <p:spPr>
          <a:xfrm>
            <a:off x="8368180" y="1128895"/>
            <a:ext cx="72000" cy="7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A3E12C99-9A64-417F-ADA7-79CA64B8308F}"/>
              </a:ext>
            </a:extLst>
          </p:cNvPr>
          <p:cNvSpPr/>
          <p:nvPr/>
        </p:nvSpPr>
        <p:spPr>
          <a:xfrm>
            <a:off x="8440153" y="1128736"/>
            <a:ext cx="72000" cy="7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C7533790-EE1B-48A0-B337-C9D06D612564}"/>
              </a:ext>
            </a:extLst>
          </p:cNvPr>
          <p:cNvSpPr/>
          <p:nvPr/>
        </p:nvSpPr>
        <p:spPr>
          <a:xfrm>
            <a:off x="8508675" y="1128895"/>
            <a:ext cx="72000" cy="7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F6A869FB-CAA1-4EAF-8430-4D7BC90E91D4}"/>
              </a:ext>
            </a:extLst>
          </p:cNvPr>
          <p:cNvSpPr/>
          <p:nvPr/>
        </p:nvSpPr>
        <p:spPr>
          <a:xfrm>
            <a:off x="7664890" y="1196098"/>
            <a:ext cx="72000" cy="7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7BC660F2-ED73-4B18-B644-6541C3741B63}"/>
              </a:ext>
            </a:extLst>
          </p:cNvPr>
          <p:cNvSpPr/>
          <p:nvPr/>
        </p:nvSpPr>
        <p:spPr>
          <a:xfrm>
            <a:off x="7736863" y="1195939"/>
            <a:ext cx="72000" cy="7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D550B9A4-ADF8-4668-A4AC-771E2A506354}"/>
              </a:ext>
            </a:extLst>
          </p:cNvPr>
          <p:cNvSpPr/>
          <p:nvPr/>
        </p:nvSpPr>
        <p:spPr>
          <a:xfrm>
            <a:off x="7805385" y="1196098"/>
            <a:ext cx="72000" cy="7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623C62AD-589F-47BD-A9D3-C774404EBAE6}"/>
              </a:ext>
            </a:extLst>
          </p:cNvPr>
          <p:cNvSpPr/>
          <p:nvPr/>
        </p:nvSpPr>
        <p:spPr>
          <a:xfrm>
            <a:off x="7877358" y="1195939"/>
            <a:ext cx="72000" cy="7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32ED5B0F-DF1A-4FBB-9C8E-0E07D896C978}"/>
              </a:ext>
            </a:extLst>
          </p:cNvPr>
          <p:cNvSpPr/>
          <p:nvPr/>
        </p:nvSpPr>
        <p:spPr>
          <a:xfrm>
            <a:off x="7945880" y="1196098"/>
            <a:ext cx="72000" cy="7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BA1B01EF-C8D4-4B5D-82D5-E10E57D91AB4}"/>
              </a:ext>
            </a:extLst>
          </p:cNvPr>
          <p:cNvSpPr/>
          <p:nvPr/>
        </p:nvSpPr>
        <p:spPr>
          <a:xfrm>
            <a:off x="8017853" y="1195939"/>
            <a:ext cx="72000" cy="7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315B10AD-C51D-401A-89D4-7435DA145A86}"/>
              </a:ext>
            </a:extLst>
          </p:cNvPr>
          <p:cNvSpPr/>
          <p:nvPr/>
        </p:nvSpPr>
        <p:spPr>
          <a:xfrm>
            <a:off x="8086375" y="1196098"/>
            <a:ext cx="72000" cy="7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5D7EFBBB-86F3-488D-9E85-794D775AEF41}"/>
              </a:ext>
            </a:extLst>
          </p:cNvPr>
          <p:cNvSpPr/>
          <p:nvPr/>
        </p:nvSpPr>
        <p:spPr>
          <a:xfrm>
            <a:off x="8158348" y="1195939"/>
            <a:ext cx="72000" cy="7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192A2D8A-AE5E-4C2B-8C5D-5764F8136F02}"/>
              </a:ext>
            </a:extLst>
          </p:cNvPr>
          <p:cNvSpPr/>
          <p:nvPr/>
        </p:nvSpPr>
        <p:spPr>
          <a:xfrm>
            <a:off x="8227360" y="1196226"/>
            <a:ext cx="72000" cy="7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6CA47A84-D61F-485C-AF13-9918A7270F98}"/>
              </a:ext>
            </a:extLst>
          </p:cNvPr>
          <p:cNvSpPr/>
          <p:nvPr/>
        </p:nvSpPr>
        <p:spPr>
          <a:xfrm>
            <a:off x="8299333" y="1196067"/>
            <a:ext cx="72000" cy="7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50345AAE-BCE6-4817-AA4E-EFEC41F5D149}"/>
              </a:ext>
            </a:extLst>
          </p:cNvPr>
          <p:cNvSpPr/>
          <p:nvPr/>
        </p:nvSpPr>
        <p:spPr>
          <a:xfrm>
            <a:off x="8367855" y="1196226"/>
            <a:ext cx="72000" cy="7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29F6E584-EB04-49B3-8C6B-3CB4946CE62B}"/>
              </a:ext>
            </a:extLst>
          </p:cNvPr>
          <p:cNvSpPr/>
          <p:nvPr/>
        </p:nvSpPr>
        <p:spPr>
          <a:xfrm>
            <a:off x="8439828" y="1196067"/>
            <a:ext cx="72000" cy="7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ED388AC1-CC62-4555-A4E8-55D6979DCA49}"/>
              </a:ext>
            </a:extLst>
          </p:cNvPr>
          <p:cNvSpPr/>
          <p:nvPr/>
        </p:nvSpPr>
        <p:spPr>
          <a:xfrm>
            <a:off x="8508350" y="1196226"/>
            <a:ext cx="72000" cy="7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AA3E0FCD-3F64-4013-99CF-CF515A6053DE}"/>
              </a:ext>
            </a:extLst>
          </p:cNvPr>
          <p:cNvSpPr/>
          <p:nvPr/>
        </p:nvSpPr>
        <p:spPr>
          <a:xfrm>
            <a:off x="7664890" y="1262625"/>
            <a:ext cx="72000" cy="7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52917861-4493-46A3-BD25-951C24FFE433}"/>
              </a:ext>
            </a:extLst>
          </p:cNvPr>
          <p:cNvSpPr/>
          <p:nvPr/>
        </p:nvSpPr>
        <p:spPr>
          <a:xfrm>
            <a:off x="7736863" y="1262466"/>
            <a:ext cx="72000" cy="7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0589CCAC-74C0-4ADD-95F4-38CFE8FAE3CB}"/>
              </a:ext>
            </a:extLst>
          </p:cNvPr>
          <p:cNvSpPr/>
          <p:nvPr/>
        </p:nvSpPr>
        <p:spPr>
          <a:xfrm>
            <a:off x="7805385" y="1262625"/>
            <a:ext cx="72000" cy="7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E9119DA4-3197-45C8-A218-A3E92D9AA72F}"/>
              </a:ext>
            </a:extLst>
          </p:cNvPr>
          <p:cNvSpPr/>
          <p:nvPr/>
        </p:nvSpPr>
        <p:spPr>
          <a:xfrm>
            <a:off x="7877358" y="1262466"/>
            <a:ext cx="72000" cy="7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C8BBCA0B-6B63-467C-AEA9-BAE952CC0BA0}"/>
              </a:ext>
            </a:extLst>
          </p:cNvPr>
          <p:cNvSpPr/>
          <p:nvPr/>
        </p:nvSpPr>
        <p:spPr>
          <a:xfrm>
            <a:off x="7945880" y="1262625"/>
            <a:ext cx="72000" cy="7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339023E7-A33F-47E7-8860-B337FAEC59D8}"/>
              </a:ext>
            </a:extLst>
          </p:cNvPr>
          <p:cNvSpPr/>
          <p:nvPr/>
        </p:nvSpPr>
        <p:spPr>
          <a:xfrm>
            <a:off x="8017853" y="1262466"/>
            <a:ext cx="72000" cy="7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4F1BD50D-433E-49E1-BABF-7D7071AA347F}"/>
              </a:ext>
            </a:extLst>
          </p:cNvPr>
          <p:cNvSpPr/>
          <p:nvPr/>
        </p:nvSpPr>
        <p:spPr>
          <a:xfrm>
            <a:off x="8086375" y="1262625"/>
            <a:ext cx="72000" cy="7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4BB4D29E-B228-4DE0-9463-E2715D031DB8}"/>
              </a:ext>
            </a:extLst>
          </p:cNvPr>
          <p:cNvSpPr/>
          <p:nvPr/>
        </p:nvSpPr>
        <p:spPr>
          <a:xfrm>
            <a:off x="8158348" y="1262466"/>
            <a:ext cx="72000" cy="7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CE69F541-3EAA-48B4-BF25-8303C8B0C4FD}"/>
              </a:ext>
            </a:extLst>
          </p:cNvPr>
          <p:cNvSpPr/>
          <p:nvPr/>
        </p:nvSpPr>
        <p:spPr>
          <a:xfrm>
            <a:off x="8227360" y="1262753"/>
            <a:ext cx="72000" cy="7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3F7DD66E-1830-4C3B-8568-13B64484E488}"/>
              </a:ext>
            </a:extLst>
          </p:cNvPr>
          <p:cNvSpPr/>
          <p:nvPr/>
        </p:nvSpPr>
        <p:spPr>
          <a:xfrm>
            <a:off x="8299333" y="1262594"/>
            <a:ext cx="72000" cy="7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398A5ABA-B9DB-4B3C-AE73-CFD2CD68AC8A}"/>
              </a:ext>
            </a:extLst>
          </p:cNvPr>
          <p:cNvSpPr/>
          <p:nvPr/>
        </p:nvSpPr>
        <p:spPr>
          <a:xfrm>
            <a:off x="8367855" y="1262753"/>
            <a:ext cx="72000" cy="7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84A2E836-6877-4E0A-BCCC-198788F4EB3C}"/>
              </a:ext>
            </a:extLst>
          </p:cNvPr>
          <p:cNvSpPr/>
          <p:nvPr/>
        </p:nvSpPr>
        <p:spPr>
          <a:xfrm>
            <a:off x="8439828" y="1262594"/>
            <a:ext cx="72000" cy="7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8EEF79C2-3A10-496C-A806-44C8D38C2DF1}"/>
              </a:ext>
            </a:extLst>
          </p:cNvPr>
          <p:cNvSpPr/>
          <p:nvPr/>
        </p:nvSpPr>
        <p:spPr>
          <a:xfrm>
            <a:off x="8508350" y="1262753"/>
            <a:ext cx="72000" cy="7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0B7878F2-237A-4C00-9046-A565C3454507}"/>
              </a:ext>
            </a:extLst>
          </p:cNvPr>
          <p:cNvSpPr/>
          <p:nvPr/>
        </p:nvSpPr>
        <p:spPr>
          <a:xfrm>
            <a:off x="7665212" y="1326561"/>
            <a:ext cx="72000" cy="7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947B1031-308B-4F5A-B96E-8F63BEA5A79D}"/>
              </a:ext>
            </a:extLst>
          </p:cNvPr>
          <p:cNvSpPr/>
          <p:nvPr/>
        </p:nvSpPr>
        <p:spPr>
          <a:xfrm>
            <a:off x="7737185" y="1326402"/>
            <a:ext cx="72000" cy="7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67D3393C-9DD1-442D-8D24-E17CC4E2B169}"/>
              </a:ext>
            </a:extLst>
          </p:cNvPr>
          <p:cNvSpPr/>
          <p:nvPr/>
        </p:nvSpPr>
        <p:spPr>
          <a:xfrm>
            <a:off x="7805707" y="1326561"/>
            <a:ext cx="72000" cy="7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80DC8EDE-17BF-488D-A123-870553F5A087}"/>
              </a:ext>
            </a:extLst>
          </p:cNvPr>
          <p:cNvSpPr/>
          <p:nvPr/>
        </p:nvSpPr>
        <p:spPr>
          <a:xfrm>
            <a:off x="7877680" y="1326402"/>
            <a:ext cx="72000" cy="7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F2E4B48E-4223-432F-9F2A-58E10A736E83}"/>
              </a:ext>
            </a:extLst>
          </p:cNvPr>
          <p:cNvSpPr/>
          <p:nvPr/>
        </p:nvSpPr>
        <p:spPr>
          <a:xfrm>
            <a:off x="7946202" y="1326561"/>
            <a:ext cx="72000" cy="7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226E3BE0-6EA3-466A-9A05-E84615C7A4C0}"/>
              </a:ext>
            </a:extLst>
          </p:cNvPr>
          <p:cNvSpPr/>
          <p:nvPr/>
        </p:nvSpPr>
        <p:spPr>
          <a:xfrm>
            <a:off x="8018175" y="1326402"/>
            <a:ext cx="72000" cy="7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5ACECA9C-5567-4037-B230-C5B895DE1989}"/>
              </a:ext>
            </a:extLst>
          </p:cNvPr>
          <p:cNvSpPr/>
          <p:nvPr/>
        </p:nvSpPr>
        <p:spPr>
          <a:xfrm>
            <a:off x="8086697" y="1326561"/>
            <a:ext cx="72000" cy="7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7612230A-7888-459B-93CB-E0781F4B45FA}"/>
              </a:ext>
            </a:extLst>
          </p:cNvPr>
          <p:cNvSpPr/>
          <p:nvPr/>
        </p:nvSpPr>
        <p:spPr>
          <a:xfrm>
            <a:off x="8158670" y="1326402"/>
            <a:ext cx="72000" cy="7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AA750CDD-94AB-4356-B2FD-B541A07F5FA5}"/>
              </a:ext>
            </a:extLst>
          </p:cNvPr>
          <p:cNvSpPr/>
          <p:nvPr/>
        </p:nvSpPr>
        <p:spPr>
          <a:xfrm>
            <a:off x="8227682" y="1326689"/>
            <a:ext cx="72000" cy="7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D4184752-5483-4F7C-8E22-DE5BB7B43FF9}"/>
              </a:ext>
            </a:extLst>
          </p:cNvPr>
          <p:cNvSpPr/>
          <p:nvPr/>
        </p:nvSpPr>
        <p:spPr>
          <a:xfrm>
            <a:off x="8299655" y="1326530"/>
            <a:ext cx="72000" cy="7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9A403A9D-CA9C-4611-847C-84322F1AF7C9}"/>
              </a:ext>
            </a:extLst>
          </p:cNvPr>
          <p:cNvSpPr/>
          <p:nvPr/>
        </p:nvSpPr>
        <p:spPr>
          <a:xfrm>
            <a:off x="8368177" y="1326689"/>
            <a:ext cx="72000" cy="7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723981F9-F1D0-4295-8524-1BAF7BECE700}"/>
              </a:ext>
            </a:extLst>
          </p:cNvPr>
          <p:cNvSpPr/>
          <p:nvPr/>
        </p:nvSpPr>
        <p:spPr>
          <a:xfrm>
            <a:off x="8440150" y="1326530"/>
            <a:ext cx="72000" cy="7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473AFB1A-19FD-4738-9E16-9763D5343FDD}"/>
              </a:ext>
            </a:extLst>
          </p:cNvPr>
          <p:cNvSpPr/>
          <p:nvPr/>
        </p:nvSpPr>
        <p:spPr>
          <a:xfrm>
            <a:off x="8508672" y="1326689"/>
            <a:ext cx="72000" cy="7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B6FC2499-C31E-4E86-BC7B-D07CDD52A903}"/>
              </a:ext>
            </a:extLst>
          </p:cNvPr>
          <p:cNvSpPr/>
          <p:nvPr/>
        </p:nvSpPr>
        <p:spPr>
          <a:xfrm>
            <a:off x="7665212" y="1393088"/>
            <a:ext cx="72000" cy="7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815CEC52-0352-46FB-8F7B-BA4E8A7FBF9C}"/>
              </a:ext>
            </a:extLst>
          </p:cNvPr>
          <p:cNvSpPr/>
          <p:nvPr/>
        </p:nvSpPr>
        <p:spPr>
          <a:xfrm>
            <a:off x="7737185" y="1392929"/>
            <a:ext cx="72000" cy="7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C95792A4-8434-41D2-9020-EBB3F2B48C76}"/>
              </a:ext>
            </a:extLst>
          </p:cNvPr>
          <p:cNvSpPr/>
          <p:nvPr/>
        </p:nvSpPr>
        <p:spPr>
          <a:xfrm>
            <a:off x="7805707" y="1393088"/>
            <a:ext cx="72000" cy="7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E427C9A1-2199-49D0-AE5C-C4E97C9F6163}"/>
              </a:ext>
            </a:extLst>
          </p:cNvPr>
          <p:cNvSpPr/>
          <p:nvPr/>
        </p:nvSpPr>
        <p:spPr>
          <a:xfrm>
            <a:off x="7877680" y="1392929"/>
            <a:ext cx="72000" cy="7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75375926-F5DC-4F5E-9FB0-65B73D7BE877}"/>
              </a:ext>
            </a:extLst>
          </p:cNvPr>
          <p:cNvSpPr/>
          <p:nvPr/>
        </p:nvSpPr>
        <p:spPr>
          <a:xfrm>
            <a:off x="7946202" y="1393088"/>
            <a:ext cx="72000" cy="7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1069DB58-9597-4960-932C-3CF8FB5459F7}"/>
              </a:ext>
            </a:extLst>
          </p:cNvPr>
          <p:cNvSpPr/>
          <p:nvPr/>
        </p:nvSpPr>
        <p:spPr>
          <a:xfrm>
            <a:off x="8018175" y="1392929"/>
            <a:ext cx="72000" cy="7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C17F7D9B-45C5-4B80-AB35-10CD5398B465}"/>
              </a:ext>
            </a:extLst>
          </p:cNvPr>
          <p:cNvSpPr/>
          <p:nvPr/>
        </p:nvSpPr>
        <p:spPr>
          <a:xfrm>
            <a:off x="8086697" y="1393088"/>
            <a:ext cx="72000" cy="7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E2EEEFB1-21ED-4539-A52C-6F9C5DC76140}"/>
              </a:ext>
            </a:extLst>
          </p:cNvPr>
          <p:cNvSpPr/>
          <p:nvPr/>
        </p:nvSpPr>
        <p:spPr>
          <a:xfrm>
            <a:off x="8158670" y="1392929"/>
            <a:ext cx="72000" cy="7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F4FB6514-066B-416F-865F-F9308B4B6BD6}"/>
              </a:ext>
            </a:extLst>
          </p:cNvPr>
          <p:cNvSpPr/>
          <p:nvPr/>
        </p:nvSpPr>
        <p:spPr>
          <a:xfrm>
            <a:off x="8227682" y="1393216"/>
            <a:ext cx="72000" cy="7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C3D471FD-9AD1-4410-886A-9D8C3CCFAAEE}"/>
              </a:ext>
            </a:extLst>
          </p:cNvPr>
          <p:cNvSpPr/>
          <p:nvPr/>
        </p:nvSpPr>
        <p:spPr>
          <a:xfrm>
            <a:off x="8299655" y="1393057"/>
            <a:ext cx="72000" cy="7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8BCA78C7-9388-4E49-BD5C-AEE708F4A68E}"/>
              </a:ext>
            </a:extLst>
          </p:cNvPr>
          <p:cNvSpPr/>
          <p:nvPr/>
        </p:nvSpPr>
        <p:spPr>
          <a:xfrm>
            <a:off x="8368177" y="1393216"/>
            <a:ext cx="72000" cy="7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AE6BD220-D6D5-4A25-8164-1E33CB5AB41F}"/>
              </a:ext>
            </a:extLst>
          </p:cNvPr>
          <p:cNvSpPr/>
          <p:nvPr/>
        </p:nvSpPr>
        <p:spPr>
          <a:xfrm>
            <a:off x="8440150" y="1393057"/>
            <a:ext cx="72000" cy="7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5521843C-B679-49CF-B7A6-0853E911917A}"/>
              </a:ext>
            </a:extLst>
          </p:cNvPr>
          <p:cNvSpPr/>
          <p:nvPr/>
        </p:nvSpPr>
        <p:spPr>
          <a:xfrm>
            <a:off x="8508672" y="1393216"/>
            <a:ext cx="72000" cy="7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7649B7DE-E351-475D-A5E9-FA2C3F60E03D}"/>
              </a:ext>
            </a:extLst>
          </p:cNvPr>
          <p:cNvSpPr/>
          <p:nvPr/>
        </p:nvSpPr>
        <p:spPr>
          <a:xfrm>
            <a:off x="7664887" y="1460419"/>
            <a:ext cx="72000" cy="7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663C774A-60F6-4A58-8C9E-4EC6F3BBE88F}"/>
              </a:ext>
            </a:extLst>
          </p:cNvPr>
          <p:cNvSpPr/>
          <p:nvPr/>
        </p:nvSpPr>
        <p:spPr>
          <a:xfrm>
            <a:off x="7736860" y="1460260"/>
            <a:ext cx="72000" cy="7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E4D61BC5-BABA-431A-BC70-9E55E31421D1}"/>
              </a:ext>
            </a:extLst>
          </p:cNvPr>
          <p:cNvSpPr/>
          <p:nvPr/>
        </p:nvSpPr>
        <p:spPr>
          <a:xfrm>
            <a:off x="7805382" y="1460419"/>
            <a:ext cx="72000" cy="7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3B023540-1E2F-4092-A443-B341028B2C2A}"/>
              </a:ext>
            </a:extLst>
          </p:cNvPr>
          <p:cNvSpPr/>
          <p:nvPr/>
        </p:nvSpPr>
        <p:spPr>
          <a:xfrm>
            <a:off x="7877355" y="1460260"/>
            <a:ext cx="72000" cy="7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B19E2CD2-7815-4237-84DC-A2C20B32D14D}"/>
              </a:ext>
            </a:extLst>
          </p:cNvPr>
          <p:cNvSpPr/>
          <p:nvPr/>
        </p:nvSpPr>
        <p:spPr>
          <a:xfrm>
            <a:off x="7945877" y="1460419"/>
            <a:ext cx="72000" cy="7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89CE89A4-7EA5-4A19-AAF5-B16CDE18B23E}"/>
              </a:ext>
            </a:extLst>
          </p:cNvPr>
          <p:cNvSpPr/>
          <p:nvPr/>
        </p:nvSpPr>
        <p:spPr>
          <a:xfrm>
            <a:off x="8017850" y="1460260"/>
            <a:ext cx="72000" cy="7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E8112398-5329-44BA-B987-FB12C6D1A9D7}"/>
              </a:ext>
            </a:extLst>
          </p:cNvPr>
          <p:cNvSpPr/>
          <p:nvPr/>
        </p:nvSpPr>
        <p:spPr>
          <a:xfrm>
            <a:off x="8086372" y="1460419"/>
            <a:ext cx="72000" cy="7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ECEB3650-8FE7-4717-B2D9-11CD31A23FB4}"/>
              </a:ext>
            </a:extLst>
          </p:cNvPr>
          <p:cNvSpPr/>
          <p:nvPr/>
        </p:nvSpPr>
        <p:spPr>
          <a:xfrm>
            <a:off x="8158345" y="1460260"/>
            <a:ext cx="72000" cy="7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A8D6A858-A455-4495-BFB9-A055536A7CC5}"/>
              </a:ext>
            </a:extLst>
          </p:cNvPr>
          <p:cNvSpPr/>
          <p:nvPr/>
        </p:nvSpPr>
        <p:spPr>
          <a:xfrm>
            <a:off x="8227357" y="1460547"/>
            <a:ext cx="72000" cy="7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A0D9E3D2-847F-49E3-AAE7-47ED4B3BE5AF}"/>
              </a:ext>
            </a:extLst>
          </p:cNvPr>
          <p:cNvSpPr/>
          <p:nvPr/>
        </p:nvSpPr>
        <p:spPr>
          <a:xfrm>
            <a:off x="8299330" y="1460388"/>
            <a:ext cx="72000" cy="7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C7637C50-2BCC-4982-A63D-6F85E54343D1}"/>
              </a:ext>
            </a:extLst>
          </p:cNvPr>
          <p:cNvSpPr/>
          <p:nvPr/>
        </p:nvSpPr>
        <p:spPr>
          <a:xfrm>
            <a:off x="8367852" y="1460547"/>
            <a:ext cx="72000" cy="7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A7B4DEFD-CBB3-4013-A9D6-D7FC986DCD1E}"/>
              </a:ext>
            </a:extLst>
          </p:cNvPr>
          <p:cNvSpPr/>
          <p:nvPr/>
        </p:nvSpPr>
        <p:spPr>
          <a:xfrm>
            <a:off x="8439825" y="1460388"/>
            <a:ext cx="72000" cy="7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80F67DFC-2BFC-440E-8B74-895048B613E1}"/>
              </a:ext>
            </a:extLst>
          </p:cNvPr>
          <p:cNvSpPr/>
          <p:nvPr/>
        </p:nvSpPr>
        <p:spPr>
          <a:xfrm>
            <a:off x="8508347" y="1460547"/>
            <a:ext cx="72000" cy="7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5500306D-CA93-43EA-9815-8F05522BB117}"/>
              </a:ext>
            </a:extLst>
          </p:cNvPr>
          <p:cNvSpPr/>
          <p:nvPr/>
        </p:nvSpPr>
        <p:spPr>
          <a:xfrm>
            <a:off x="7664887" y="1526946"/>
            <a:ext cx="72000" cy="7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796DC3DD-3F9B-4444-AEBD-261BD46C66C2}"/>
              </a:ext>
            </a:extLst>
          </p:cNvPr>
          <p:cNvSpPr/>
          <p:nvPr/>
        </p:nvSpPr>
        <p:spPr>
          <a:xfrm>
            <a:off x="7736860" y="1526787"/>
            <a:ext cx="72000" cy="7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70106AD5-D95C-445A-B6AD-DCC9031FCD85}"/>
              </a:ext>
            </a:extLst>
          </p:cNvPr>
          <p:cNvSpPr/>
          <p:nvPr/>
        </p:nvSpPr>
        <p:spPr>
          <a:xfrm>
            <a:off x="7805382" y="1526946"/>
            <a:ext cx="72000" cy="7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609A0B57-6ED0-4695-9986-A5611D14FDB1}"/>
              </a:ext>
            </a:extLst>
          </p:cNvPr>
          <p:cNvSpPr/>
          <p:nvPr/>
        </p:nvSpPr>
        <p:spPr>
          <a:xfrm>
            <a:off x="7877355" y="1526787"/>
            <a:ext cx="72000" cy="7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0E6618F9-4012-4992-8384-D76609749231}"/>
              </a:ext>
            </a:extLst>
          </p:cNvPr>
          <p:cNvSpPr/>
          <p:nvPr/>
        </p:nvSpPr>
        <p:spPr>
          <a:xfrm>
            <a:off x="7945877" y="1526946"/>
            <a:ext cx="72000" cy="7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870B05FA-78D6-465F-A795-DEB716921DE8}"/>
              </a:ext>
            </a:extLst>
          </p:cNvPr>
          <p:cNvSpPr/>
          <p:nvPr/>
        </p:nvSpPr>
        <p:spPr>
          <a:xfrm>
            <a:off x="8017850" y="1526787"/>
            <a:ext cx="72000" cy="7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5B6828CA-F13D-42AD-8EA4-30ED477D21AE}"/>
              </a:ext>
            </a:extLst>
          </p:cNvPr>
          <p:cNvSpPr/>
          <p:nvPr/>
        </p:nvSpPr>
        <p:spPr>
          <a:xfrm>
            <a:off x="8086372" y="1526946"/>
            <a:ext cx="72000" cy="7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4712EEA5-8BD8-4BBA-AEE7-050A6B01FD15}"/>
              </a:ext>
            </a:extLst>
          </p:cNvPr>
          <p:cNvSpPr/>
          <p:nvPr/>
        </p:nvSpPr>
        <p:spPr>
          <a:xfrm>
            <a:off x="8158345" y="1526787"/>
            <a:ext cx="72000" cy="7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40A8B2FD-5C77-4710-87E1-EA9B418C26AD}"/>
              </a:ext>
            </a:extLst>
          </p:cNvPr>
          <p:cNvSpPr/>
          <p:nvPr/>
        </p:nvSpPr>
        <p:spPr>
          <a:xfrm>
            <a:off x="8227357" y="1527074"/>
            <a:ext cx="72000" cy="7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CA9EC9DB-466B-4CC8-BBCD-C0EA2C81A104}"/>
              </a:ext>
            </a:extLst>
          </p:cNvPr>
          <p:cNvSpPr/>
          <p:nvPr/>
        </p:nvSpPr>
        <p:spPr>
          <a:xfrm>
            <a:off x="8299330" y="1526915"/>
            <a:ext cx="72000" cy="7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FA241CB9-319B-40F3-B788-18EFA1A9B0D9}"/>
              </a:ext>
            </a:extLst>
          </p:cNvPr>
          <p:cNvSpPr/>
          <p:nvPr/>
        </p:nvSpPr>
        <p:spPr>
          <a:xfrm>
            <a:off x="8367852" y="1527074"/>
            <a:ext cx="72000" cy="7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CDC36CA6-3504-42A0-9371-69FAB7FB3A4A}"/>
              </a:ext>
            </a:extLst>
          </p:cNvPr>
          <p:cNvSpPr/>
          <p:nvPr/>
        </p:nvSpPr>
        <p:spPr>
          <a:xfrm>
            <a:off x="8439825" y="1526915"/>
            <a:ext cx="72000" cy="7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9C93CC1D-4123-4FD4-B981-14A4B26DD0F4}"/>
              </a:ext>
            </a:extLst>
          </p:cNvPr>
          <p:cNvSpPr/>
          <p:nvPr/>
        </p:nvSpPr>
        <p:spPr>
          <a:xfrm>
            <a:off x="8508347" y="1527074"/>
            <a:ext cx="72000" cy="7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5AB90206-BD15-426B-ADC0-75355282C2D3}"/>
              </a:ext>
            </a:extLst>
          </p:cNvPr>
          <p:cNvSpPr txBox="1"/>
          <p:nvPr/>
        </p:nvSpPr>
        <p:spPr>
          <a:xfrm>
            <a:off x="2824154" y="1433929"/>
            <a:ext cx="1358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i="1" dirty="0"/>
              <a:t>tf.float32 </a:t>
            </a:r>
            <a:endParaRPr lang="ko-KR" altLang="en-US" b="1" i="1" dirty="0"/>
          </a:p>
        </p:txBody>
      </p:sp>
      <p:sp>
        <p:nvSpPr>
          <p:cNvPr id="192" name="직사각형 191">
            <a:extLst>
              <a:ext uri="{FF2B5EF4-FFF2-40B4-BE49-F238E27FC236}">
                <a16:creationId xmlns:a16="http://schemas.microsoft.com/office/drawing/2014/main" id="{F2838D39-B296-430E-94E9-A1684C196C10}"/>
              </a:ext>
            </a:extLst>
          </p:cNvPr>
          <p:cNvSpPr/>
          <p:nvPr/>
        </p:nvSpPr>
        <p:spPr>
          <a:xfrm>
            <a:off x="7664890" y="1597505"/>
            <a:ext cx="72000" cy="7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F5B071EB-481F-45B1-A60E-FEC9979E7C33}"/>
              </a:ext>
            </a:extLst>
          </p:cNvPr>
          <p:cNvSpPr/>
          <p:nvPr/>
        </p:nvSpPr>
        <p:spPr>
          <a:xfrm>
            <a:off x="7736863" y="1597346"/>
            <a:ext cx="72000" cy="7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4" name="직사각형 193">
            <a:extLst>
              <a:ext uri="{FF2B5EF4-FFF2-40B4-BE49-F238E27FC236}">
                <a16:creationId xmlns:a16="http://schemas.microsoft.com/office/drawing/2014/main" id="{1EF65725-7E1F-4BC5-B9AB-A306E6720F67}"/>
              </a:ext>
            </a:extLst>
          </p:cNvPr>
          <p:cNvSpPr/>
          <p:nvPr/>
        </p:nvSpPr>
        <p:spPr>
          <a:xfrm>
            <a:off x="7805385" y="1597505"/>
            <a:ext cx="72000" cy="7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B0CF356F-9BF3-404A-B066-5456012AADDF}"/>
              </a:ext>
            </a:extLst>
          </p:cNvPr>
          <p:cNvSpPr/>
          <p:nvPr/>
        </p:nvSpPr>
        <p:spPr>
          <a:xfrm>
            <a:off x="7877358" y="1597346"/>
            <a:ext cx="72000" cy="7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85328C3B-7A20-4628-BC61-563E13F3F48D}"/>
              </a:ext>
            </a:extLst>
          </p:cNvPr>
          <p:cNvSpPr/>
          <p:nvPr/>
        </p:nvSpPr>
        <p:spPr>
          <a:xfrm>
            <a:off x="7945880" y="1597505"/>
            <a:ext cx="72000" cy="7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4317A2CE-C6CC-4B95-8176-2018D0AD089F}"/>
              </a:ext>
            </a:extLst>
          </p:cNvPr>
          <p:cNvSpPr/>
          <p:nvPr/>
        </p:nvSpPr>
        <p:spPr>
          <a:xfrm>
            <a:off x="8017853" y="1597346"/>
            <a:ext cx="72000" cy="7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80C677FB-9CC5-44F7-AE58-03C6A0522DB2}"/>
              </a:ext>
            </a:extLst>
          </p:cNvPr>
          <p:cNvSpPr/>
          <p:nvPr/>
        </p:nvSpPr>
        <p:spPr>
          <a:xfrm>
            <a:off x="8086375" y="1597505"/>
            <a:ext cx="72000" cy="7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C38AA382-2310-43DC-BE99-FDEC41E75DF4}"/>
              </a:ext>
            </a:extLst>
          </p:cNvPr>
          <p:cNvSpPr/>
          <p:nvPr/>
        </p:nvSpPr>
        <p:spPr>
          <a:xfrm>
            <a:off x="8158348" y="1597346"/>
            <a:ext cx="72000" cy="7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B8EED20F-061E-4D25-B587-45D48CC0CBB5}"/>
              </a:ext>
            </a:extLst>
          </p:cNvPr>
          <p:cNvSpPr/>
          <p:nvPr/>
        </p:nvSpPr>
        <p:spPr>
          <a:xfrm>
            <a:off x="8227360" y="1597633"/>
            <a:ext cx="72000" cy="7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9CDEB08F-C6EE-419C-B949-BD60316453EC}"/>
              </a:ext>
            </a:extLst>
          </p:cNvPr>
          <p:cNvSpPr/>
          <p:nvPr/>
        </p:nvSpPr>
        <p:spPr>
          <a:xfrm>
            <a:off x="8299333" y="1597474"/>
            <a:ext cx="72000" cy="7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73E34D5D-83E2-4481-9E47-B3B2068E0974}"/>
              </a:ext>
            </a:extLst>
          </p:cNvPr>
          <p:cNvSpPr/>
          <p:nvPr/>
        </p:nvSpPr>
        <p:spPr>
          <a:xfrm>
            <a:off x="8367855" y="1597633"/>
            <a:ext cx="72000" cy="7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F42C4E66-6CD3-490A-9D33-53CA50EF891C}"/>
              </a:ext>
            </a:extLst>
          </p:cNvPr>
          <p:cNvSpPr/>
          <p:nvPr/>
        </p:nvSpPr>
        <p:spPr>
          <a:xfrm>
            <a:off x="8439828" y="1597474"/>
            <a:ext cx="72000" cy="7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938ECC21-8FB9-4135-9B51-A2D841B8527F}"/>
              </a:ext>
            </a:extLst>
          </p:cNvPr>
          <p:cNvSpPr/>
          <p:nvPr/>
        </p:nvSpPr>
        <p:spPr>
          <a:xfrm>
            <a:off x="8508350" y="1597633"/>
            <a:ext cx="72000" cy="7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5" name="직사각형 204">
            <a:extLst>
              <a:ext uri="{FF2B5EF4-FFF2-40B4-BE49-F238E27FC236}">
                <a16:creationId xmlns:a16="http://schemas.microsoft.com/office/drawing/2014/main" id="{C960AC97-3241-4123-B065-F27FD96CCF14}"/>
              </a:ext>
            </a:extLst>
          </p:cNvPr>
          <p:cNvSpPr/>
          <p:nvPr/>
        </p:nvSpPr>
        <p:spPr>
          <a:xfrm>
            <a:off x="7665212" y="1661441"/>
            <a:ext cx="72000" cy="7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6" name="직사각형 205">
            <a:extLst>
              <a:ext uri="{FF2B5EF4-FFF2-40B4-BE49-F238E27FC236}">
                <a16:creationId xmlns:a16="http://schemas.microsoft.com/office/drawing/2014/main" id="{A9C0322D-818E-46F6-8104-CB53CA0688F3}"/>
              </a:ext>
            </a:extLst>
          </p:cNvPr>
          <p:cNvSpPr/>
          <p:nvPr/>
        </p:nvSpPr>
        <p:spPr>
          <a:xfrm>
            <a:off x="7737185" y="1661282"/>
            <a:ext cx="72000" cy="7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7" name="직사각형 206">
            <a:extLst>
              <a:ext uri="{FF2B5EF4-FFF2-40B4-BE49-F238E27FC236}">
                <a16:creationId xmlns:a16="http://schemas.microsoft.com/office/drawing/2014/main" id="{B3424D00-AAAD-4702-B287-D94EAC248969}"/>
              </a:ext>
            </a:extLst>
          </p:cNvPr>
          <p:cNvSpPr/>
          <p:nvPr/>
        </p:nvSpPr>
        <p:spPr>
          <a:xfrm>
            <a:off x="7805707" y="1661441"/>
            <a:ext cx="72000" cy="7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8" name="직사각형 207">
            <a:extLst>
              <a:ext uri="{FF2B5EF4-FFF2-40B4-BE49-F238E27FC236}">
                <a16:creationId xmlns:a16="http://schemas.microsoft.com/office/drawing/2014/main" id="{4CEBB9C3-01E8-4944-9B21-90EF9D081E93}"/>
              </a:ext>
            </a:extLst>
          </p:cNvPr>
          <p:cNvSpPr/>
          <p:nvPr/>
        </p:nvSpPr>
        <p:spPr>
          <a:xfrm>
            <a:off x="7877680" y="1661282"/>
            <a:ext cx="72000" cy="7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9" name="직사각형 208">
            <a:extLst>
              <a:ext uri="{FF2B5EF4-FFF2-40B4-BE49-F238E27FC236}">
                <a16:creationId xmlns:a16="http://schemas.microsoft.com/office/drawing/2014/main" id="{DA992E3F-8D40-42B0-B06E-2CD0166DFF69}"/>
              </a:ext>
            </a:extLst>
          </p:cNvPr>
          <p:cNvSpPr/>
          <p:nvPr/>
        </p:nvSpPr>
        <p:spPr>
          <a:xfrm>
            <a:off x="7946202" y="1661441"/>
            <a:ext cx="72000" cy="7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0" name="직사각형 209">
            <a:extLst>
              <a:ext uri="{FF2B5EF4-FFF2-40B4-BE49-F238E27FC236}">
                <a16:creationId xmlns:a16="http://schemas.microsoft.com/office/drawing/2014/main" id="{8D3DD54C-8591-4F6F-8BA8-6CCDA8774E42}"/>
              </a:ext>
            </a:extLst>
          </p:cNvPr>
          <p:cNvSpPr/>
          <p:nvPr/>
        </p:nvSpPr>
        <p:spPr>
          <a:xfrm>
            <a:off x="8018175" y="1661282"/>
            <a:ext cx="72000" cy="7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B25DA2F3-9EAD-4F7D-8A0C-5BA529DF4029}"/>
              </a:ext>
            </a:extLst>
          </p:cNvPr>
          <p:cNvSpPr/>
          <p:nvPr/>
        </p:nvSpPr>
        <p:spPr>
          <a:xfrm>
            <a:off x="8086697" y="1661441"/>
            <a:ext cx="72000" cy="7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E577E86B-EA15-4705-A7E1-2BAB9C57821D}"/>
              </a:ext>
            </a:extLst>
          </p:cNvPr>
          <p:cNvSpPr/>
          <p:nvPr/>
        </p:nvSpPr>
        <p:spPr>
          <a:xfrm>
            <a:off x="8158670" y="1661282"/>
            <a:ext cx="72000" cy="7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7438672F-371F-4C81-83E0-3DBD34C6FED5}"/>
              </a:ext>
            </a:extLst>
          </p:cNvPr>
          <p:cNvSpPr/>
          <p:nvPr/>
        </p:nvSpPr>
        <p:spPr>
          <a:xfrm>
            <a:off x="8227682" y="1661569"/>
            <a:ext cx="72000" cy="7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7F1373D4-9EBD-49AF-9E66-89D28D70B8EF}"/>
              </a:ext>
            </a:extLst>
          </p:cNvPr>
          <p:cNvSpPr/>
          <p:nvPr/>
        </p:nvSpPr>
        <p:spPr>
          <a:xfrm>
            <a:off x="8299655" y="1661410"/>
            <a:ext cx="72000" cy="7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051D83E3-4F87-439A-9C2B-089E3F22F2F6}"/>
              </a:ext>
            </a:extLst>
          </p:cNvPr>
          <p:cNvSpPr/>
          <p:nvPr/>
        </p:nvSpPr>
        <p:spPr>
          <a:xfrm>
            <a:off x="8368177" y="1661569"/>
            <a:ext cx="72000" cy="7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6" name="직사각형 215">
            <a:extLst>
              <a:ext uri="{FF2B5EF4-FFF2-40B4-BE49-F238E27FC236}">
                <a16:creationId xmlns:a16="http://schemas.microsoft.com/office/drawing/2014/main" id="{1AAA6B7C-D07A-46D1-A705-1B991534AE92}"/>
              </a:ext>
            </a:extLst>
          </p:cNvPr>
          <p:cNvSpPr/>
          <p:nvPr/>
        </p:nvSpPr>
        <p:spPr>
          <a:xfrm>
            <a:off x="8440150" y="1661410"/>
            <a:ext cx="72000" cy="7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460C0DF7-0B24-4605-97CF-FE457979523F}"/>
              </a:ext>
            </a:extLst>
          </p:cNvPr>
          <p:cNvSpPr/>
          <p:nvPr/>
        </p:nvSpPr>
        <p:spPr>
          <a:xfrm>
            <a:off x="8508672" y="1661569"/>
            <a:ext cx="72000" cy="7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67F69CEC-9982-4161-BEA8-BC16F6208061}"/>
              </a:ext>
            </a:extLst>
          </p:cNvPr>
          <p:cNvSpPr/>
          <p:nvPr/>
        </p:nvSpPr>
        <p:spPr>
          <a:xfrm>
            <a:off x="7665212" y="1727968"/>
            <a:ext cx="72000" cy="7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D5FF62CA-1D94-49D2-9361-C5BA62BC4A2D}"/>
              </a:ext>
            </a:extLst>
          </p:cNvPr>
          <p:cNvSpPr/>
          <p:nvPr/>
        </p:nvSpPr>
        <p:spPr>
          <a:xfrm>
            <a:off x="7737185" y="1727809"/>
            <a:ext cx="72000" cy="7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FE185C4F-135B-46CA-AFA4-418CF9F7862B}"/>
              </a:ext>
            </a:extLst>
          </p:cNvPr>
          <p:cNvSpPr/>
          <p:nvPr/>
        </p:nvSpPr>
        <p:spPr>
          <a:xfrm>
            <a:off x="7805707" y="1727968"/>
            <a:ext cx="72000" cy="7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1" name="직사각형 220">
            <a:extLst>
              <a:ext uri="{FF2B5EF4-FFF2-40B4-BE49-F238E27FC236}">
                <a16:creationId xmlns:a16="http://schemas.microsoft.com/office/drawing/2014/main" id="{51318F09-7A0C-4111-86BF-0DB59DBC2200}"/>
              </a:ext>
            </a:extLst>
          </p:cNvPr>
          <p:cNvSpPr/>
          <p:nvPr/>
        </p:nvSpPr>
        <p:spPr>
          <a:xfrm>
            <a:off x="7877680" y="1727809"/>
            <a:ext cx="72000" cy="7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75BDAE46-1585-4B98-BC41-34FB467243C4}"/>
              </a:ext>
            </a:extLst>
          </p:cNvPr>
          <p:cNvSpPr/>
          <p:nvPr/>
        </p:nvSpPr>
        <p:spPr>
          <a:xfrm>
            <a:off x="7946202" y="1727968"/>
            <a:ext cx="72000" cy="7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A37E2A56-BC1B-496F-9FE3-EFD279E4CB3D}"/>
              </a:ext>
            </a:extLst>
          </p:cNvPr>
          <p:cNvSpPr/>
          <p:nvPr/>
        </p:nvSpPr>
        <p:spPr>
          <a:xfrm>
            <a:off x="8018175" y="1727809"/>
            <a:ext cx="72000" cy="7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4" name="직사각형 223">
            <a:extLst>
              <a:ext uri="{FF2B5EF4-FFF2-40B4-BE49-F238E27FC236}">
                <a16:creationId xmlns:a16="http://schemas.microsoft.com/office/drawing/2014/main" id="{763B1259-0D55-4C6A-B775-C7CDCEEA0F7F}"/>
              </a:ext>
            </a:extLst>
          </p:cNvPr>
          <p:cNvSpPr/>
          <p:nvPr/>
        </p:nvSpPr>
        <p:spPr>
          <a:xfrm>
            <a:off x="8086697" y="1727968"/>
            <a:ext cx="72000" cy="7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5" name="직사각형 224">
            <a:extLst>
              <a:ext uri="{FF2B5EF4-FFF2-40B4-BE49-F238E27FC236}">
                <a16:creationId xmlns:a16="http://schemas.microsoft.com/office/drawing/2014/main" id="{8C5C362E-B116-47B3-9929-97DDC5A7B5B4}"/>
              </a:ext>
            </a:extLst>
          </p:cNvPr>
          <p:cNvSpPr/>
          <p:nvPr/>
        </p:nvSpPr>
        <p:spPr>
          <a:xfrm>
            <a:off x="8158670" y="1727809"/>
            <a:ext cx="72000" cy="7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6" name="직사각형 225">
            <a:extLst>
              <a:ext uri="{FF2B5EF4-FFF2-40B4-BE49-F238E27FC236}">
                <a16:creationId xmlns:a16="http://schemas.microsoft.com/office/drawing/2014/main" id="{9ABB0A3B-AD62-4DBD-8C3D-75C5CEA63B5D}"/>
              </a:ext>
            </a:extLst>
          </p:cNvPr>
          <p:cNvSpPr/>
          <p:nvPr/>
        </p:nvSpPr>
        <p:spPr>
          <a:xfrm>
            <a:off x="8227682" y="1728096"/>
            <a:ext cx="72000" cy="7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A4F6033A-C42C-4E54-BF4D-9F2A7FB9D5B9}"/>
              </a:ext>
            </a:extLst>
          </p:cNvPr>
          <p:cNvSpPr/>
          <p:nvPr/>
        </p:nvSpPr>
        <p:spPr>
          <a:xfrm>
            <a:off x="8299655" y="1727937"/>
            <a:ext cx="72000" cy="7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148057FE-D6E0-45D6-8118-378DF3B5F10B}"/>
              </a:ext>
            </a:extLst>
          </p:cNvPr>
          <p:cNvSpPr/>
          <p:nvPr/>
        </p:nvSpPr>
        <p:spPr>
          <a:xfrm>
            <a:off x="8368177" y="1728096"/>
            <a:ext cx="72000" cy="7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9" name="직사각형 228">
            <a:extLst>
              <a:ext uri="{FF2B5EF4-FFF2-40B4-BE49-F238E27FC236}">
                <a16:creationId xmlns:a16="http://schemas.microsoft.com/office/drawing/2014/main" id="{366376F0-2582-4C2C-880A-A079A0FE6D43}"/>
              </a:ext>
            </a:extLst>
          </p:cNvPr>
          <p:cNvSpPr/>
          <p:nvPr/>
        </p:nvSpPr>
        <p:spPr>
          <a:xfrm>
            <a:off x="8440150" y="1727937"/>
            <a:ext cx="72000" cy="7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9CE4A0B3-9EF1-4D31-A36F-785719B73875}"/>
              </a:ext>
            </a:extLst>
          </p:cNvPr>
          <p:cNvSpPr/>
          <p:nvPr/>
        </p:nvSpPr>
        <p:spPr>
          <a:xfrm>
            <a:off x="8508672" y="1728096"/>
            <a:ext cx="72000" cy="7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751EB61C-B4D2-4696-8103-9869861ECCDF}"/>
              </a:ext>
            </a:extLst>
          </p:cNvPr>
          <p:cNvSpPr/>
          <p:nvPr/>
        </p:nvSpPr>
        <p:spPr>
          <a:xfrm>
            <a:off x="7664887" y="1795299"/>
            <a:ext cx="72000" cy="7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D264D008-5AC1-40D0-A5A0-9D0EA5340B87}"/>
              </a:ext>
            </a:extLst>
          </p:cNvPr>
          <p:cNvSpPr/>
          <p:nvPr/>
        </p:nvSpPr>
        <p:spPr>
          <a:xfrm>
            <a:off x="7736860" y="1795140"/>
            <a:ext cx="72000" cy="7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86D63EB5-5288-4E8D-BF2F-8AC2B66B5EAE}"/>
              </a:ext>
            </a:extLst>
          </p:cNvPr>
          <p:cNvSpPr/>
          <p:nvPr/>
        </p:nvSpPr>
        <p:spPr>
          <a:xfrm>
            <a:off x="7805382" y="1795299"/>
            <a:ext cx="72000" cy="7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4" name="직사각형 233">
            <a:extLst>
              <a:ext uri="{FF2B5EF4-FFF2-40B4-BE49-F238E27FC236}">
                <a16:creationId xmlns:a16="http://schemas.microsoft.com/office/drawing/2014/main" id="{61F3C447-43E2-4327-8D50-ADF0DB6EEE57}"/>
              </a:ext>
            </a:extLst>
          </p:cNvPr>
          <p:cNvSpPr/>
          <p:nvPr/>
        </p:nvSpPr>
        <p:spPr>
          <a:xfrm>
            <a:off x="7877355" y="1795140"/>
            <a:ext cx="72000" cy="7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5" name="직사각형 234">
            <a:extLst>
              <a:ext uri="{FF2B5EF4-FFF2-40B4-BE49-F238E27FC236}">
                <a16:creationId xmlns:a16="http://schemas.microsoft.com/office/drawing/2014/main" id="{2A461C36-0559-4787-966D-AD30CD572C58}"/>
              </a:ext>
            </a:extLst>
          </p:cNvPr>
          <p:cNvSpPr/>
          <p:nvPr/>
        </p:nvSpPr>
        <p:spPr>
          <a:xfrm>
            <a:off x="7945877" y="1795299"/>
            <a:ext cx="72000" cy="7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6" name="직사각형 235">
            <a:extLst>
              <a:ext uri="{FF2B5EF4-FFF2-40B4-BE49-F238E27FC236}">
                <a16:creationId xmlns:a16="http://schemas.microsoft.com/office/drawing/2014/main" id="{06951FE1-2838-49F3-8119-FC4879C68CBA}"/>
              </a:ext>
            </a:extLst>
          </p:cNvPr>
          <p:cNvSpPr/>
          <p:nvPr/>
        </p:nvSpPr>
        <p:spPr>
          <a:xfrm>
            <a:off x="8017850" y="1795140"/>
            <a:ext cx="72000" cy="7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F96C736A-33AB-4AF8-B129-D8AF29B1A330}"/>
              </a:ext>
            </a:extLst>
          </p:cNvPr>
          <p:cNvSpPr/>
          <p:nvPr/>
        </p:nvSpPr>
        <p:spPr>
          <a:xfrm>
            <a:off x="8086372" y="1795299"/>
            <a:ext cx="72000" cy="7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8" name="직사각형 237">
            <a:extLst>
              <a:ext uri="{FF2B5EF4-FFF2-40B4-BE49-F238E27FC236}">
                <a16:creationId xmlns:a16="http://schemas.microsoft.com/office/drawing/2014/main" id="{5688A2C7-032C-4665-8791-0F0E868694DB}"/>
              </a:ext>
            </a:extLst>
          </p:cNvPr>
          <p:cNvSpPr/>
          <p:nvPr/>
        </p:nvSpPr>
        <p:spPr>
          <a:xfrm>
            <a:off x="8158345" y="1795140"/>
            <a:ext cx="72000" cy="7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9" name="직사각형 238">
            <a:extLst>
              <a:ext uri="{FF2B5EF4-FFF2-40B4-BE49-F238E27FC236}">
                <a16:creationId xmlns:a16="http://schemas.microsoft.com/office/drawing/2014/main" id="{ED28990A-3A23-440D-A21A-70FD7A75F994}"/>
              </a:ext>
            </a:extLst>
          </p:cNvPr>
          <p:cNvSpPr/>
          <p:nvPr/>
        </p:nvSpPr>
        <p:spPr>
          <a:xfrm>
            <a:off x="8227357" y="1795427"/>
            <a:ext cx="72000" cy="7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0" name="직사각형 239">
            <a:extLst>
              <a:ext uri="{FF2B5EF4-FFF2-40B4-BE49-F238E27FC236}">
                <a16:creationId xmlns:a16="http://schemas.microsoft.com/office/drawing/2014/main" id="{F30523DB-798E-4107-BCDB-FAF62857483F}"/>
              </a:ext>
            </a:extLst>
          </p:cNvPr>
          <p:cNvSpPr/>
          <p:nvPr/>
        </p:nvSpPr>
        <p:spPr>
          <a:xfrm>
            <a:off x="8299330" y="1795268"/>
            <a:ext cx="72000" cy="7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1" name="직사각형 240">
            <a:extLst>
              <a:ext uri="{FF2B5EF4-FFF2-40B4-BE49-F238E27FC236}">
                <a16:creationId xmlns:a16="http://schemas.microsoft.com/office/drawing/2014/main" id="{9CCE7A5C-2C27-47AE-AE83-A54D33015DCE}"/>
              </a:ext>
            </a:extLst>
          </p:cNvPr>
          <p:cNvSpPr/>
          <p:nvPr/>
        </p:nvSpPr>
        <p:spPr>
          <a:xfrm>
            <a:off x="8367852" y="1795427"/>
            <a:ext cx="72000" cy="7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2" name="직사각형 241">
            <a:extLst>
              <a:ext uri="{FF2B5EF4-FFF2-40B4-BE49-F238E27FC236}">
                <a16:creationId xmlns:a16="http://schemas.microsoft.com/office/drawing/2014/main" id="{A64D0635-6580-4999-9DCA-0991CD3AC06A}"/>
              </a:ext>
            </a:extLst>
          </p:cNvPr>
          <p:cNvSpPr/>
          <p:nvPr/>
        </p:nvSpPr>
        <p:spPr>
          <a:xfrm>
            <a:off x="8439825" y="1795268"/>
            <a:ext cx="72000" cy="7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3" name="직사각형 242">
            <a:extLst>
              <a:ext uri="{FF2B5EF4-FFF2-40B4-BE49-F238E27FC236}">
                <a16:creationId xmlns:a16="http://schemas.microsoft.com/office/drawing/2014/main" id="{C26A8F1E-7297-4B6C-A70C-68BFC828BB83}"/>
              </a:ext>
            </a:extLst>
          </p:cNvPr>
          <p:cNvSpPr/>
          <p:nvPr/>
        </p:nvSpPr>
        <p:spPr>
          <a:xfrm>
            <a:off x="8508347" y="1795427"/>
            <a:ext cx="72000" cy="7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4" name="직사각형 243">
            <a:extLst>
              <a:ext uri="{FF2B5EF4-FFF2-40B4-BE49-F238E27FC236}">
                <a16:creationId xmlns:a16="http://schemas.microsoft.com/office/drawing/2014/main" id="{EB6646D0-1DAD-4CBA-8E0E-93D6C70AAF50}"/>
              </a:ext>
            </a:extLst>
          </p:cNvPr>
          <p:cNvSpPr/>
          <p:nvPr/>
        </p:nvSpPr>
        <p:spPr>
          <a:xfrm>
            <a:off x="7664887" y="1861826"/>
            <a:ext cx="72000" cy="7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5" name="직사각형 244">
            <a:extLst>
              <a:ext uri="{FF2B5EF4-FFF2-40B4-BE49-F238E27FC236}">
                <a16:creationId xmlns:a16="http://schemas.microsoft.com/office/drawing/2014/main" id="{AF0CC0BA-9B99-441E-8E6E-011007F6F752}"/>
              </a:ext>
            </a:extLst>
          </p:cNvPr>
          <p:cNvSpPr/>
          <p:nvPr/>
        </p:nvSpPr>
        <p:spPr>
          <a:xfrm>
            <a:off x="7736860" y="1861667"/>
            <a:ext cx="72000" cy="7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6" name="직사각형 245">
            <a:extLst>
              <a:ext uri="{FF2B5EF4-FFF2-40B4-BE49-F238E27FC236}">
                <a16:creationId xmlns:a16="http://schemas.microsoft.com/office/drawing/2014/main" id="{B6F52BA8-A348-42A0-A69E-0A140F8D6E22}"/>
              </a:ext>
            </a:extLst>
          </p:cNvPr>
          <p:cNvSpPr/>
          <p:nvPr/>
        </p:nvSpPr>
        <p:spPr>
          <a:xfrm>
            <a:off x="7805382" y="1861826"/>
            <a:ext cx="72000" cy="7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7" name="직사각형 246">
            <a:extLst>
              <a:ext uri="{FF2B5EF4-FFF2-40B4-BE49-F238E27FC236}">
                <a16:creationId xmlns:a16="http://schemas.microsoft.com/office/drawing/2014/main" id="{6C1A7F3B-B561-4486-9B1C-FCA553F9617C}"/>
              </a:ext>
            </a:extLst>
          </p:cNvPr>
          <p:cNvSpPr/>
          <p:nvPr/>
        </p:nvSpPr>
        <p:spPr>
          <a:xfrm>
            <a:off x="7877355" y="1861667"/>
            <a:ext cx="72000" cy="7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8" name="직사각형 247">
            <a:extLst>
              <a:ext uri="{FF2B5EF4-FFF2-40B4-BE49-F238E27FC236}">
                <a16:creationId xmlns:a16="http://schemas.microsoft.com/office/drawing/2014/main" id="{95414D2D-8280-4DBE-A333-18A6707CA7B8}"/>
              </a:ext>
            </a:extLst>
          </p:cNvPr>
          <p:cNvSpPr/>
          <p:nvPr/>
        </p:nvSpPr>
        <p:spPr>
          <a:xfrm>
            <a:off x="7945877" y="1861826"/>
            <a:ext cx="72000" cy="7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9" name="직사각형 248">
            <a:extLst>
              <a:ext uri="{FF2B5EF4-FFF2-40B4-BE49-F238E27FC236}">
                <a16:creationId xmlns:a16="http://schemas.microsoft.com/office/drawing/2014/main" id="{219CF092-FD79-4ED6-B405-4DD8DC0D6A79}"/>
              </a:ext>
            </a:extLst>
          </p:cNvPr>
          <p:cNvSpPr/>
          <p:nvPr/>
        </p:nvSpPr>
        <p:spPr>
          <a:xfrm>
            <a:off x="8017850" y="1861667"/>
            <a:ext cx="72000" cy="7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0" name="직사각형 249">
            <a:extLst>
              <a:ext uri="{FF2B5EF4-FFF2-40B4-BE49-F238E27FC236}">
                <a16:creationId xmlns:a16="http://schemas.microsoft.com/office/drawing/2014/main" id="{0BF714F8-AA09-4957-8868-BB14C2568ACC}"/>
              </a:ext>
            </a:extLst>
          </p:cNvPr>
          <p:cNvSpPr/>
          <p:nvPr/>
        </p:nvSpPr>
        <p:spPr>
          <a:xfrm>
            <a:off x="8086372" y="1861826"/>
            <a:ext cx="72000" cy="7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1" name="직사각형 250">
            <a:extLst>
              <a:ext uri="{FF2B5EF4-FFF2-40B4-BE49-F238E27FC236}">
                <a16:creationId xmlns:a16="http://schemas.microsoft.com/office/drawing/2014/main" id="{F2C6A953-C906-4209-A6E2-2C7A52D43EE0}"/>
              </a:ext>
            </a:extLst>
          </p:cNvPr>
          <p:cNvSpPr/>
          <p:nvPr/>
        </p:nvSpPr>
        <p:spPr>
          <a:xfrm>
            <a:off x="8158345" y="1861667"/>
            <a:ext cx="72000" cy="7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2" name="직사각형 251">
            <a:extLst>
              <a:ext uri="{FF2B5EF4-FFF2-40B4-BE49-F238E27FC236}">
                <a16:creationId xmlns:a16="http://schemas.microsoft.com/office/drawing/2014/main" id="{37F4F0CC-706F-4659-AE38-D069060C88B9}"/>
              </a:ext>
            </a:extLst>
          </p:cNvPr>
          <p:cNvSpPr/>
          <p:nvPr/>
        </p:nvSpPr>
        <p:spPr>
          <a:xfrm>
            <a:off x="8227357" y="1861954"/>
            <a:ext cx="72000" cy="7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3" name="직사각형 252">
            <a:extLst>
              <a:ext uri="{FF2B5EF4-FFF2-40B4-BE49-F238E27FC236}">
                <a16:creationId xmlns:a16="http://schemas.microsoft.com/office/drawing/2014/main" id="{5211C8D0-8FA7-407A-AB52-9CDB2F172AD3}"/>
              </a:ext>
            </a:extLst>
          </p:cNvPr>
          <p:cNvSpPr/>
          <p:nvPr/>
        </p:nvSpPr>
        <p:spPr>
          <a:xfrm>
            <a:off x="8299330" y="1861795"/>
            <a:ext cx="72000" cy="7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4" name="직사각형 253">
            <a:extLst>
              <a:ext uri="{FF2B5EF4-FFF2-40B4-BE49-F238E27FC236}">
                <a16:creationId xmlns:a16="http://schemas.microsoft.com/office/drawing/2014/main" id="{26C518F0-AF37-4EA9-92C0-0FA6A07A794C}"/>
              </a:ext>
            </a:extLst>
          </p:cNvPr>
          <p:cNvSpPr/>
          <p:nvPr/>
        </p:nvSpPr>
        <p:spPr>
          <a:xfrm>
            <a:off x="8367852" y="1861954"/>
            <a:ext cx="72000" cy="7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5" name="직사각형 254">
            <a:extLst>
              <a:ext uri="{FF2B5EF4-FFF2-40B4-BE49-F238E27FC236}">
                <a16:creationId xmlns:a16="http://schemas.microsoft.com/office/drawing/2014/main" id="{5777E176-6CBC-4792-B8F9-4916A9FF8398}"/>
              </a:ext>
            </a:extLst>
          </p:cNvPr>
          <p:cNvSpPr/>
          <p:nvPr/>
        </p:nvSpPr>
        <p:spPr>
          <a:xfrm>
            <a:off x="8439825" y="1861795"/>
            <a:ext cx="72000" cy="7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6" name="직사각형 255">
            <a:extLst>
              <a:ext uri="{FF2B5EF4-FFF2-40B4-BE49-F238E27FC236}">
                <a16:creationId xmlns:a16="http://schemas.microsoft.com/office/drawing/2014/main" id="{F7CFCB10-8442-41FB-8315-8C57283A75FE}"/>
              </a:ext>
            </a:extLst>
          </p:cNvPr>
          <p:cNvSpPr/>
          <p:nvPr/>
        </p:nvSpPr>
        <p:spPr>
          <a:xfrm>
            <a:off x="8508347" y="1861954"/>
            <a:ext cx="72000" cy="7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61" name="그룹 460">
            <a:extLst>
              <a:ext uri="{FF2B5EF4-FFF2-40B4-BE49-F238E27FC236}">
                <a16:creationId xmlns:a16="http://schemas.microsoft.com/office/drawing/2014/main" id="{607D4A89-7EB7-4496-AAC7-E8BC5D60CA73}"/>
              </a:ext>
            </a:extLst>
          </p:cNvPr>
          <p:cNvGrpSpPr/>
          <p:nvPr/>
        </p:nvGrpSpPr>
        <p:grpSpPr>
          <a:xfrm>
            <a:off x="6618224" y="720631"/>
            <a:ext cx="825449" cy="815953"/>
            <a:chOff x="4326301" y="1154233"/>
            <a:chExt cx="825449" cy="815953"/>
          </a:xfrm>
        </p:grpSpPr>
        <p:sp>
          <p:nvSpPr>
            <p:cNvPr id="462" name="직사각형 461">
              <a:extLst>
                <a:ext uri="{FF2B5EF4-FFF2-40B4-BE49-F238E27FC236}">
                  <a16:creationId xmlns:a16="http://schemas.microsoft.com/office/drawing/2014/main" id="{33059D70-8EE5-4996-8928-CEE91F825B1D}"/>
                </a:ext>
              </a:extLst>
            </p:cNvPr>
            <p:cNvSpPr/>
            <p:nvPr/>
          </p:nvSpPr>
          <p:spPr>
            <a:xfrm>
              <a:off x="4326593" y="1154233"/>
              <a:ext cx="207301" cy="20601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3" name="직사각형 462">
              <a:extLst>
                <a:ext uri="{FF2B5EF4-FFF2-40B4-BE49-F238E27FC236}">
                  <a16:creationId xmlns:a16="http://schemas.microsoft.com/office/drawing/2014/main" id="{9DBC9976-F835-4FDE-8BAF-61705574A36A}"/>
                </a:ext>
              </a:extLst>
            </p:cNvPr>
            <p:cNvSpPr/>
            <p:nvPr/>
          </p:nvSpPr>
          <p:spPr>
            <a:xfrm>
              <a:off x="4531179" y="1154233"/>
              <a:ext cx="207301" cy="20601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4" name="직사각형 463">
              <a:extLst>
                <a:ext uri="{FF2B5EF4-FFF2-40B4-BE49-F238E27FC236}">
                  <a16:creationId xmlns:a16="http://schemas.microsoft.com/office/drawing/2014/main" id="{48F649F3-CC99-451C-9F7A-37EECEC22178}"/>
                </a:ext>
              </a:extLst>
            </p:cNvPr>
            <p:cNvSpPr/>
            <p:nvPr/>
          </p:nvSpPr>
          <p:spPr>
            <a:xfrm>
              <a:off x="4738480" y="1154233"/>
              <a:ext cx="207301" cy="20601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5" name="직사각형 464">
              <a:extLst>
                <a:ext uri="{FF2B5EF4-FFF2-40B4-BE49-F238E27FC236}">
                  <a16:creationId xmlns:a16="http://schemas.microsoft.com/office/drawing/2014/main" id="{0DAC8DA2-8533-4524-B521-C4AF8D92DA7E}"/>
                </a:ext>
              </a:extLst>
            </p:cNvPr>
            <p:cNvSpPr/>
            <p:nvPr/>
          </p:nvSpPr>
          <p:spPr>
            <a:xfrm>
              <a:off x="4943066" y="1154233"/>
              <a:ext cx="207301" cy="20601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6" name="직사각형 465">
              <a:extLst>
                <a:ext uri="{FF2B5EF4-FFF2-40B4-BE49-F238E27FC236}">
                  <a16:creationId xmlns:a16="http://schemas.microsoft.com/office/drawing/2014/main" id="{321D17AB-E1C4-48AA-A478-DF8564518592}"/>
                </a:ext>
              </a:extLst>
            </p:cNvPr>
            <p:cNvSpPr/>
            <p:nvPr/>
          </p:nvSpPr>
          <p:spPr>
            <a:xfrm>
              <a:off x="4327976" y="1357383"/>
              <a:ext cx="207301" cy="20601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7" name="직사각형 466">
              <a:extLst>
                <a:ext uri="{FF2B5EF4-FFF2-40B4-BE49-F238E27FC236}">
                  <a16:creationId xmlns:a16="http://schemas.microsoft.com/office/drawing/2014/main" id="{9F20BBEF-67B2-400A-B2C1-3AF5DDA96AA5}"/>
                </a:ext>
              </a:extLst>
            </p:cNvPr>
            <p:cNvSpPr/>
            <p:nvPr/>
          </p:nvSpPr>
          <p:spPr>
            <a:xfrm>
              <a:off x="4532562" y="1357383"/>
              <a:ext cx="207301" cy="20601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8" name="직사각형 467">
              <a:extLst>
                <a:ext uri="{FF2B5EF4-FFF2-40B4-BE49-F238E27FC236}">
                  <a16:creationId xmlns:a16="http://schemas.microsoft.com/office/drawing/2014/main" id="{BF78B77F-2548-46DB-B4B3-41F87705BAB3}"/>
                </a:ext>
              </a:extLst>
            </p:cNvPr>
            <p:cNvSpPr/>
            <p:nvPr/>
          </p:nvSpPr>
          <p:spPr>
            <a:xfrm>
              <a:off x="4739863" y="1357383"/>
              <a:ext cx="207301" cy="20601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9" name="직사각형 468">
              <a:extLst>
                <a:ext uri="{FF2B5EF4-FFF2-40B4-BE49-F238E27FC236}">
                  <a16:creationId xmlns:a16="http://schemas.microsoft.com/office/drawing/2014/main" id="{B0EEB091-36AF-455D-BE8E-8EC8EFAEEC05}"/>
                </a:ext>
              </a:extLst>
            </p:cNvPr>
            <p:cNvSpPr/>
            <p:nvPr/>
          </p:nvSpPr>
          <p:spPr>
            <a:xfrm>
              <a:off x="4944449" y="1357383"/>
              <a:ext cx="207301" cy="20601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0" name="직사각형 469">
              <a:extLst>
                <a:ext uri="{FF2B5EF4-FFF2-40B4-BE49-F238E27FC236}">
                  <a16:creationId xmlns:a16="http://schemas.microsoft.com/office/drawing/2014/main" id="{6D38DFE5-25CB-4BBB-8FA9-55D8969F67CD}"/>
                </a:ext>
              </a:extLst>
            </p:cNvPr>
            <p:cNvSpPr/>
            <p:nvPr/>
          </p:nvSpPr>
          <p:spPr>
            <a:xfrm>
              <a:off x="4326301" y="1561019"/>
              <a:ext cx="207301" cy="20601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1" name="직사각형 470">
              <a:extLst>
                <a:ext uri="{FF2B5EF4-FFF2-40B4-BE49-F238E27FC236}">
                  <a16:creationId xmlns:a16="http://schemas.microsoft.com/office/drawing/2014/main" id="{65C53BF5-6105-48FC-A2C8-79FBD9652749}"/>
                </a:ext>
              </a:extLst>
            </p:cNvPr>
            <p:cNvSpPr/>
            <p:nvPr/>
          </p:nvSpPr>
          <p:spPr>
            <a:xfrm>
              <a:off x="4530887" y="1561019"/>
              <a:ext cx="207301" cy="20601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2" name="직사각형 471">
              <a:extLst>
                <a:ext uri="{FF2B5EF4-FFF2-40B4-BE49-F238E27FC236}">
                  <a16:creationId xmlns:a16="http://schemas.microsoft.com/office/drawing/2014/main" id="{4B6A3C5A-8B4C-4B84-A615-FBE1F4EE11B3}"/>
                </a:ext>
              </a:extLst>
            </p:cNvPr>
            <p:cNvSpPr/>
            <p:nvPr/>
          </p:nvSpPr>
          <p:spPr>
            <a:xfrm>
              <a:off x="4738188" y="1561019"/>
              <a:ext cx="207301" cy="20601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3" name="직사각형 472">
              <a:extLst>
                <a:ext uri="{FF2B5EF4-FFF2-40B4-BE49-F238E27FC236}">
                  <a16:creationId xmlns:a16="http://schemas.microsoft.com/office/drawing/2014/main" id="{C51E9F70-0434-4ADA-B90B-8C87F2BBDB3D}"/>
                </a:ext>
              </a:extLst>
            </p:cNvPr>
            <p:cNvSpPr/>
            <p:nvPr/>
          </p:nvSpPr>
          <p:spPr>
            <a:xfrm>
              <a:off x="4942774" y="1561019"/>
              <a:ext cx="207301" cy="20601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4" name="직사각형 473">
              <a:extLst>
                <a:ext uri="{FF2B5EF4-FFF2-40B4-BE49-F238E27FC236}">
                  <a16:creationId xmlns:a16="http://schemas.microsoft.com/office/drawing/2014/main" id="{F1D695D2-73D2-4302-8595-A601365B868F}"/>
                </a:ext>
              </a:extLst>
            </p:cNvPr>
            <p:cNvSpPr/>
            <p:nvPr/>
          </p:nvSpPr>
          <p:spPr>
            <a:xfrm>
              <a:off x="4327684" y="1764169"/>
              <a:ext cx="207301" cy="20601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5" name="직사각형 474">
              <a:extLst>
                <a:ext uri="{FF2B5EF4-FFF2-40B4-BE49-F238E27FC236}">
                  <a16:creationId xmlns:a16="http://schemas.microsoft.com/office/drawing/2014/main" id="{B41B835E-E9E6-4152-854B-2545CF70B3CD}"/>
                </a:ext>
              </a:extLst>
            </p:cNvPr>
            <p:cNvSpPr/>
            <p:nvPr/>
          </p:nvSpPr>
          <p:spPr>
            <a:xfrm>
              <a:off x="4532270" y="1764169"/>
              <a:ext cx="207301" cy="20601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6" name="직사각형 475">
              <a:extLst>
                <a:ext uri="{FF2B5EF4-FFF2-40B4-BE49-F238E27FC236}">
                  <a16:creationId xmlns:a16="http://schemas.microsoft.com/office/drawing/2014/main" id="{08ECC8FF-8A75-4A22-8004-B294A6CC2B3B}"/>
                </a:ext>
              </a:extLst>
            </p:cNvPr>
            <p:cNvSpPr/>
            <p:nvPr/>
          </p:nvSpPr>
          <p:spPr>
            <a:xfrm>
              <a:off x="4739571" y="1764169"/>
              <a:ext cx="207301" cy="20601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7" name="직사각형 476">
              <a:extLst>
                <a:ext uri="{FF2B5EF4-FFF2-40B4-BE49-F238E27FC236}">
                  <a16:creationId xmlns:a16="http://schemas.microsoft.com/office/drawing/2014/main" id="{3BAB96E3-1330-4922-92F8-FFF126D3438E}"/>
                </a:ext>
              </a:extLst>
            </p:cNvPr>
            <p:cNvSpPr/>
            <p:nvPr/>
          </p:nvSpPr>
          <p:spPr>
            <a:xfrm>
              <a:off x="4944157" y="1764169"/>
              <a:ext cx="207301" cy="20601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7" name="정육면체 46">
            <a:extLst>
              <a:ext uri="{FF2B5EF4-FFF2-40B4-BE49-F238E27FC236}">
                <a16:creationId xmlns:a16="http://schemas.microsoft.com/office/drawing/2014/main" id="{3BEDAB4D-09AD-4DE0-ABCB-1CADE22E38D2}"/>
              </a:ext>
            </a:extLst>
          </p:cNvPr>
          <p:cNvSpPr/>
          <p:nvPr/>
        </p:nvSpPr>
        <p:spPr>
          <a:xfrm>
            <a:off x="4042573" y="1206352"/>
            <a:ext cx="822562" cy="818994"/>
          </a:xfrm>
          <a:prstGeom prst="cube">
            <a:avLst/>
          </a:prstGeom>
          <a:solidFill>
            <a:schemeClr val="bg1">
              <a:lumMod val="75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8" name="정육면체 477">
            <a:extLst>
              <a:ext uri="{FF2B5EF4-FFF2-40B4-BE49-F238E27FC236}">
                <a16:creationId xmlns:a16="http://schemas.microsoft.com/office/drawing/2014/main" id="{968145BE-26B2-4D9B-971D-74F645BC5D21}"/>
              </a:ext>
            </a:extLst>
          </p:cNvPr>
          <p:cNvSpPr/>
          <p:nvPr/>
        </p:nvSpPr>
        <p:spPr>
          <a:xfrm>
            <a:off x="4044625" y="1758067"/>
            <a:ext cx="270168" cy="268158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9" name="정육면체 478">
            <a:extLst>
              <a:ext uri="{FF2B5EF4-FFF2-40B4-BE49-F238E27FC236}">
                <a16:creationId xmlns:a16="http://schemas.microsoft.com/office/drawing/2014/main" id="{50CB54A1-4125-415F-82B0-A7479181B995}"/>
              </a:ext>
            </a:extLst>
          </p:cNvPr>
          <p:cNvSpPr/>
          <p:nvPr/>
        </p:nvSpPr>
        <p:spPr>
          <a:xfrm>
            <a:off x="4247825" y="1758067"/>
            <a:ext cx="270168" cy="268158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0" name="정육면체 479">
            <a:extLst>
              <a:ext uri="{FF2B5EF4-FFF2-40B4-BE49-F238E27FC236}">
                <a16:creationId xmlns:a16="http://schemas.microsoft.com/office/drawing/2014/main" id="{05C44800-3408-4CA6-AD2D-5E93E92C8F2F}"/>
              </a:ext>
            </a:extLst>
          </p:cNvPr>
          <p:cNvSpPr/>
          <p:nvPr/>
        </p:nvSpPr>
        <p:spPr>
          <a:xfrm>
            <a:off x="4444675" y="1758067"/>
            <a:ext cx="270168" cy="268158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1" name="정육면체 480">
            <a:extLst>
              <a:ext uri="{FF2B5EF4-FFF2-40B4-BE49-F238E27FC236}">
                <a16:creationId xmlns:a16="http://schemas.microsoft.com/office/drawing/2014/main" id="{2F592172-6F67-4BA5-9887-CD43BB7B9A8E}"/>
              </a:ext>
            </a:extLst>
          </p:cNvPr>
          <p:cNvSpPr/>
          <p:nvPr/>
        </p:nvSpPr>
        <p:spPr>
          <a:xfrm>
            <a:off x="4038275" y="1567567"/>
            <a:ext cx="270168" cy="268158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2" name="정육면체 481">
            <a:extLst>
              <a:ext uri="{FF2B5EF4-FFF2-40B4-BE49-F238E27FC236}">
                <a16:creationId xmlns:a16="http://schemas.microsoft.com/office/drawing/2014/main" id="{952C05DF-C38E-47CC-9B73-5EB15A9E5FE3}"/>
              </a:ext>
            </a:extLst>
          </p:cNvPr>
          <p:cNvSpPr/>
          <p:nvPr/>
        </p:nvSpPr>
        <p:spPr>
          <a:xfrm>
            <a:off x="4241475" y="1612017"/>
            <a:ext cx="270168" cy="268158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3" name="직사각형 482">
            <a:extLst>
              <a:ext uri="{FF2B5EF4-FFF2-40B4-BE49-F238E27FC236}">
                <a16:creationId xmlns:a16="http://schemas.microsoft.com/office/drawing/2014/main" id="{D8F22406-DD3F-429D-A7A2-BAD854ECE2BA}"/>
              </a:ext>
            </a:extLst>
          </p:cNvPr>
          <p:cNvSpPr/>
          <p:nvPr/>
        </p:nvSpPr>
        <p:spPr>
          <a:xfrm>
            <a:off x="2915951" y="3410114"/>
            <a:ext cx="1619250" cy="641341"/>
          </a:xfrm>
          <a:prstGeom prst="rect">
            <a:avLst/>
          </a:prstGeom>
          <a:solidFill>
            <a:schemeClr val="bg1">
              <a:lumMod val="6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i="1" dirty="0">
                <a:solidFill>
                  <a:schemeClr val="tx2"/>
                </a:solidFill>
              </a:rPr>
              <a:t>Preprocessing</a:t>
            </a:r>
            <a:endParaRPr lang="ko-KR" altLang="en-US" b="1" i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912599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직사각형 259">
            <a:extLst>
              <a:ext uri="{FF2B5EF4-FFF2-40B4-BE49-F238E27FC236}">
                <a16:creationId xmlns:a16="http://schemas.microsoft.com/office/drawing/2014/main" id="{57AD3539-7EB9-4BB8-9BCF-194EDF58264B}"/>
              </a:ext>
            </a:extLst>
          </p:cNvPr>
          <p:cNvSpPr/>
          <p:nvPr/>
        </p:nvSpPr>
        <p:spPr>
          <a:xfrm>
            <a:off x="3805763" y="5074268"/>
            <a:ext cx="3175229" cy="776747"/>
          </a:xfrm>
          <a:prstGeom prst="rect">
            <a:avLst/>
          </a:prstGeom>
          <a:solidFill>
            <a:schemeClr val="bg1">
              <a:lumMod val="6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i="1" dirty="0">
              <a:solidFill>
                <a:schemeClr val="tx2"/>
              </a:solidFill>
            </a:endParaRPr>
          </a:p>
        </p:txBody>
      </p:sp>
      <p:sp>
        <p:nvSpPr>
          <p:cNvPr id="483" name="직사각형 482">
            <a:extLst>
              <a:ext uri="{FF2B5EF4-FFF2-40B4-BE49-F238E27FC236}">
                <a16:creationId xmlns:a16="http://schemas.microsoft.com/office/drawing/2014/main" id="{D8F22406-DD3F-429D-A7A2-BAD854ECE2BA}"/>
              </a:ext>
            </a:extLst>
          </p:cNvPr>
          <p:cNvSpPr/>
          <p:nvPr/>
        </p:nvSpPr>
        <p:spPr>
          <a:xfrm>
            <a:off x="1346417" y="1854200"/>
            <a:ext cx="4348263" cy="753631"/>
          </a:xfrm>
          <a:prstGeom prst="rect">
            <a:avLst/>
          </a:prstGeom>
          <a:solidFill>
            <a:schemeClr val="bg1">
              <a:lumMod val="6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i="1" dirty="0">
              <a:solidFill>
                <a:schemeClr val="tx2"/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648225B-1CB1-42A8-A96A-3C5E3D53C0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98</a:t>
            </a:fld>
            <a:endParaRPr lang="ko-KR" alt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618D62C4-1907-4AD0-B8AD-3F5319081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0" y="165629"/>
            <a:ext cx="11757660" cy="700498"/>
          </a:xfrm>
        </p:spPr>
        <p:txBody>
          <a:bodyPr/>
          <a:lstStyle/>
          <a:p>
            <a:r>
              <a:rPr lang="en-US" altLang="ko-KR" dirty="0" err="1">
                <a:latin typeface="+mn-ea"/>
                <a:ea typeface="+mn-ea"/>
                <a:cs typeface="lato"/>
              </a:rPr>
              <a:t>Im.data</a:t>
            </a:r>
            <a:r>
              <a:rPr lang="en-US" altLang="ko-KR" dirty="0">
                <a:latin typeface="+mn-ea"/>
                <a:ea typeface="+mn-ea"/>
                <a:cs typeface="lato"/>
              </a:rPr>
              <a:t> figure</a:t>
            </a:r>
            <a:endParaRPr lang="ko-KR" altLang="en-US" dirty="0">
              <a:latin typeface="+mn-ea"/>
              <a:ea typeface="+mn-ea"/>
              <a:cs typeface="lato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DBB7C9C-E034-47A8-8B3B-2CA0EC12B0E9}"/>
              </a:ext>
            </a:extLst>
          </p:cNvPr>
          <p:cNvSpPr/>
          <p:nvPr/>
        </p:nvSpPr>
        <p:spPr>
          <a:xfrm>
            <a:off x="1348347" y="3072132"/>
            <a:ext cx="9121534" cy="164465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895371C-DAEF-49F0-853F-D3DCFAF1D16F}"/>
              </a:ext>
            </a:extLst>
          </p:cNvPr>
          <p:cNvCxnSpPr>
            <a:cxnSpLocks/>
          </p:cNvCxnSpPr>
          <p:nvPr/>
        </p:nvCxnSpPr>
        <p:spPr>
          <a:xfrm>
            <a:off x="1348347" y="3902077"/>
            <a:ext cx="9121534" cy="0"/>
          </a:xfrm>
          <a:prstGeom prst="line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0C65704D-0E58-45B8-A9E6-420D931BB803}"/>
              </a:ext>
            </a:extLst>
          </p:cNvPr>
          <p:cNvSpPr txBox="1"/>
          <p:nvPr/>
        </p:nvSpPr>
        <p:spPr>
          <a:xfrm>
            <a:off x="580417" y="4032879"/>
            <a:ext cx="939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GPU</a:t>
            </a:r>
            <a:endParaRPr lang="ko-KR" altLang="en-US" sz="2000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83791CE-272A-4E4C-B703-E7CEA1914863}"/>
              </a:ext>
            </a:extLst>
          </p:cNvPr>
          <p:cNvSpPr txBox="1"/>
          <p:nvPr/>
        </p:nvSpPr>
        <p:spPr>
          <a:xfrm>
            <a:off x="593963" y="3364226"/>
            <a:ext cx="939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CPU</a:t>
            </a:r>
            <a:endParaRPr lang="ko-KR" altLang="en-US" sz="2000" b="1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DB8BA65-2A20-48B3-BE6F-B0C348E64576}"/>
              </a:ext>
            </a:extLst>
          </p:cNvPr>
          <p:cNvSpPr/>
          <p:nvPr/>
        </p:nvSpPr>
        <p:spPr>
          <a:xfrm>
            <a:off x="2763551" y="3270097"/>
            <a:ext cx="1619250" cy="641341"/>
          </a:xfrm>
          <a:prstGeom prst="rect">
            <a:avLst/>
          </a:prstGeom>
          <a:solidFill>
            <a:schemeClr val="bg1">
              <a:lumMod val="6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i="1" dirty="0">
                <a:solidFill>
                  <a:schemeClr val="tx2"/>
                </a:solidFill>
              </a:rPr>
              <a:t>Preprocessing</a:t>
            </a:r>
            <a:endParaRPr lang="ko-KR" altLang="en-US" b="1" i="1" dirty="0">
              <a:solidFill>
                <a:schemeClr val="tx2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D47058A-FDC5-4635-BF5B-C6095A65B093}"/>
              </a:ext>
            </a:extLst>
          </p:cNvPr>
          <p:cNvSpPr/>
          <p:nvPr/>
        </p:nvSpPr>
        <p:spPr>
          <a:xfrm>
            <a:off x="1633251" y="3270092"/>
            <a:ext cx="1130300" cy="641341"/>
          </a:xfrm>
          <a:prstGeom prst="rect">
            <a:avLst/>
          </a:prstGeom>
          <a:solidFill>
            <a:schemeClr val="bg1">
              <a:lumMod val="65000"/>
            </a:schemeClr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i="1" dirty="0">
                <a:solidFill>
                  <a:schemeClr val="tx2"/>
                </a:solidFill>
              </a:rPr>
              <a:t>Data load</a:t>
            </a:r>
            <a:endParaRPr lang="ko-KR" altLang="en-US" b="1" i="1" dirty="0">
              <a:solidFill>
                <a:schemeClr val="tx2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6D6D2D0-0A0F-43BC-AC8A-A33A0B467880}"/>
              </a:ext>
            </a:extLst>
          </p:cNvPr>
          <p:cNvSpPr/>
          <p:nvPr/>
        </p:nvSpPr>
        <p:spPr>
          <a:xfrm>
            <a:off x="1435332" y="1997851"/>
            <a:ext cx="1527176" cy="465222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i="1" dirty="0">
                <a:solidFill>
                  <a:schemeClr val="tx2"/>
                </a:solidFill>
              </a:rPr>
              <a:t>Convert to tensor</a:t>
            </a:r>
            <a:endParaRPr lang="ko-KR" altLang="en-US" sz="1400" b="1" i="1" dirty="0">
              <a:solidFill>
                <a:schemeClr val="tx2"/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713567CE-467F-4659-97C5-CBC6B335C629}"/>
              </a:ext>
            </a:extLst>
          </p:cNvPr>
          <p:cNvSpPr/>
          <p:nvPr/>
        </p:nvSpPr>
        <p:spPr>
          <a:xfrm>
            <a:off x="2962508" y="1997851"/>
            <a:ext cx="987428" cy="465222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i="1" dirty="0">
                <a:solidFill>
                  <a:schemeClr val="tx2"/>
                </a:solidFill>
              </a:rPr>
              <a:t>Reshape</a:t>
            </a:r>
            <a:endParaRPr lang="ko-KR" altLang="en-US" sz="1400" b="1" i="1" dirty="0">
              <a:solidFill>
                <a:schemeClr val="tx2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BDF23FC4-65AB-4B31-954A-C1E75FEC63D2}"/>
              </a:ext>
            </a:extLst>
          </p:cNvPr>
          <p:cNvSpPr/>
          <p:nvPr/>
        </p:nvSpPr>
        <p:spPr>
          <a:xfrm>
            <a:off x="3936803" y="1999604"/>
            <a:ext cx="987428" cy="463469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i="1" dirty="0">
                <a:solidFill>
                  <a:schemeClr val="tx2"/>
                </a:solidFill>
              </a:rPr>
              <a:t>Shuffle</a:t>
            </a:r>
            <a:endParaRPr lang="ko-KR" altLang="en-US" sz="1400" b="1" i="1" dirty="0">
              <a:solidFill>
                <a:schemeClr val="tx2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B7C8802-AC22-4BA4-81EE-35A986AF7E3A}"/>
              </a:ext>
            </a:extLst>
          </p:cNvPr>
          <p:cNvSpPr/>
          <p:nvPr/>
        </p:nvSpPr>
        <p:spPr>
          <a:xfrm>
            <a:off x="4924231" y="1997391"/>
            <a:ext cx="654606" cy="465222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i="1" dirty="0">
                <a:solidFill>
                  <a:schemeClr val="tx2"/>
                </a:solidFill>
              </a:rPr>
              <a:t>Batch </a:t>
            </a:r>
            <a:endParaRPr lang="ko-KR" altLang="en-US" sz="1400" b="1" i="1" dirty="0">
              <a:solidFill>
                <a:schemeClr val="tx2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119DEFE-C603-444F-99B1-9479F4E06826}"/>
              </a:ext>
            </a:extLst>
          </p:cNvPr>
          <p:cNvSpPr/>
          <p:nvPr/>
        </p:nvSpPr>
        <p:spPr>
          <a:xfrm>
            <a:off x="3928777" y="5204331"/>
            <a:ext cx="1089385" cy="506698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i="1" dirty="0">
                <a:solidFill>
                  <a:schemeClr val="tx2"/>
                </a:solidFill>
              </a:rPr>
              <a:t>Forward</a:t>
            </a:r>
          </a:p>
          <a:p>
            <a:pPr algn="ctr"/>
            <a:r>
              <a:rPr lang="en-US" altLang="ko-KR" sz="1400" b="1" i="1" dirty="0">
                <a:solidFill>
                  <a:schemeClr val="tx2"/>
                </a:solidFill>
              </a:rPr>
              <a:t>pass</a:t>
            </a:r>
            <a:endParaRPr lang="ko-KR" altLang="en-US" sz="1400" b="1" i="1" dirty="0">
              <a:solidFill>
                <a:schemeClr val="tx2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3C19173-D977-450D-9CD2-31DF863BF056}"/>
              </a:ext>
            </a:extLst>
          </p:cNvPr>
          <p:cNvSpPr/>
          <p:nvPr/>
        </p:nvSpPr>
        <p:spPr>
          <a:xfrm>
            <a:off x="6372495" y="3267487"/>
            <a:ext cx="1619250" cy="641341"/>
          </a:xfrm>
          <a:prstGeom prst="rect">
            <a:avLst/>
          </a:prstGeom>
          <a:solidFill>
            <a:schemeClr val="bg1">
              <a:lumMod val="6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i="1" dirty="0">
                <a:solidFill>
                  <a:schemeClr val="tx2"/>
                </a:solidFill>
              </a:rPr>
              <a:t>Preprocessing</a:t>
            </a:r>
            <a:endParaRPr lang="ko-KR" altLang="en-US" b="1" i="1" dirty="0">
              <a:solidFill>
                <a:schemeClr val="tx2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BA6439-EE16-445C-8451-A7C433452F80}"/>
              </a:ext>
            </a:extLst>
          </p:cNvPr>
          <p:cNvSpPr/>
          <p:nvPr/>
        </p:nvSpPr>
        <p:spPr>
          <a:xfrm>
            <a:off x="7989601" y="3899220"/>
            <a:ext cx="1314419" cy="641341"/>
          </a:xfrm>
          <a:prstGeom prst="rect">
            <a:avLst/>
          </a:prstGeom>
          <a:solidFill>
            <a:schemeClr val="bg1">
              <a:lumMod val="6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i="1" dirty="0">
                <a:solidFill>
                  <a:schemeClr val="tx2"/>
                </a:solidFill>
              </a:rPr>
              <a:t>Forward</a:t>
            </a:r>
          </a:p>
          <a:p>
            <a:pPr algn="ctr"/>
            <a:r>
              <a:rPr lang="en-US" altLang="ko-KR" b="1" i="1" dirty="0">
                <a:solidFill>
                  <a:schemeClr val="tx2"/>
                </a:solidFill>
              </a:rPr>
              <a:t>pass</a:t>
            </a:r>
            <a:endParaRPr lang="ko-KR" altLang="en-US" b="1" i="1" dirty="0">
              <a:solidFill>
                <a:schemeClr val="tx2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AEBF669-86C8-4A9D-B7DC-D1CC12102039}"/>
              </a:ext>
            </a:extLst>
          </p:cNvPr>
          <p:cNvSpPr/>
          <p:nvPr/>
        </p:nvSpPr>
        <p:spPr>
          <a:xfrm>
            <a:off x="5018162" y="5204331"/>
            <a:ext cx="1089385" cy="504938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i="1" dirty="0">
                <a:solidFill>
                  <a:schemeClr val="tx2"/>
                </a:solidFill>
              </a:rPr>
              <a:t>Backward</a:t>
            </a:r>
          </a:p>
          <a:p>
            <a:pPr algn="ctr"/>
            <a:r>
              <a:rPr lang="en-US" altLang="ko-KR" sz="1400" b="1" i="1" dirty="0">
                <a:solidFill>
                  <a:schemeClr val="tx2"/>
                </a:solidFill>
              </a:rPr>
              <a:t>pass</a:t>
            </a:r>
            <a:endParaRPr lang="ko-KR" altLang="en-US" sz="1400" b="1" i="1" dirty="0">
              <a:solidFill>
                <a:schemeClr val="tx2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41CAD93-5A24-4A76-814A-72B7E44CC8C9}"/>
              </a:ext>
            </a:extLst>
          </p:cNvPr>
          <p:cNvSpPr/>
          <p:nvPr/>
        </p:nvSpPr>
        <p:spPr>
          <a:xfrm>
            <a:off x="1633250" y="3895705"/>
            <a:ext cx="2749551" cy="641341"/>
          </a:xfrm>
          <a:prstGeom prst="rect">
            <a:avLst/>
          </a:prstGeom>
          <a:pattFill prst="wdUpDiag">
            <a:fgClr>
              <a:schemeClr val="bg1">
                <a:lumMod val="65000"/>
              </a:schemeClr>
            </a:fgClr>
            <a:bgClr>
              <a:schemeClr val="bg1"/>
            </a:bgClr>
          </a:patt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A4332283-5CA1-488B-A7A0-B6630F20F395}"/>
              </a:ext>
            </a:extLst>
          </p:cNvPr>
          <p:cNvSpPr/>
          <p:nvPr/>
        </p:nvSpPr>
        <p:spPr>
          <a:xfrm>
            <a:off x="4382796" y="3269204"/>
            <a:ext cx="1995167" cy="634989"/>
          </a:xfrm>
          <a:prstGeom prst="rect">
            <a:avLst/>
          </a:prstGeom>
          <a:pattFill prst="wdUpDiag">
            <a:fgClr>
              <a:schemeClr val="bg1">
                <a:lumMod val="65000"/>
              </a:schemeClr>
            </a:fgClr>
            <a:bgClr>
              <a:schemeClr val="bg1"/>
            </a:bgClr>
          </a:patt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071F9D0D-3F62-4B6B-9606-0506791CEAF3}"/>
              </a:ext>
            </a:extLst>
          </p:cNvPr>
          <p:cNvSpPr/>
          <p:nvPr/>
        </p:nvSpPr>
        <p:spPr>
          <a:xfrm>
            <a:off x="6370350" y="3896575"/>
            <a:ext cx="1619245" cy="642226"/>
          </a:xfrm>
          <a:prstGeom prst="rect">
            <a:avLst/>
          </a:prstGeom>
          <a:pattFill prst="wdUpDiag">
            <a:fgClr>
              <a:schemeClr val="bg1">
                <a:lumMod val="65000"/>
              </a:schemeClr>
            </a:fgClr>
            <a:bgClr>
              <a:schemeClr val="bg1"/>
            </a:bgClr>
          </a:patt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6CCEE931-D935-431C-AF1E-6C5EEDCE091C}"/>
              </a:ext>
            </a:extLst>
          </p:cNvPr>
          <p:cNvSpPr/>
          <p:nvPr/>
        </p:nvSpPr>
        <p:spPr>
          <a:xfrm>
            <a:off x="7989592" y="3269206"/>
            <a:ext cx="1312277" cy="634989"/>
          </a:xfrm>
          <a:prstGeom prst="rect">
            <a:avLst/>
          </a:prstGeom>
          <a:pattFill prst="wdUpDiag">
            <a:fgClr>
              <a:schemeClr val="bg1">
                <a:lumMod val="65000"/>
              </a:schemeClr>
            </a:fgClr>
            <a:bgClr>
              <a:schemeClr val="bg1"/>
            </a:bgClr>
          </a:patt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330F2528-9CFA-414C-B4C3-534ADCE3D991}"/>
              </a:ext>
            </a:extLst>
          </p:cNvPr>
          <p:cNvCxnSpPr>
            <a:cxnSpLocks/>
          </p:cNvCxnSpPr>
          <p:nvPr/>
        </p:nvCxnSpPr>
        <p:spPr>
          <a:xfrm flipH="1" flipV="1">
            <a:off x="1346417" y="2605804"/>
            <a:ext cx="1417138" cy="648205"/>
          </a:xfrm>
          <a:prstGeom prst="line">
            <a:avLst/>
          </a:prstGeom>
          <a:ln w="28575">
            <a:solidFill>
              <a:schemeClr val="tx2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627D84D8-FFD0-4691-BC67-1E15E14F5D0D}"/>
              </a:ext>
            </a:extLst>
          </p:cNvPr>
          <p:cNvCxnSpPr>
            <a:cxnSpLocks/>
          </p:cNvCxnSpPr>
          <p:nvPr/>
        </p:nvCxnSpPr>
        <p:spPr>
          <a:xfrm flipV="1">
            <a:off x="4382783" y="2605804"/>
            <a:ext cx="1296657" cy="650833"/>
          </a:xfrm>
          <a:prstGeom prst="line">
            <a:avLst/>
          </a:prstGeom>
          <a:ln w="28575">
            <a:solidFill>
              <a:schemeClr val="tx2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7" name="직사각형 256">
            <a:extLst>
              <a:ext uri="{FF2B5EF4-FFF2-40B4-BE49-F238E27FC236}">
                <a16:creationId xmlns:a16="http://schemas.microsoft.com/office/drawing/2014/main" id="{EA7B25B7-8BF4-4099-80A4-6D09E5FC675A}"/>
              </a:ext>
            </a:extLst>
          </p:cNvPr>
          <p:cNvSpPr/>
          <p:nvPr/>
        </p:nvSpPr>
        <p:spPr>
          <a:xfrm>
            <a:off x="6107546" y="5204331"/>
            <a:ext cx="754385" cy="504938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i="1" dirty="0">
                <a:solidFill>
                  <a:schemeClr val="tx2"/>
                </a:solidFill>
              </a:rPr>
              <a:t>Weight</a:t>
            </a:r>
          </a:p>
          <a:p>
            <a:pPr algn="ctr"/>
            <a:r>
              <a:rPr lang="en-US" altLang="ko-KR" sz="1400" b="1" i="1" dirty="0">
                <a:solidFill>
                  <a:schemeClr val="tx2"/>
                </a:solidFill>
              </a:rPr>
              <a:t>update</a:t>
            </a:r>
            <a:endParaRPr lang="ko-KR" altLang="en-US" sz="1400" b="1" i="1" dirty="0">
              <a:solidFill>
                <a:schemeClr val="tx2"/>
              </a:solidFill>
            </a:endParaRPr>
          </a:p>
        </p:txBody>
      </p:sp>
      <p:sp>
        <p:nvSpPr>
          <p:cNvPr id="259" name="직사각형 258">
            <a:extLst>
              <a:ext uri="{FF2B5EF4-FFF2-40B4-BE49-F238E27FC236}">
                <a16:creationId xmlns:a16="http://schemas.microsoft.com/office/drawing/2014/main" id="{BDC4FCA5-95C4-4B07-B29D-422097AAE503}"/>
              </a:ext>
            </a:extLst>
          </p:cNvPr>
          <p:cNvSpPr/>
          <p:nvPr/>
        </p:nvSpPr>
        <p:spPr>
          <a:xfrm>
            <a:off x="4382782" y="3895704"/>
            <a:ext cx="1995181" cy="641341"/>
          </a:xfrm>
          <a:prstGeom prst="rect">
            <a:avLst/>
          </a:prstGeom>
          <a:solidFill>
            <a:schemeClr val="bg1">
              <a:lumMod val="6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i="1" dirty="0">
                <a:solidFill>
                  <a:schemeClr val="tx2"/>
                </a:solidFill>
              </a:rPr>
              <a:t>Train</a:t>
            </a:r>
            <a:endParaRPr lang="ko-KR" altLang="en-US" b="1" i="1" dirty="0">
              <a:solidFill>
                <a:schemeClr val="tx2"/>
              </a:solidFill>
            </a:endParaRPr>
          </a:p>
        </p:txBody>
      </p:sp>
      <p:cxnSp>
        <p:nvCxnSpPr>
          <p:cNvPr id="261" name="직선 연결선 260">
            <a:extLst>
              <a:ext uri="{FF2B5EF4-FFF2-40B4-BE49-F238E27FC236}">
                <a16:creationId xmlns:a16="http://schemas.microsoft.com/office/drawing/2014/main" id="{956AEF5D-806E-48F6-92F7-77D508425E49}"/>
              </a:ext>
            </a:extLst>
          </p:cNvPr>
          <p:cNvCxnSpPr>
            <a:cxnSpLocks/>
          </p:cNvCxnSpPr>
          <p:nvPr/>
        </p:nvCxnSpPr>
        <p:spPr>
          <a:xfrm flipV="1">
            <a:off x="3805763" y="4532283"/>
            <a:ext cx="577013" cy="530302"/>
          </a:xfrm>
          <a:prstGeom prst="line">
            <a:avLst/>
          </a:prstGeom>
          <a:ln w="28575">
            <a:solidFill>
              <a:schemeClr val="tx2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직선 연결선 261">
            <a:extLst>
              <a:ext uri="{FF2B5EF4-FFF2-40B4-BE49-F238E27FC236}">
                <a16:creationId xmlns:a16="http://schemas.microsoft.com/office/drawing/2014/main" id="{EEB9D1C9-8166-4463-A8EA-097830375541}"/>
              </a:ext>
            </a:extLst>
          </p:cNvPr>
          <p:cNvCxnSpPr>
            <a:cxnSpLocks/>
          </p:cNvCxnSpPr>
          <p:nvPr/>
        </p:nvCxnSpPr>
        <p:spPr>
          <a:xfrm flipH="1" flipV="1">
            <a:off x="6377965" y="4531401"/>
            <a:ext cx="603027" cy="531184"/>
          </a:xfrm>
          <a:prstGeom prst="line">
            <a:avLst/>
          </a:prstGeom>
          <a:ln w="28575">
            <a:solidFill>
              <a:schemeClr val="tx2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3" name="직사각형 262">
            <a:extLst>
              <a:ext uri="{FF2B5EF4-FFF2-40B4-BE49-F238E27FC236}">
                <a16:creationId xmlns:a16="http://schemas.microsoft.com/office/drawing/2014/main" id="{196376B0-5B3B-4EDE-A637-79AA7B4C55DC}"/>
              </a:ext>
            </a:extLst>
          </p:cNvPr>
          <p:cNvSpPr/>
          <p:nvPr/>
        </p:nvSpPr>
        <p:spPr>
          <a:xfrm>
            <a:off x="9304020" y="3269508"/>
            <a:ext cx="914236" cy="632569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i="1" dirty="0">
                <a:solidFill>
                  <a:schemeClr val="tx2"/>
                </a:solidFill>
              </a:rPr>
              <a:t>Loss</a:t>
            </a:r>
          </a:p>
          <a:p>
            <a:pPr algn="ctr"/>
            <a:r>
              <a:rPr lang="en-US" altLang="ko-KR" sz="1400" b="1" i="1" dirty="0">
                <a:solidFill>
                  <a:schemeClr val="tx2"/>
                </a:solidFill>
              </a:rPr>
              <a:t>Accuracy</a:t>
            </a:r>
            <a:endParaRPr lang="ko-KR" altLang="en-US" sz="1400" b="1" i="1" dirty="0">
              <a:solidFill>
                <a:schemeClr val="tx2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991810D-0F9B-4D84-9CCA-64EBBBAD7059}"/>
              </a:ext>
            </a:extLst>
          </p:cNvPr>
          <p:cNvSpPr txBox="1"/>
          <p:nvPr/>
        </p:nvSpPr>
        <p:spPr>
          <a:xfrm>
            <a:off x="9665888" y="3927849"/>
            <a:ext cx="11047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i="1" dirty="0"/>
              <a:t>1Epoch</a:t>
            </a:r>
            <a:endParaRPr lang="ko-KR" altLang="en-US" sz="1600" b="1" i="1" dirty="0"/>
          </a:p>
        </p:txBody>
      </p:sp>
    </p:spTree>
    <p:extLst>
      <p:ext uri="{BB962C8B-B14F-4D97-AF65-F5344CB8AC3E}">
        <p14:creationId xmlns:p14="http://schemas.microsoft.com/office/powerpoint/2010/main" val="308398562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직사각형 259">
            <a:extLst>
              <a:ext uri="{FF2B5EF4-FFF2-40B4-BE49-F238E27FC236}">
                <a16:creationId xmlns:a16="http://schemas.microsoft.com/office/drawing/2014/main" id="{57AD3539-7EB9-4BB8-9BCF-194EDF58264B}"/>
              </a:ext>
            </a:extLst>
          </p:cNvPr>
          <p:cNvSpPr/>
          <p:nvPr/>
        </p:nvSpPr>
        <p:spPr>
          <a:xfrm>
            <a:off x="3805763" y="5180948"/>
            <a:ext cx="3175229" cy="776747"/>
          </a:xfrm>
          <a:prstGeom prst="rect">
            <a:avLst/>
          </a:prstGeom>
          <a:solidFill>
            <a:schemeClr val="bg1">
              <a:lumMod val="6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i="1" dirty="0">
              <a:solidFill>
                <a:schemeClr val="tx2"/>
              </a:solidFill>
            </a:endParaRPr>
          </a:p>
        </p:txBody>
      </p:sp>
      <p:sp>
        <p:nvSpPr>
          <p:cNvPr id="483" name="직사각형 482">
            <a:extLst>
              <a:ext uri="{FF2B5EF4-FFF2-40B4-BE49-F238E27FC236}">
                <a16:creationId xmlns:a16="http://schemas.microsoft.com/office/drawing/2014/main" id="{D8F22406-DD3F-429D-A7A2-BAD854ECE2BA}"/>
              </a:ext>
            </a:extLst>
          </p:cNvPr>
          <p:cNvSpPr/>
          <p:nvPr/>
        </p:nvSpPr>
        <p:spPr>
          <a:xfrm>
            <a:off x="1346417" y="1854200"/>
            <a:ext cx="4348263" cy="753631"/>
          </a:xfrm>
          <a:prstGeom prst="rect">
            <a:avLst/>
          </a:prstGeom>
          <a:solidFill>
            <a:schemeClr val="bg1">
              <a:lumMod val="6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i="1" dirty="0">
              <a:solidFill>
                <a:schemeClr val="tx2"/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648225B-1CB1-42A8-A96A-3C5E3D53C0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99</a:t>
            </a:fld>
            <a:endParaRPr lang="ko-KR" alt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618D62C4-1907-4AD0-B8AD-3F5319081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0" y="165629"/>
            <a:ext cx="11757660" cy="700498"/>
          </a:xfrm>
        </p:spPr>
        <p:txBody>
          <a:bodyPr/>
          <a:lstStyle/>
          <a:p>
            <a:r>
              <a:rPr lang="en-US" altLang="ko-KR" dirty="0" err="1">
                <a:latin typeface="+mn-ea"/>
                <a:ea typeface="+mn-ea"/>
                <a:cs typeface="lato"/>
              </a:rPr>
              <a:t>Im.data</a:t>
            </a:r>
            <a:r>
              <a:rPr lang="en-US" altLang="ko-KR" dirty="0">
                <a:latin typeface="+mn-ea"/>
                <a:ea typeface="+mn-ea"/>
                <a:cs typeface="lato"/>
              </a:rPr>
              <a:t> figure</a:t>
            </a:r>
            <a:endParaRPr lang="ko-KR" altLang="en-US" dirty="0">
              <a:latin typeface="+mn-ea"/>
              <a:ea typeface="+mn-ea"/>
              <a:cs typeface="lato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DBB7C9C-E034-47A8-8B3B-2CA0EC12B0E9}"/>
              </a:ext>
            </a:extLst>
          </p:cNvPr>
          <p:cNvSpPr/>
          <p:nvPr/>
        </p:nvSpPr>
        <p:spPr>
          <a:xfrm>
            <a:off x="1348347" y="3072132"/>
            <a:ext cx="9121534" cy="164465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895371C-DAEF-49F0-853F-D3DCFAF1D16F}"/>
              </a:ext>
            </a:extLst>
          </p:cNvPr>
          <p:cNvCxnSpPr>
            <a:cxnSpLocks/>
          </p:cNvCxnSpPr>
          <p:nvPr/>
        </p:nvCxnSpPr>
        <p:spPr>
          <a:xfrm>
            <a:off x="1348347" y="3902077"/>
            <a:ext cx="9121534" cy="0"/>
          </a:xfrm>
          <a:prstGeom prst="line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0C65704D-0E58-45B8-A9E6-420D931BB803}"/>
              </a:ext>
            </a:extLst>
          </p:cNvPr>
          <p:cNvSpPr txBox="1"/>
          <p:nvPr/>
        </p:nvSpPr>
        <p:spPr>
          <a:xfrm>
            <a:off x="580417" y="4032879"/>
            <a:ext cx="939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GPU</a:t>
            </a:r>
            <a:endParaRPr lang="ko-KR" altLang="en-US" sz="2000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83791CE-272A-4E4C-B703-E7CEA1914863}"/>
              </a:ext>
            </a:extLst>
          </p:cNvPr>
          <p:cNvSpPr txBox="1"/>
          <p:nvPr/>
        </p:nvSpPr>
        <p:spPr>
          <a:xfrm>
            <a:off x="593963" y="3364226"/>
            <a:ext cx="939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CPU</a:t>
            </a:r>
            <a:endParaRPr lang="ko-KR" altLang="en-US" sz="2000" b="1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DB8BA65-2A20-48B3-BE6F-B0C348E64576}"/>
              </a:ext>
            </a:extLst>
          </p:cNvPr>
          <p:cNvSpPr/>
          <p:nvPr/>
        </p:nvSpPr>
        <p:spPr>
          <a:xfrm>
            <a:off x="2763551" y="3270097"/>
            <a:ext cx="1619250" cy="641341"/>
          </a:xfrm>
          <a:prstGeom prst="rect">
            <a:avLst/>
          </a:prstGeom>
          <a:solidFill>
            <a:schemeClr val="bg1">
              <a:lumMod val="6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i="1" dirty="0">
                <a:solidFill>
                  <a:schemeClr val="tx2"/>
                </a:solidFill>
              </a:rPr>
              <a:t>Preprocessing</a:t>
            </a:r>
            <a:endParaRPr lang="ko-KR" altLang="en-US" b="1" i="1" dirty="0">
              <a:solidFill>
                <a:schemeClr val="tx2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D47058A-FDC5-4635-BF5B-C6095A65B093}"/>
              </a:ext>
            </a:extLst>
          </p:cNvPr>
          <p:cNvSpPr/>
          <p:nvPr/>
        </p:nvSpPr>
        <p:spPr>
          <a:xfrm>
            <a:off x="1633251" y="3270092"/>
            <a:ext cx="1130300" cy="641341"/>
          </a:xfrm>
          <a:prstGeom prst="rect">
            <a:avLst/>
          </a:prstGeom>
          <a:solidFill>
            <a:schemeClr val="bg1">
              <a:lumMod val="65000"/>
            </a:schemeClr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i="1" dirty="0">
                <a:solidFill>
                  <a:schemeClr val="tx2"/>
                </a:solidFill>
              </a:rPr>
              <a:t>Data load</a:t>
            </a:r>
            <a:endParaRPr lang="ko-KR" altLang="en-US" b="1" i="1" dirty="0">
              <a:solidFill>
                <a:schemeClr val="tx2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6D6D2D0-0A0F-43BC-AC8A-A33A0B467880}"/>
              </a:ext>
            </a:extLst>
          </p:cNvPr>
          <p:cNvSpPr/>
          <p:nvPr/>
        </p:nvSpPr>
        <p:spPr>
          <a:xfrm>
            <a:off x="1435332" y="1997851"/>
            <a:ext cx="1527176" cy="465222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i="1" dirty="0">
                <a:solidFill>
                  <a:schemeClr val="tx2"/>
                </a:solidFill>
              </a:rPr>
              <a:t>Convert to tensor</a:t>
            </a:r>
            <a:endParaRPr lang="ko-KR" altLang="en-US" sz="1400" b="1" i="1" dirty="0">
              <a:solidFill>
                <a:schemeClr val="tx2"/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713567CE-467F-4659-97C5-CBC6B335C629}"/>
              </a:ext>
            </a:extLst>
          </p:cNvPr>
          <p:cNvSpPr/>
          <p:nvPr/>
        </p:nvSpPr>
        <p:spPr>
          <a:xfrm>
            <a:off x="2962508" y="1997851"/>
            <a:ext cx="987428" cy="465222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i="1" dirty="0">
                <a:solidFill>
                  <a:schemeClr val="tx2"/>
                </a:solidFill>
              </a:rPr>
              <a:t>Reshape</a:t>
            </a:r>
            <a:endParaRPr lang="ko-KR" altLang="en-US" sz="1400" b="1" i="1" dirty="0">
              <a:solidFill>
                <a:schemeClr val="tx2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BDF23FC4-65AB-4B31-954A-C1E75FEC63D2}"/>
              </a:ext>
            </a:extLst>
          </p:cNvPr>
          <p:cNvSpPr/>
          <p:nvPr/>
        </p:nvSpPr>
        <p:spPr>
          <a:xfrm>
            <a:off x="3936803" y="1999604"/>
            <a:ext cx="987428" cy="463469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i="1" dirty="0">
                <a:solidFill>
                  <a:schemeClr val="tx2"/>
                </a:solidFill>
              </a:rPr>
              <a:t>Shuffle</a:t>
            </a:r>
            <a:endParaRPr lang="ko-KR" altLang="en-US" sz="1400" b="1" i="1" dirty="0">
              <a:solidFill>
                <a:schemeClr val="tx2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B7C8802-AC22-4BA4-81EE-35A986AF7E3A}"/>
              </a:ext>
            </a:extLst>
          </p:cNvPr>
          <p:cNvSpPr/>
          <p:nvPr/>
        </p:nvSpPr>
        <p:spPr>
          <a:xfrm>
            <a:off x="4924231" y="1997391"/>
            <a:ext cx="654606" cy="465222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i="1" dirty="0">
                <a:solidFill>
                  <a:schemeClr val="tx2"/>
                </a:solidFill>
              </a:rPr>
              <a:t>Batch </a:t>
            </a:r>
            <a:endParaRPr lang="ko-KR" altLang="en-US" sz="1400" b="1" i="1" dirty="0">
              <a:solidFill>
                <a:schemeClr val="tx2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119DEFE-C603-444F-99B1-9479F4E06826}"/>
              </a:ext>
            </a:extLst>
          </p:cNvPr>
          <p:cNvSpPr/>
          <p:nvPr/>
        </p:nvSpPr>
        <p:spPr>
          <a:xfrm>
            <a:off x="3928777" y="5311011"/>
            <a:ext cx="1089385" cy="506698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i="1" dirty="0">
                <a:solidFill>
                  <a:schemeClr val="tx2"/>
                </a:solidFill>
              </a:rPr>
              <a:t>Forward</a:t>
            </a:r>
          </a:p>
          <a:p>
            <a:pPr algn="ctr"/>
            <a:r>
              <a:rPr lang="en-US" altLang="ko-KR" sz="1400" b="1" i="1" dirty="0">
                <a:solidFill>
                  <a:schemeClr val="tx2"/>
                </a:solidFill>
              </a:rPr>
              <a:t>pass</a:t>
            </a:r>
            <a:endParaRPr lang="ko-KR" altLang="en-US" sz="1400" b="1" i="1" dirty="0">
              <a:solidFill>
                <a:schemeClr val="tx2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3C19173-D977-450D-9CD2-31DF863BF056}"/>
              </a:ext>
            </a:extLst>
          </p:cNvPr>
          <p:cNvSpPr/>
          <p:nvPr/>
        </p:nvSpPr>
        <p:spPr>
          <a:xfrm>
            <a:off x="6372495" y="3267487"/>
            <a:ext cx="1619250" cy="641341"/>
          </a:xfrm>
          <a:prstGeom prst="rect">
            <a:avLst/>
          </a:prstGeom>
          <a:solidFill>
            <a:schemeClr val="bg1">
              <a:lumMod val="6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i="1" dirty="0">
                <a:solidFill>
                  <a:schemeClr val="tx2"/>
                </a:solidFill>
              </a:rPr>
              <a:t>Preprocessing</a:t>
            </a:r>
            <a:endParaRPr lang="ko-KR" altLang="en-US" b="1" i="1" dirty="0">
              <a:solidFill>
                <a:schemeClr val="tx2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BA6439-EE16-445C-8451-A7C433452F80}"/>
              </a:ext>
            </a:extLst>
          </p:cNvPr>
          <p:cNvSpPr/>
          <p:nvPr/>
        </p:nvSpPr>
        <p:spPr>
          <a:xfrm>
            <a:off x="7989601" y="3899220"/>
            <a:ext cx="1314419" cy="641341"/>
          </a:xfrm>
          <a:prstGeom prst="rect">
            <a:avLst/>
          </a:prstGeom>
          <a:solidFill>
            <a:schemeClr val="bg1">
              <a:lumMod val="6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i="1" dirty="0">
                <a:solidFill>
                  <a:schemeClr val="tx2"/>
                </a:solidFill>
              </a:rPr>
              <a:t>Forward</a:t>
            </a:r>
          </a:p>
          <a:p>
            <a:pPr algn="ctr"/>
            <a:r>
              <a:rPr lang="en-US" altLang="ko-KR" b="1" i="1" dirty="0">
                <a:solidFill>
                  <a:schemeClr val="tx2"/>
                </a:solidFill>
              </a:rPr>
              <a:t>pass</a:t>
            </a:r>
            <a:endParaRPr lang="ko-KR" altLang="en-US" b="1" i="1" dirty="0">
              <a:solidFill>
                <a:schemeClr val="tx2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AEBF669-86C8-4A9D-B7DC-D1CC12102039}"/>
              </a:ext>
            </a:extLst>
          </p:cNvPr>
          <p:cNvSpPr/>
          <p:nvPr/>
        </p:nvSpPr>
        <p:spPr>
          <a:xfrm>
            <a:off x="5018162" y="5311011"/>
            <a:ext cx="1089385" cy="504938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i="1" dirty="0">
                <a:solidFill>
                  <a:schemeClr val="tx2"/>
                </a:solidFill>
              </a:rPr>
              <a:t>Backward</a:t>
            </a:r>
          </a:p>
          <a:p>
            <a:pPr algn="ctr"/>
            <a:r>
              <a:rPr lang="en-US" altLang="ko-KR" sz="1400" b="1" i="1" dirty="0">
                <a:solidFill>
                  <a:schemeClr val="tx2"/>
                </a:solidFill>
              </a:rPr>
              <a:t>pass</a:t>
            </a:r>
            <a:endParaRPr lang="ko-KR" altLang="en-US" sz="1400" b="1" i="1" dirty="0">
              <a:solidFill>
                <a:schemeClr val="tx2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41CAD93-5A24-4A76-814A-72B7E44CC8C9}"/>
              </a:ext>
            </a:extLst>
          </p:cNvPr>
          <p:cNvSpPr/>
          <p:nvPr/>
        </p:nvSpPr>
        <p:spPr>
          <a:xfrm>
            <a:off x="1633250" y="3903325"/>
            <a:ext cx="2749551" cy="641341"/>
          </a:xfrm>
          <a:prstGeom prst="rect">
            <a:avLst/>
          </a:prstGeom>
          <a:pattFill prst="wdUpDiag">
            <a:fgClr>
              <a:schemeClr val="bg1">
                <a:lumMod val="65000"/>
              </a:schemeClr>
            </a:fgClr>
            <a:bgClr>
              <a:schemeClr val="bg1"/>
            </a:bgClr>
          </a:patt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A4332283-5CA1-488B-A7A0-B6630F20F395}"/>
              </a:ext>
            </a:extLst>
          </p:cNvPr>
          <p:cNvSpPr/>
          <p:nvPr/>
        </p:nvSpPr>
        <p:spPr>
          <a:xfrm>
            <a:off x="4382796" y="3269204"/>
            <a:ext cx="1995167" cy="634989"/>
          </a:xfrm>
          <a:prstGeom prst="rect">
            <a:avLst/>
          </a:prstGeom>
          <a:pattFill prst="wdUpDiag">
            <a:fgClr>
              <a:schemeClr val="bg1">
                <a:lumMod val="65000"/>
              </a:schemeClr>
            </a:fgClr>
            <a:bgClr>
              <a:schemeClr val="bg1"/>
            </a:bgClr>
          </a:patt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071F9D0D-3F62-4B6B-9606-0506791CEAF3}"/>
              </a:ext>
            </a:extLst>
          </p:cNvPr>
          <p:cNvSpPr/>
          <p:nvPr/>
        </p:nvSpPr>
        <p:spPr>
          <a:xfrm>
            <a:off x="6370350" y="3896575"/>
            <a:ext cx="1619245" cy="642226"/>
          </a:xfrm>
          <a:prstGeom prst="rect">
            <a:avLst/>
          </a:prstGeom>
          <a:pattFill prst="wdUpDiag">
            <a:fgClr>
              <a:schemeClr val="bg1">
                <a:lumMod val="65000"/>
              </a:schemeClr>
            </a:fgClr>
            <a:bgClr>
              <a:schemeClr val="bg1"/>
            </a:bgClr>
          </a:patt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6CCEE931-D935-431C-AF1E-6C5EEDCE091C}"/>
              </a:ext>
            </a:extLst>
          </p:cNvPr>
          <p:cNvSpPr/>
          <p:nvPr/>
        </p:nvSpPr>
        <p:spPr>
          <a:xfrm>
            <a:off x="7989592" y="3269206"/>
            <a:ext cx="1312277" cy="634989"/>
          </a:xfrm>
          <a:prstGeom prst="rect">
            <a:avLst/>
          </a:prstGeom>
          <a:pattFill prst="wdUpDiag">
            <a:fgClr>
              <a:schemeClr val="bg1">
                <a:lumMod val="65000"/>
              </a:schemeClr>
            </a:fgClr>
            <a:bgClr>
              <a:schemeClr val="bg1"/>
            </a:bgClr>
          </a:patt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7" name="직사각형 256">
            <a:extLst>
              <a:ext uri="{FF2B5EF4-FFF2-40B4-BE49-F238E27FC236}">
                <a16:creationId xmlns:a16="http://schemas.microsoft.com/office/drawing/2014/main" id="{EA7B25B7-8BF4-4099-80A4-6D09E5FC675A}"/>
              </a:ext>
            </a:extLst>
          </p:cNvPr>
          <p:cNvSpPr/>
          <p:nvPr/>
        </p:nvSpPr>
        <p:spPr>
          <a:xfrm>
            <a:off x="6107546" y="5311011"/>
            <a:ext cx="754385" cy="504938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i="1" dirty="0">
                <a:solidFill>
                  <a:schemeClr val="tx2"/>
                </a:solidFill>
              </a:rPr>
              <a:t>Weight</a:t>
            </a:r>
          </a:p>
          <a:p>
            <a:pPr algn="ctr"/>
            <a:r>
              <a:rPr lang="en-US" altLang="ko-KR" sz="1400" b="1" i="1" dirty="0">
                <a:solidFill>
                  <a:schemeClr val="tx2"/>
                </a:solidFill>
              </a:rPr>
              <a:t>update</a:t>
            </a:r>
            <a:endParaRPr lang="ko-KR" altLang="en-US" sz="1400" b="1" i="1" dirty="0">
              <a:solidFill>
                <a:schemeClr val="tx2"/>
              </a:solidFill>
            </a:endParaRPr>
          </a:p>
        </p:txBody>
      </p:sp>
      <p:sp>
        <p:nvSpPr>
          <p:cNvPr id="259" name="직사각형 258">
            <a:extLst>
              <a:ext uri="{FF2B5EF4-FFF2-40B4-BE49-F238E27FC236}">
                <a16:creationId xmlns:a16="http://schemas.microsoft.com/office/drawing/2014/main" id="{BDC4FCA5-95C4-4B07-B29D-422097AAE503}"/>
              </a:ext>
            </a:extLst>
          </p:cNvPr>
          <p:cNvSpPr/>
          <p:nvPr/>
        </p:nvSpPr>
        <p:spPr>
          <a:xfrm>
            <a:off x="4382782" y="3903324"/>
            <a:ext cx="1995181" cy="641341"/>
          </a:xfrm>
          <a:prstGeom prst="rect">
            <a:avLst/>
          </a:prstGeom>
          <a:solidFill>
            <a:schemeClr val="bg1">
              <a:lumMod val="6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i="1" dirty="0">
                <a:solidFill>
                  <a:schemeClr val="tx2"/>
                </a:solidFill>
              </a:rPr>
              <a:t>Train</a:t>
            </a:r>
            <a:endParaRPr lang="ko-KR" altLang="en-US" b="1" i="1" dirty="0">
              <a:solidFill>
                <a:schemeClr val="tx2"/>
              </a:solidFill>
            </a:endParaRPr>
          </a:p>
        </p:txBody>
      </p:sp>
      <p:sp>
        <p:nvSpPr>
          <p:cNvPr id="263" name="직사각형 262">
            <a:extLst>
              <a:ext uri="{FF2B5EF4-FFF2-40B4-BE49-F238E27FC236}">
                <a16:creationId xmlns:a16="http://schemas.microsoft.com/office/drawing/2014/main" id="{196376B0-5B3B-4EDE-A637-79AA7B4C55DC}"/>
              </a:ext>
            </a:extLst>
          </p:cNvPr>
          <p:cNvSpPr/>
          <p:nvPr/>
        </p:nvSpPr>
        <p:spPr>
          <a:xfrm>
            <a:off x="9304020" y="3269508"/>
            <a:ext cx="914236" cy="632569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i="1" dirty="0">
                <a:solidFill>
                  <a:schemeClr val="tx2"/>
                </a:solidFill>
              </a:rPr>
              <a:t>Loss</a:t>
            </a:r>
          </a:p>
          <a:p>
            <a:pPr algn="ctr"/>
            <a:r>
              <a:rPr lang="en-US" altLang="ko-KR" sz="1400" b="1" i="1" dirty="0">
                <a:solidFill>
                  <a:schemeClr val="tx2"/>
                </a:solidFill>
              </a:rPr>
              <a:t>Accuracy</a:t>
            </a:r>
            <a:endParaRPr lang="ko-KR" altLang="en-US" sz="1400" b="1" i="1" dirty="0">
              <a:solidFill>
                <a:schemeClr val="tx2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991810D-0F9B-4D84-9CCA-64EBBBAD7059}"/>
              </a:ext>
            </a:extLst>
          </p:cNvPr>
          <p:cNvSpPr txBox="1"/>
          <p:nvPr/>
        </p:nvSpPr>
        <p:spPr>
          <a:xfrm>
            <a:off x="9665888" y="3927849"/>
            <a:ext cx="11047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i="1" dirty="0"/>
              <a:t>1Epoch</a:t>
            </a:r>
            <a:endParaRPr lang="ko-KR" altLang="en-US" sz="1600" b="1" i="1" dirty="0"/>
          </a:p>
        </p:txBody>
      </p:sp>
      <p:sp>
        <p:nvSpPr>
          <p:cNvPr id="34" name="왼쪽 중괄호 33">
            <a:extLst>
              <a:ext uri="{FF2B5EF4-FFF2-40B4-BE49-F238E27FC236}">
                <a16:creationId xmlns:a16="http://schemas.microsoft.com/office/drawing/2014/main" id="{5607318B-4CDF-4450-9811-9829781EE88E}"/>
              </a:ext>
            </a:extLst>
          </p:cNvPr>
          <p:cNvSpPr/>
          <p:nvPr/>
        </p:nvSpPr>
        <p:spPr>
          <a:xfrm rot="16200000">
            <a:off x="3171975" y="744779"/>
            <a:ext cx="697150" cy="4348262"/>
          </a:xfrm>
          <a:prstGeom prst="leftBrace">
            <a:avLst>
              <a:gd name="adj1" fmla="val 48615"/>
              <a:gd name="adj2" fmla="val 50986"/>
            </a:avLst>
          </a:prstGeom>
          <a:ln w="28575">
            <a:solidFill>
              <a:schemeClr val="tx2">
                <a:lumMod val="75000"/>
                <a:lumOff val="2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왼쪽 중괄호 34">
            <a:extLst>
              <a:ext uri="{FF2B5EF4-FFF2-40B4-BE49-F238E27FC236}">
                <a16:creationId xmlns:a16="http://schemas.microsoft.com/office/drawing/2014/main" id="{A123D875-6D2A-4E16-8070-121A5C88A6E0}"/>
              </a:ext>
            </a:extLst>
          </p:cNvPr>
          <p:cNvSpPr/>
          <p:nvPr/>
        </p:nvSpPr>
        <p:spPr>
          <a:xfrm rot="5400000">
            <a:off x="5093621" y="3286024"/>
            <a:ext cx="599511" cy="3175229"/>
          </a:xfrm>
          <a:prstGeom prst="leftBrace">
            <a:avLst>
              <a:gd name="adj1" fmla="val 48615"/>
              <a:gd name="adj2" fmla="val 50986"/>
            </a:avLst>
          </a:prstGeom>
          <a:ln w="28575">
            <a:solidFill>
              <a:schemeClr val="tx2">
                <a:lumMod val="75000"/>
                <a:lumOff val="2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32257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사용자 지정 3">
      <a:dk1>
        <a:srgbClr val="3B3B3B"/>
      </a:dk1>
      <a:lt1>
        <a:sysClr val="window" lastClr="FFFFFF"/>
      </a:lt1>
      <a:dk2>
        <a:srgbClr val="2C2C2C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lato">
      <a:majorFont>
        <a:latin typeface="roboto"/>
        <a:ea typeface="roboto"/>
        <a:cs typeface=""/>
      </a:majorFont>
      <a:minorFont>
        <a:latin typeface="lato"/>
        <a:ea typeface="lato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4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4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4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4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4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4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4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883CB17014394C448B3AB0C2C5ED6134" ma:contentTypeVersion="10" ma:contentTypeDescription="새 문서를 만듭니다." ma:contentTypeScope="" ma:versionID="1be7eaf34ee17162118fbb89900fc951">
  <xsd:schema xmlns:xsd="http://www.w3.org/2001/XMLSchema" xmlns:xs="http://www.w3.org/2001/XMLSchema" xmlns:p="http://schemas.microsoft.com/office/2006/metadata/properties" xmlns:ns3="a279a19e-b71b-4b9f-be5c-b95113f40ee8" targetNamespace="http://schemas.microsoft.com/office/2006/metadata/properties" ma:root="true" ma:fieldsID="d7c053f50f019c11ade5b6efbfd51d99" ns3:_="">
    <xsd:import namespace="a279a19e-b71b-4b9f-be5c-b95113f40ee8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ServiceDateTaken" minOccurs="0"/>
                <xsd:element ref="ns3:MediaServiceAutoKeyPoints" minOccurs="0"/>
                <xsd:element ref="ns3:MediaServiceKeyPoints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279a19e-b71b-4b9f-be5c-b95113f40ee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0D1530C-7C46-4BE0-9499-6FF1A6CDEEFD}">
  <ds:schemaRefs>
    <ds:schemaRef ds:uri="http://schemas.openxmlformats.org/package/2006/metadata/core-properties"/>
    <ds:schemaRef ds:uri="http://purl.org/dc/dcmitype/"/>
    <ds:schemaRef ds:uri="http://www.w3.org/XML/1998/namespace"/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a279a19e-b71b-4b9f-be5c-b95113f40ee8"/>
    <ds:schemaRef ds:uri="http://purl.org/dc/terms/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7CBE205D-2F47-459B-80AD-03A97F840E9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6DE2129-4EE2-4B1D-9DD1-BDE6F42CC58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279a19e-b71b-4b9f-be5c-b95113f40ee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7144</Words>
  <Application>Microsoft Office PowerPoint</Application>
  <PresentationFormat>와이드스크린</PresentationFormat>
  <Paragraphs>2816</Paragraphs>
  <Slides>146</Slides>
  <Notes>142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146</vt:i4>
      </vt:variant>
    </vt:vector>
  </HeadingPairs>
  <TitlesOfParts>
    <vt:vector size="154" baseType="lpstr">
      <vt:lpstr>Cambria Math</vt:lpstr>
      <vt:lpstr>Wingdings</vt:lpstr>
      <vt:lpstr>Calibri</vt:lpstr>
      <vt:lpstr>맑은 고딕</vt:lpstr>
      <vt:lpstr>roboto</vt:lpstr>
      <vt:lpstr>Arial</vt:lpstr>
      <vt:lpstr>lato</vt:lpstr>
      <vt:lpstr>Office 테마</vt:lpstr>
      <vt:lpstr>PowerPoint 프레젠테이션</vt:lpstr>
      <vt:lpstr>딥러닝 모델 훈련 </vt:lpstr>
      <vt:lpstr>데이터 파이프라인 </vt:lpstr>
      <vt:lpstr>모델 훈련시간 개선 </vt:lpstr>
      <vt:lpstr>데이터 전송과정  </vt:lpstr>
      <vt:lpstr>데이터 전송과정  </vt:lpstr>
      <vt:lpstr>tf.data.dataset</vt:lpstr>
      <vt:lpstr>데이터 셔플 병렬처리  </vt:lpstr>
      <vt:lpstr>구현</vt:lpstr>
      <vt:lpstr>구현</vt:lpstr>
      <vt:lpstr>Schema Idea</vt:lpstr>
      <vt:lpstr>PowerPoint 프레젠테이션</vt:lpstr>
      <vt:lpstr>PowerPoint 프레젠테이션</vt:lpstr>
      <vt:lpstr>실험 </vt:lpstr>
      <vt:lpstr>실험 </vt:lpstr>
      <vt:lpstr>기존 셔플(Numpy)과 멀티스레드 셔플 수행시간 비교</vt:lpstr>
      <vt:lpstr>멀티스레드 셔플 CPU 활용률 측정  </vt:lpstr>
      <vt:lpstr>Numpy 셔플, 멀티스레드 셔플 CPU 사용패턴 측정 </vt:lpstr>
      <vt:lpstr>반복학습시 전체 훈련시간 비교 </vt:lpstr>
      <vt:lpstr>반복학습시 전체 훈련시간 비교 </vt:lpstr>
      <vt:lpstr>실험데이터 저장 </vt:lpstr>
      <vt:lpstr>실험데이터 저장 </vt:lpstr>
      <vt:lpstr>Training Flow(1Epoch)</vt:lpstr>
      <vt:lpstr>문제점 </vt:lpstr>
      <vt:lpstr>훈련시간 비교  </vt:lpstr>
      <vt:lpstr>셔플시간 비교  </vt:lpstr>
      <vt:lpstr>훈련시간 비교  </vt:lpstr>
      <vt:lpstr>Baseline VS tf.data </vt:lpstr>
      <vt:lpstr>1Epoch 트레이스(Baseline) </vt:lpstr>
      <vt:lpstr>1Epoch 트레이스(Baseline) </vt:lpstr>
      <vt:lpstr>1Epoch 트레이스(tf.data) </vt:lpstr>
      <vt:lpstr>1Epoch 트레이스(tf.data) </vt:lpstr>
      <vt:lpstr>1Epoch 트레이스(tf.data) </vt:lpstr>
      <vt:lpstr>tf.data  pipeline</vt:lpstr>
      <vt:lpstr>tf.data+multi shuffle </vt:lpstr>
      <vt:lpstr>Shuffle per Epoch test code</vt:lpstr>
      <vt:lpstr>Shuffle per Epoch test code</vt:lpstr>
      <vt:lpstr>전체 실행시간 비교 </vt:lpstr>
      <vt:lpstr>전체 실행시간 비교 </vt:lpstr>
      <vt:lpstr>Cifar100 데이터셋 테스트 </vt:lpstr>
      <vt:lpstr>Cifar100 데이터셋 테스트 </vt:lpstr>
      <vt:lpstr>Cifar100 데이터셋 테스트(500MB) </vt:lpstr>
      <vt:lpstr>Cifar100 Loss</vt:lpstr>
      <vt:lpstr>Cifar100 Accuracy</vt:lpstr>
      <vt:lpstr>Loss &amp; Accuracy</vt:lpstr>
      <vt:lpstr>Loss &amp; Accuracy</vt:lpstr>
      <vt:lpstr>MNISTdataset Loss &amp; Accuracy</vt:lpstr>
      <vt:lpstr>MNISTdataset Loss &amp; Accuracy</vt:lpstr>
      <vt:lpstr>MNISTdataset Loss &amp; Accuracy</vt:lpstr>
      <vt:lpstr>Fashion MNISTdataset Loss &amp; Accuracy</vt:lpstr>
      <vt:lpstr>Fashion MNISTdataset Loss &amp; Accuracy</vt:lpstr>
      <vt:lpstr>Fashion MNISTdataset Loss &amp; Accuracy</vt:lpstr>
      <vt:lpstr>MNISTdataset 100Epoch Loss &amp; Acc</vt:lpstr>
      <vt:lpstr>MNISTdataset 100Epoch Loss &amp; Acc</vt:lpstr>
      <vt:lpstr>MNIST Loss Fluctuation </vt:lpstr>
      <vt:lpstr>Fashion MNIST Loss Fluctuation </vt:lpstr>
      <vt:lpstr>Naver sentiment movie corpus</vt:lpstr>
      <vt:lpstr>NSMC Preprocessing</vt:lpstr>
      <vt:lpstr>NSMC Word Embedding</vt:lpstr>
      <vt:lpstr>NSMC Training Elapsed Time</vt:lpstr>
      <vt:lpstr>NSMC Training Loss</vt:lpstr>
      <vt:lpstr>NSMC Training Accuracy</vt:lpstr>
      <vt:lpstr>NSMC Loss Fluctuation  </vt:lpstr>
      <vt:lpstr>Design </vt:lpstr>
      <vt:lpstr>구현</vt:lpstr>
      <vt:lpstr>Baseline shuffle </vt:lpstr>
      <vt:lpstr>md.shuffle</vt:lpstr>
      <vt:lpstr>md.shuffle_batch</vt:lpstr>
      <vt:lpstr>md.shuffle_batch</vt:lpstr>
      <vt:lpstr>md.shuffle_batch (Lock contension)</vt:lpstr>
      <vt:lpstr>Train per thread</vt:lpstr>
      <vt:lpstr>1 Epoch flow</vt:lpstr>
      <vt:lpstr>Test</vt:lpstr>
      <vt:lpstr>Test</vt:lpstr>
      <vt:lpstr>Problem </vt:lpstr>
      <vt:lpstr>Problem </vt:lpstr>
      <vt:lpstr>Problem </vt:lpstr>
      <vt:lpstr>Test</vt:lpstr>
      <vt:lpstr>Test</vt:lpstr>
      <vt:lpstr>1 thread test</vt:lpstr>
      <vt:lpstr>1 thread test</vt:lpstr>
      <vt:lpstr>1 thread test</vt:lpstr>
      <vt:lpstr>Test</vt:lpstr>
      <vt:lpstr>Test</vt:lpstr>
      <vt:lpstr>d.Batch </vt:lpstr>
      <vt:lpstr>d.Batch </vt:lpstr>
      <vt:lpstr>d.Batch </vt:lpstr>
      <vt:lpstr>d.Batch </vt:lpstr>
      <vt:lpstr>d.Batch </vt:lpstr>
      <vt:lpstr>d.Batch </vt:lpstr>
      <vt:lpstr>PowerPoint 프레젠테이션</vt:lpstr>
      <vt:lpstr>1 thread test</vt:lpstr>
      <vt:lpstr>Im.data figure</vt:lpstr>
      <vt:lpstr>PowerPoint 프레젠테이션</vt:lpstr>
      <vt:lpstr>Im.data figure</vt:lpstr>
      <vt:lpstr>Im.data figure</vt:lpstr>
      <vt:lpstr>Im.data figure</vt:lpstr>
      <vt:lpstr>Im.data figure</vt:lpstr>
      <vt:lpstr>Im.data figure</vt:lpstr>
      <vt:lpstr>Im.data figure</vt:lpstr>
      <vt:lpstr>Im.data figure</vt:lpstr>
      <vt:lpstr>Im.data figure</vt:lpstr>
      <vt:lpstr>PowerPoint 프레젠테이션</vt:lpstr>
      <vt:lpstr>DNN pipeline evaluation setup  </vt:lpstr>
      <vt:lpstr>DNN pipeline evaluation setup  </vt:lpstr>
      <vt:lpstr>DNN pipeline evaluation setup  </vt:lpstr>
      <vt:lpstr>Dataset  </vt:lpstr>
      <vt:lpstr>Dataset  </vt:lpstr>
      <vt:lpstr>Dataset 가공  </vt:lpstr>
      <vt:lpstr>Dataset 가공  </vt:lpstr>
      <vt:lpstr>Dataset 가공  </vt:lpstr>
      <vt:lpstr>EMNIST  </vt:lpstr>
      <vt:lpstr>EMNIST  </vt:lpstr>
      <vt:lpstr>EMNIST  </vt:lpstr>
      <vt:lpstr>EMNIST  </vt:lpstr>
      <vt:lpstr>Oldata code debugging  </vt:lpstr>
      <vt:lpstr>Oldata code debugging  </vt:lpstr>
      <vt:lpstr>Oldata code debugging  </vt:lpstr>
      <vt:lpstr>PowerPoint 프레젠테이션</vt:lpstr>
      <vt:lpstr>Oldata code debugging  </vt:lpstr>
      <vt:lpstr>Oldata code debugging </vt:lpstr>
      <vt:lpstr>Oldata code debugging </vt:lpstr>
      <vt:lpstr>Oldata code debugging </vt:lpstr>
      <vt:lpstr>Oldata code debugging </vt:lpstr>
      <vt:lpstr>Ol.data OOM solution </vt:lpstr>
      <vt:lpstr>Ol.data OOM solution </vt:lpstr>
      <vt:lpstr>Ol.data OOM solution </vt:lpstr>
      <vt:lpstr>Ol.data OOM solution </vt:lpstr>
      <vt:lpstr>Ol.data OOM solution </vt:lpstr>
      <vt:lpstr>Ol.data OOM solution </vt:lpstr>
      <vt:lpstr>MNIST, Fashion MNIST</vt:lpstr>
      <vt:lpstr>MNIST, Fashion MNIST</vt:lpstr>
      <vt:lpstr>MNIST, Fashion MNIST</vt:lpstr>
      <vt:lpstr>MNIST, Fashion MNIST</vt:lpstr>
      <vt:lpstr>MNIST, Fashion MNIST</vt:lpstr>
      <vt:lpstr>EMNIST, EFMNIST</vt:lpstr>
      <vt:lpstr>EMNIST, EFMNIST</vt:lpstr>
      <vt:lpstr>EMNIST, EFMNIST</vt:lpstr>
      <vt:lpstr>EMNIST, EFMNIST</vt:lpstr>
      <vt:lpstr>EMNIST, EFMNIST</vt:lpstr>
      <vt:lpstr>Ol.data scheme drawing</vt:lpstr>
      <vt:lpstr>Ol.data scheme drawing</vt:lpstr>
      <vt:lpstr>PowerPoint 프레젠테이션</vt:lpstr>
      <vt:lpstr>PowerPoint 프레젠테이션</vt:lpstr>
      <vt:lpstr>Ol.data scheme drawing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/>
  <cp:lastModifiedBy/>
  <cp:revision>1750</cp:revision>
  <dcterms:created xsi:type="dcterms:W3CDTF">2020-03-06T02:35:36Z</dcterms:created>
  <dcterms:modified xsi:type="dcterms:W3CDTF">2022-03-22T02:31:23Z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0x010100883CB17014394C448B3AB0C2C5ED6134</vt:lpwstr>
  </property>
</Properties>
</file>